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300" r:id="rId4"/>
    <p:sldId id="259" r:id="rId5"/>
    <p:sldId id="302" r:id="rId6"/>
    <p:sldId id="314" r:id="rId7"/>
    <p:sldId id="315" r:id="rId8"/>
    <p:sldId id="301" r:id="rId9"/>
    <p:sldId id="260" r:id="rId10"/>
    <p:sldId id="305" r:id="rId11"/>
    <p:sldId id="304" r:id="rId12"/>
    <p:sldId id="261" r:id="rId13"/>
    <p:sldId id="313" r:id="rId14"/>
    <p:sldId id="306" r:id="rId15"/>
    <p:sldId id="307" r:id="rId16"/>
    <p:sldId id="312" r:id="rId17"/>
    <p:sldId id="310" r:id="rId18"/>
    <p:sldId id="294" r:id="rId19"/>
    <p:sldId id="308" r:id="rId20"/>
    <p:sldId id="30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4339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orient="horz" pos="1344" userDrawn="1">
          <p15:clr>
            <a:srgbClr val="A4A3A4"/>
          </p15:clr>
        </p15:guide>
        <p15:guide id="5" pos="506" userDrawn="1">
          <p15:clr>
            <a:srgbClr val="A4A3A4"/>
          </p15:clr>
        </p15:guide>
        <p15:guide id="6" pos="7287" userDrawn="1">
          <p15:clr>
            <a:srgbClr val="A4A3A4"/>
          </p15:clr>
        </p15:guide>
        <p15:guide id="7" orient="horz" pos="1593" userDrawn="1">
          <p15:clr>
            <a:srgbClr val="A4A3A4"/>
          </p15:clr>
        </p15:guide>
        <p15:guide id="8" pos="3817" userDrawn="1">
          <p15:clr>
            <a:srgbClr val="A4A3A4"/>
          </p15:clr>
        </p15:guide>
        <p15:guide id="9" orient="horz" pos="3929" userDrawn="1">
          <p15:clr>
            <a:srgbClr val="A4A3A4"/>
          </p15:clr>
        </p15:guide>
        <p15:guide id="10" orient="horz" pos="459" userDrawn="1">
          <p15:clr>
            <a:srgbClr val="A4A3A4"/>
          </p15:clr>
        </p15:guide>
        <p15:guide id="11" pos="4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E68"/>
    <a:srgbClr val="DBB860"/>
    <a:srgbClr val="F1E49E"/>
    <a:srgbClr val="F9F3D3"/>
    <a:srgbClr val="FFE269"/>
    <a:srgbClr val="F5DB8B"/>
    <a:srgbClr val="E6C875"/>
    <a:srgbClr val="FFECA0"/>
    <a:srgbClr val="4C694B"/>
    <a:srgbClr val="679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3" autoAdjust="0"/>
    <p:restoredTop sz="94654" autoAdjust="0"/>
  </p:normalViewPr>
  <p:slideViewPr>
    <p:cSldViewPr snapToGrid="0" showGuides="1">
      <p:cViewPr varScale="1">
        <p:scale>
          <a:sx n="119" d="100"/>
          <a:sy n="119" d="100"/>
        </p:scale>
        <p:origin x="432" y="86"/>
      </p:cViewPr>
      <p:guideLst>
        <p:guide orient="horz" pos="2205"/>
        <p:guide pos="4339"/>
        <p:guide orient="horz" pos="935"/>
        <p:guide orient="horz" pos="1344"/>
        <p:guide pos="506"/>
        <p:guide pos="7287"/>
        <p:guide orient="horz" pos="1593"/>
        <p:guide pos="3817"/>
        <p:guide orient="horz" pos="3929"/>
        <p:guide orient="horz" pos="459"/>
        <p:guide pos="4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33612377634163"/>
          <c:y val="3.6070849803253598E-2"/>
          <c:w val="0.40011505875152509"/>
          <c:h val="0.927858300393492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rstGeom prst="rect">
              <a:avLst/>
            </a:prstGeom>
            <a:ln>
              <a:noFill/>
            </a:ln>
          </c:spPr>
          <c:dPt>
            <c:idx val="0"/>
            <c:bubble3D val="0"/>
            <c:spPr>
              <a:prstGeom prst="rect">
                <a:avLst/>
              </a:prstGeom>
              <a:solidFill>
                <a:srgbClr val="DBB8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6-4B9C-A0DF-286139BA3476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F1E4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6-4B9C-A0DF-286139BA3476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C6-4B9C-A0DF-286139BA3476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C6-4B9C-A0DF-286139BA3476}"/>
              </c:ext>
            </c:extLst>
          </c:dPt>
          <c:dLbls>
            <c:spPr bwMode="auto"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C6-4B9C-A0DF-286139BA3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550862" y="1345686"/>
      <a:ext cx="11430682" cy="492918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prstGeom prst="rect">
              <a:avLst/>
            </a:prstGeom>
            <a:ln w="57150">
              <a:noFill/>
            </a:ln>
          </c:spPr>
          <c:dPt>
            <c:idx val="0"/>
            <c:bubble3D val="0"/>
            <c:spPr bwMode="auto">
              <a:prstGeom prst="rect">
                <a:avLst/>
              </a:prstGeom>
              <a:solidFill>
                <a:srgbClr val="DFBE68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7A-4442-AF46-F6CCFC0A2425}"/>
              </c:ext>
            </c:extLst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7A-4442-AF46-F6CCFC0A2425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7A-4442-AF46-F6CCFC0A2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238370" y="1578429"/>
      <a:ext cx="1707712" cy="1775212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  <a:round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3D18F-0E34-42C8-88DB-66DEF91FCD6C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F742-ABA3-423B-B7E1-D9CBF7CAE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43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E0447-5F68-41CC-86A4-D96223B8EAB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FCEDA-38CA-420E-9A71-63ACF1739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85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CEDA-38CA-420E-9A71-63ACF17393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3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CEDA-38CA-420E-9A71-63ACF17393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5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CEDA-38CA-420E-9A71-63ACF17393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CEDA-38CA-420E-9A71-63ACF17393E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41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CEDA-38CA-420E-9A71-63ACF17393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1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CEDA-38CA-420E-9A71-63ACF17393E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5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C514-EE10-4EB7-A574-7FCE68BC2560}" type="datetime1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8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E5A0-1CBD-4295-B8DD-2A134DA9929E}" type="datetime1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0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8AD4-8247-4799-9D29-30471855EAEA}" type="datetime1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4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E875-99A7-4209-B2E7-257A623E2EF3}" type="datetime1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2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057F-CC30-426C-AF7A-B0929C047D26}" type="datetime1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9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6E57-EEC0-42DD-A92F-CE69DC7A94C7}" type="datetime1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5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621E-7C6C-4FA7-AF9C-4CC4BE5C5247}" type="datetime1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1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4934-B5B3-43AA-AC94-151BC619EA31}" type="datetime1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0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70C0-DF99-4526-BF96-C52B211B58BB}" type="datetime1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5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29B4-4FD5-4EBE-98D6-D8A61F4F0190}" type="datetime1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4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0D34-1761-4F31-AC99-E3847CAFE3E9}" type="datetime1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8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3946-CD09-428F-B021-51078B4D851D}" type="datetime1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8A8E-876B-4108-8108-F4426A229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26" Type="http://schemas.openxmlformats.org/officeDocument/2006/relationships/image" Target="../media/image38.emf"/><Relationship Id="rId39" Type="http://schemas.openxmlformats.org/officeDocument/2006/relationships/image" Target="../media/image49.svg"/><Relationship Id="rId21" Type="http://schemas.openxmlformats.org/officeDocument/2006/relationships/image" Target="../media/image33.emf"/><Relationship Id="rId34" Type="http://schemas.openxmlformats.org/officeDocument/2006/relationships/image" Target="../media/image44.png"/><Relationship Id="rId42" Type="http://schemas.openxmlformats.org/officeDocument/2006/relationships/image" Target="../media/image52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9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24" Type="http://schemas.openxmlformats.org/officeDocument/2006/relationships/image" Target="../media/image36.emf"/><Relationship Id="rId32" Type="http://schemas.openxmlformats.org/officeDocument/2006/relationships/image" Target="../media/image5.png"/><Relationship Id="rId37" Type="http://schemas.openxmlformats.org/officeDocument/2006/relationships/image" Target="../media/image47.svg"/><Relationship Id="rId40" Type="http://schemas.openxmlformats.org/officeDocument/2006/relationships/image" Target="../media/image50.emf"/><Relationship Id="rId45" Type="http://schemas.openxmlformats.org/officeDocument/2006/relationships/image" Target="../media/image55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28" Type="http://schemas.openxmlformats.org/officeDocument/2006/relationships/image" Target="../media/image40.emf"/><Relationship Id="rId36" Type="http://schemas.openxmlformats.org/officeDocument/2006/relationships/image" Target="../media/image46.png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31" Type="http://schemas.openxmlformats.org/officeDocument/2006/relationships/image" Target="../media/image43.emf"/><Relationship Id="rId44" Type="http://schemas.openxmlformats.org/officeDocument/2006/relationships/image" Target="../media/image54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Relationship Id="rId27" Type="http://schemas.openxmlformats.org/officeDocument/2006/relationships/image" Target="../media/image39.emf"/><Relationship Id="rId30" Type="http://schemas.openxmlformats.org/officeDocument/2006/relationships/image" Target="../media/image42.emf"/><Relationship Id="rId35" Type="http://schemas.openxmlformats.org/officeDocument/2006/relationships/image" Target="../media/image45.svg"/><Relationship Id="rId43" Type="http://schemas.openxmlformats.org/officeDocument/2006/relationships/image" Target="../media/image53.emf"/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5" Type="http://schemas.openxmlformats.org/officeDocument/2006/relationships/image" Target="../media/image37.emf"/><Relationship Id="rId33" Type="http://schemas.openxmlformats.org/officeDocument/2006/relationships/image" Target="../media/image6.png"/><Relationship Id="rId38" Type="http://schemas.openxmlformats.org/officeDocument/2006/relationships/image" Target="../media/image48.png"/><Relationship Id="rId46" Type="http://schemas.openxmlformats.org/officeDocument/2006/relationships/image" Target="../media/image56.emf"/><Relationship Id="rId20" Type="http://schemas.openxmlformats.org/officeDocument/2006/relationships/image" Target="../media/image32.emf"/><Relationship Id="rId41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6E0F19-E0AE-4640-B280-2C89D5181E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3728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8A00B6-EFC1-4A0F-8FB4-49416A9E5F46}"/>
              </a:ext>
            </a:extLst>
          </p:cNvPr>
          <p:cNvSpPr/>
          <p:nvPr/>
        </p:nvSpPr>
        <p:spPr>
          <a:xfrm>
            <a:off x="0" y="2978150"/>
            <a:ext cx="12192000" cy="3879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713581" y="4611254"/>
            <a:ext cx="10764838" cy="79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</a:t>
            </a:r>
            <a:r>
              <a:rPr lang="en-US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48 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713581" y="5625186"/>
            <a:ext cx="10764838" cy="79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Подзаголовок </a:t>
            </a:r>
            <a:r>
              <a:rPr lang="en-US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43856" y="5553267"/>
            <a:ext cx="99042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6DEA86-BA87-473A-9D67-CD35A0B62A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013" y="2853253"/>
            <a:ext cx="4044950" cy="206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2FD6A4-B7E8-40EA-B392-49B763B83E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561" y="0"/>
            <a:ext cx="9403439" cy="6858000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-3426" y="0"/>
            <a:ext cx="6891589" cy="6858000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803275" y="4451413"/>
            <a:ext cx="5868988" cy="1069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48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803275" y="5593101"/>
            <a:ext cx="5790030" cy="79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Подзаголовок, может быть в 1-2 строки, при коротком заголовке (</a:t>
            </a:r>
            <a:r>
              <a:rPr lang="en-US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20).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03275" y="5521182"/>
            <a:ext cx="55253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608971" y="199273"/>
            <a:ext cx="2848103" cy="2656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0">
              <a:lnSpc>
                <a:spcPct val="100000"/>
              </a:lnSpc>
            </a:pPr>
            <a:r>
              <a:rPr lang="ru-RU" sz="138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02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3CE5FF-6C6E-4303-BBF6-438CC79707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78" y="2980741"/>
            <a:ext cx="3170431" cy="16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2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-3426" y="0"/>
            <a:ext cx="12195426" cy="6858000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803275" y="4426936"/>
            <a:ext cx="7323850" cy="79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</a:t>
            </a:r>
            <a:r>
              <a:rPr lang="en-US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48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803275" y="5593101"/>
            <a:ext cx="7129546" cy="79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Подзаголовок разделителя глав, без изображения, может быть в одну или в две строки (</a:t>
            </a:r>
            <a:r>
              <a:rPr lang="en-US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20).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03275" y="5521182"/>
            <a:ext cx="71295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608971" y="199273"/>
            <a:ext cx="2848103" cy="2656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0">
              <a:lnSpc>
                <a:spcPct val="100000"/>
              </a:lnSpc>
            </a:pPr>
            <a:r>
              <a:rPr lang="ru-RU" sz="138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03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C57588-635D-49D2-8435-9E4A6210C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78" y="2980741"/>
            <a:ext cx="3170431" cy="16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9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 txBox="1">
            <a:spLocks/>
          </p:cNvSpPr>
          <p:nvPr/>
        </p:nvSpPr>
        <p:spPr>
          <a:xfrm>
            <a:off x="721266" y="630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AE8A8E-876B-4108-8108-F4426A229A35}" type="slidenum">
              <a:rPr lang="ru-RU" smtClean="0">
                <a:latin typeface="Gilroy" pitchFamily="2" charset="0"/>
              </a:rPr>
              <a:pPr algn="l"/>
              <a:t>12</a:t>
            </a:fld>
            <a:endParaRPr lang="ru-RU" dirty="0">
              <a:latin typeface="Gilroy" pitchFamily="2" charset="0"/>
            </a:endParaRPr>
          </a:p>
        </p:txBody>
      </p: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B74A0D2A-930E-668E-2064-B6C759EDAE22}"/>
              </a:ext>
            </a:extLst>
          </p:cNvPr>
          <p:cNvGrpSpPr/>
          <p:nvPr/>
        </p:nvGrpSpPr>
        <p:grpSpPr>
          <a:xfrm>
            <a:off x="3668840" y="1314406"/>
            <a:ext cx="8306479" cy="4865223"/>
            <a:chOff x="581070" y="1466542"/>
            <a:chExt cx="7466560" cy="4506476"/>
          </a:xfrm>
          <a:solidFill>
            <a:schemeClr val="bg2"/>
          </a:solidFill>
        </p:grpSpPr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000C4270-D7C9-F492-C93D-E89E450E4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B76836EC-2F55-8A83-23FB-6C1BC63DE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87A33B52-1BD9-A30C-BA30-F9EB1DBBF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1" name="Freeform 9">
              <a:extLst>
                <a:ext uri="{FF2B5EF4-FFF2-40B4-BE49-F238E27FC236}">
                  <a16:creationId xmlns:a16="http://schemas.microsoft.com/office/drawing/2014/main" id="{82EDBAD9-3CD8-E1D3-BB87-FEEFD91FA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2" name="Freeform 10">
              <a:extLst>
                <a:ext uri="{FF2B5EF4-FFF2-40B4-BE49-F238E27FC236}">
                  <a16:creationId xmlns:a16="http://schemas.microsoft.com/office/drawing/2014/main" id="{110F3B03-98D5-9B75-6E9D-43B7DD1E1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id="{0E28C904-F895-E72C-0F7C-1408F1F8D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4E9DA65E-C3F7-A498-86F3-06C35AEFD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D163334D-F782-0980-B0A2-68DCAD6AB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697C2A25-5588-8B7C-B0AD-CCCCA3789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7" name="Freeform 15">
              <a:extLst>
                <a:ext uri="{FF2B5EF4-FFF2-40B4-BE49-F238E27FC236}">
                  <a16:creationId xmlns:a16="http://schemas.microsoft.com/office/drawing/2014/main" id="{9451B77B-E775-FFC9-B3CA-B6506D30A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359A15CE-5485-F77D-BD0C-F13A05FE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2E7DFF8C-CA93-B0EF-8381-F2992D51B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7D543B67-F970-4E1A-C90C-0EEE359F6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4ED7A790-F2C5-9CD3-7C52-C4F62A2CA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19741532-6064-19E1-4F93-4BCB2C302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3" name="Freeform 21">
              <a:extLst>
                <a:ext uri="{FF2B5EF4-FFF2-40B4-BE49-F238E27FC236}">
                  <a16:creationId xmlns:a16="http://schemas.microsoft.com/office/drawing/2014/main" id="{5856BA10-0018-8F67-45F1-ED054052E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4" name="Freeform 22">
              <a:extLst>
                <a:ext uri="{FF2B5EF4-FFF2-40B4-BE49-F238E27FC236}">
                  <a16:creationId xmlns:a16="http://schemas.microsoft.com/office/drawing/2014/main" id="{489756B2-49B6-5BA9-742E-D19F2577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5" name="Freeform 23">
              <a:extLst>
                <a:ext uri="{FF2B5EF4-FFF2-40B4-BE49-F238E27FC236}">
                  <a16:creationId xmlns:a16="http://schemas.microsoft.com/office/drawing/2014/main" id="{B458934D-EF9B-B74B-6411-DC239F5C4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6" name="Freeform 24">
              <a:extLst>
                <a:ext uri="{FF2B5EF4-FFF2-40B4-BE49-F238E27FC236}">
                  <a16:creationId xmlns:a16="http://schemas.microsoft.com/office/drawing/2014/main" id="{A953CBDC-C737-37D8-5F61-00CBF178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7" name="Freeform 25">
              <a:extLst>
                <a:ext uri="{FF2B5EF4-FFF2-40B4-BE49-F238E27FC236}">
                  <a16:creationId xmlns:a16="http://schemas.microsoft.com/office/drawing/2014/main" id="{7A6DD30D-2CA3-E502-FA05-88B054DDA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8" name="Freeform 26">
              <a:extLst>
                <a:ext uri="{FF2B5EF4-FFF2-40B4-BE49-F238E27FC236}">
                  <a16:creationId xmlns:a16="http://schemas.microsoft.com/office/drawing/2014/main" id="{89062535-ED39-A2B2-5E04-6E09C6E49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9" name="Freeform 27">
              <a:extLst>
                <a:ext uri="{FF2B5EF4-FFF2-40B4-BE49-F238E27FC236}">
                  <a16:creationId xmlns:a16="http://schemas.microsoft.com/office/drawing/2014/main" id="{36A8E13D-2BAE-6C85-1133-797948AE8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0" name="Freeform 28">
              <a:extLst>
                <a:ext uri="{FF2B5EF4-FFF2-40B4-BE49-F238E27FC236}">
                  <a16:creationId xmlns:a16="http://schemas.microsoft.com/office/drawing/2014/main" id="{7680B0F2-020A-128D-431D-67FD9C0F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1" name="Freeform 29">
              <a:extLst>
                <a:ext uri="{FF2B5EF4-FFF2-40B4-BE49-F238E27FC236}">
                  <a16:creationId xmlns:a16="http://schemas.microsoft.com/office/drawing/2014/main" id="{B5ECD5E9-3D8D-25D3-7887-A7DDEBCA0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2" name="Freeform 30">
              <a:extLst>
                <a:ext uri="{FF2B5EF4-FFF2-40B4-BE49-F238E27FC236}">
                  <a16:creationId xmlns:a16="http://schemas.microsoft.com/office/drawing/2014/main" id="{BDD30E77-606E-C209-CD9F-67A6A4A02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3" name="Freeform 31">
              <a:extLst>
                <a:ext uri="{FF2B5EF4-FFF2-40B4-BE49-F238E27FC236}">
                  <a16:creationId xmlns:a16="http://schemas.microsoft.com/office/drawing/2014/main" id="{91F493B7-CF82-4EF6-04C5-593DD717F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4" name="Freeform 32">
              <a:extLst>
                <a:ext uri="{FF2B5EF4-FFF2-40B4-BE49-F238E27FC236}">
                  <a16:creationId xmlns:a16="http://schemas.microsoft.com/office/drawing/2014/main" id="{F2CD9B97-710C-F357-38C9-F10B21E6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5" name="Freeform 33">
              <a:extLst>
                <a:ext uri="{FF2B5EF4-FFF2-40B4-BE49-F238E27FC236}">
                  <a16:creationId xmlns:a16="http://schemas.microsoft.com/office/drawing/2014/main" id="{C97A821D-22DA-D51D-3C0B-E9B7BAB38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6" name="Freeform 34">
              <a:extLst>
                <a:ext uri="{FF2B5EF4-FFF2-40B4-BE49-F238E27FC236}">
                  <a16:creationId xmlns:a16="http://schemas.microsoft.com/office/drawing/2014/main" id="{9409A417-9B57-395E-87E6-C0ED2446F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7" name="Freeform 35">
              <a:extLst>
                <a:ext uri="{FF2B5EF4-FFF2-40B4-BE49-F238E27FC236}">
                  <a16:creationId xmlns:a16="http://schemas.microsoft.com/office/drawing/2014/main" id="{561E2680-DEC0-F265-5D74-B67BB281A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8" name="Freeform 36">
              <a:extLst>
                <a:ext uri="{FF2B5EF4-FFF2-40B4-BE49-F238E27FC236}">
                  <a16:creationId xmlns:a16="http://schemas.microsoft.com/office/drawing/2014/main" id="{3AEABB0D-29CC-C997-234A-87DE67084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8FD336B3-436D-7BFF-DDDA-8FC5C17D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0" name="Freeform 38">
              <a:extLst>
                <a:ext uri="{FF2B5EF4-FFF2-40B4-BE49-F238E27FC236}">
                  <a16:creationId xmlns:a16="http://schemas.microsoft.com/office/drawing/2014/main" id="{3F989A07-E975-BEAE-F659-0FA3D1FD0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1" name="Freeform 39">
              <a:extLst>
                <a:ext uri="{FF2B5EF4-FFF2-40B4-BE49-F238E27FC236}">
                  <a16:creationId xmlns:a16="http://schemas.microsoft.com/office/drawing/2014/main" id="{6D824C12-D02D-05BB-09CD-7706ECA64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2" name="Freeform 40">
              <a:extLst>
                <a:ext uri="{FF2B5EF4-FFF2-40B4-BE49-F238E27FC236}">
                  <a16:creationId xmlns:a16="http://schemas.microsoft.com/office/drawing/2014/main" id="{EE8E1EC8-DF72-AA7E-A73C-4609FFF4E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3" name="Freeform 41">
              <a:extLst>
                <a:ext uri="{FF2B5EF4-FFF2-40B4-BE49-F238E27FC236}">
                  <a16:creationId xmlns:a16="http://schemas.microsoft.com/office/drawing/2014/main" id="{6E8926CC-32AF-796A-675E-8B084F9CE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4" name="Freeform 42">
              <a:extLst>
                <a:ext uri="{FF2B5EF4-FFF2-40B4-BE49-F238E27FC236}">
                  <a16:creationId xmlns:a16="http://schemas.microsoft.com/office/drawing/2014/main" id="{E748AB22-B93B-26FB-5BBB-B508DE7FC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5" name="Freeform 43">
              <a:extLst>
                <a:ext uri="{FF2B5EF4-FFF2-40B4-BE49-F238E27FC236}">
                  <a16:creationId xmlns:a16="http://schemas.microsoft.com/office/drawing/2014/main" id="{2CD27BFD-1417-0202-8CB3-E5F28C057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6" name="Freeform 44">
              <a:extLst>
                <a:ext uri="{FF2B5EF4-FFF2-40B4-BE49-F238E27FC236}">
                  <a16:creationId xmlns:a16="http://schemas.microsoft.com/office/drawing/2014/main" id="{0B920B46-F183-D74D-CE57-A2E32914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7" name="Freeform 45">
              <a:extLst>
                <a:ext uri="{FF2B5EF4-FFF2-40B4-BE49-F238E27FC236}">
                  <a16:creationId xmlns:a16="http://schemas.microsoft.com/office/drawing/2014/main" id="{EAB13C86-1310-9E36-E999-0E41DD3C2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8" name="Freeform 46">
              <a:extLst>
                <a:ext uri="{FF2B5EF4-FFF2-40B4-BE49-F238E27FC236}">
                  <a16:creationId xmlns:a16="http://schemas.microsoft.com/office/drawing/2014/main" id="{B6F303B8-A2F4-60A1-8E39-EF43BF9B2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9" name="Freeform 47">
              <a:extLst>
                <a:ext uri="{FF2B5EF4-FFF2-40B4-BE49-F238E27FC236}">
                  <a16:creationId xmlns:a16="http://schemas.microsoft.com/office/drawing/2014/main" id="{DB0E128B-1E1A-DF20-C5B1-1E8660F65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0" name="Freeform 48">
              <a:extLst>
                <a:ext uri="{FF2B5EF4-FFF2-40B4-BE49-F238E27FC236}">
                  <a16:creationId xmlns:a16="http://schemas.microsoft.com/office/drawing/2014/main" id="{CB7BAA6A-8C6A-4E13-14F1-9CE4A5079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1" name="Freeform 49">
              <a:extLst>
                <a:ext uri="{FF2B5EF4-FFF2-40B4-BE49-F238E27FC236}">
                  <a16:creationId xmlns:a16="http://schemas.microsoft.com/office/drawing/2014/main" id="{459A70CA-0D02-A5C6-0544-ED70F26DB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2" name="Freeform 50">
              <a:extLst>
                <a:ext uri="{FF2B5EF4-FFF2-40B4-BE49-F238E27FC236}">
                  <a16:creationId xmlns:a16="http://schemas.microsoft.com/office/drawing/2014/main" id="{2235DBD1-F82A-90F4-0D7D-CDFD0508B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3" name="Freeform 51">
              <a:extLst>
                <a:ext uri="{FF2B5EF4-FFF2-40B4-BE49-F238E27FC236}">
                  <a16:creationId xmlns:a16="http://schemas.microsoft.com/office/drawing/2014/main" id="{EFF9FC45-016B-28C7-E3E1-DE7A90649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4" name="Freeform 52">
              <a:extLst>
                <a:ext uri="{FF2B5EF4-FFF2-40B4-BE49-F238E27FC236}">
                  <a16:creationId xmlns:a16="http://schemas.microsoft.com/office/drawing/2014/main" id="{8ECE1AC1-C193-6050-EF33-D76BD8590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5" name="Freeform 53">
              <a:extLst>
                <a:ext uri="{FF2B5EF4-FFF2-40B4-BE49-F238E27FC236}">
                  <a16:creationId xmlns:a16="http://schemas.microsoft.com/office/drawing/2014/main" id="{DB5D9C7C-A05E-109F-DB17-23C3BC20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6" name="Freeform 54">
              <a:extLst>
                <a:ext uri="{FF2B5EF4-FFF2-40B4-BE49-F238E27FC236}">
                  <a16:creationId xmlns:a16="http://schemas.microsoft.com/office/drawing/2014/main" id="{CBC346BA-41A9-3BA1-2DAE-9BA20D961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7" name="Freeform 55">
              <a:extLst>
                <a:ext uri="{FF2B5EF4-FFF2-40B4-BE49-F238E27FC236}">
                  <a16:creationId xmlns:a16="http://schemas.microsoft.com/office/drawing/2014/main" id="{CA87809B-06A7-DA16-CE2F-0381935A2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8" name="Freeform 56">
              <a:extLst>
                <a:ext uri="{FF2B5EF4-FFF2-40B4-BE49-F238E27FC236}">
                  <a16:creationId xmlns:a16="http://schemas.microsoft.com/office/drawing/2014/main" id="{EA1B1367-9784-F179-0A6F-764CE60E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9" name="Freeform 57">
              <a:extLst>
                <a:ext uri="{FF2B5EF4-FFF2-40B4-BE49-F238E27FC236}">
                  <a16:creationId xmlns:a16="http://schemas.microsoft.com/office/drawing/2014/main" id="{700C9BE0-46D8-A4BA-52A2-339DB246D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0" name="Freeform 58">
              <a:extLst>
                <a:ext uri="{FF2B5EF4-FFF2-40B4-BE49-F238E27FC236}">
                  <a16:creationId xmlns:a16="http://schemas.microsoft.com/office/drawing/2014/main" id="{015F5012-0E48-EF65-1B9E-A2B38995F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1" name="Freeform 59">
              <a:extLst>
                <a:ext uri="{FF2B5EF4-FFF2-40B4-BE49-F238E27FC236}">
                  <a16:creationId xmlns:a16="http://schemas.microsoft.com/office/drawing/2014/main" id="{9F001B3B-F405-BF29-40DB-E97CDC353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2" name="Freeform 60">
              <a:extLst>
                <a:ext uri="{FF2B5EF4-FFF2-40B4-BE49-F238E27FC236}">
                  <a16:creationId xmlns:a16="http://schemas.microsoft.com/office/drawing/2014/main" id="{00D23BC4-3C5A-9DC0-AE11-67DE41C3C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3" name="Freeform 61">
              <a:extLst>
                <a:ext uri="{FF2B5EF4-FFF2-40B4-BE49-F238E27FC236}">
                  <a16:creationId xmlns:a16="http://schemas.microsoft.com/office/drawing/2014/main" id="{88DF7D45-16FF-959A-0159-0EA1817D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14" name="Freeform 62">
              <a:extLst>
                <a:ext uri="{FF2B5EF4-FFF2-40B4-BE49-F238E27FC236}">
                  <a16:creationId xmlns:a16="http://schemas.microsoft.com/office/drawing/2014/main" id="{48C5426E-84D9-E857-995C-C22C85DA3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5" name="Freeform 63">
              <a:extLst>
                <a:ext uri="{FF2B5EF4-FFF2-40B4-BE49-F238E27FC236}">
                  <a16:creationId xmlns:a16="http://schemas.microsoft.com/office/drawing/2014/main" id="{98850774-601E-2191-84C3-F08CB91F4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6" name="Freeform 64">
              <a:extLst>
                <a:ext uri="{FF2B5EF4-FFF2-40B4-BE49-F238E27FC236}">
                  <a16:creationId xmlns:a16="http://schemas.microsoft.com/office/drawing/2014/main" id="{884B2962-CBCA-A9EE-4BFE-008A843C4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17" name="Freeform 65">
              <a:extLst>
                <a:ext uri="{FF2B5EF4-FFF2-40B4-BE49-F238E27FC236}">
                  <a16:creationId xmlns:a16="http://schemas.microsoft.com/office/drawing/2014/main" id="{4A695D7A-918F-D074-0CF3-7D58A336C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18" name="Freeform 66">
              <a:extLst>
                <a:ext uri="{FF2B5EF4-FFF2-40B4-BE49-F238E27FC236}">
                  <a16:creationId xmlns:a16="http://schemas.microsoft.com/office/drawing/2014/main" id="{29D60B3F-064E-71AA-6780-5F2EA1426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9" name="Freeform 67">
              <a:extLst>
                <a:ext uri="{FF2B5EF4-FFF2-40B4-BE49-F238E27FC236}">
                  <a16:creationId xmlns:a16="http://schemas.microsoft.com/office/drawing/2014/main" id="{2A01DFC6-59B6-6D77-6D4B-D43479305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0" name="Freeform 68">
              <a:extLst>
                <a:ext uri="{FF2B5EF4-FFF2-40B4-BE49-F238E27FC236}">
                  <a16:creationId xmlns:a16="http://schemas.microsoft.com/office/drawing/2014/main" id="{97326DE8-E1DD-946D-6039-985E7C3C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21" name="Freeform 69">
              <a:extLst>
                <a:ext uri="{FF2B5EF4-FFF2-40B4-BE49-F238E27FC236}">
                  <a16:creationId xmlns:a16="http://schemas.microsoft.com/office/drawing/2014/main" id="{3353EEC6-346E-34C4-1C46-0C3A4C26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22" name="Freeform 70">
              <a:extLst>
                <a:ext uri="{FF2B5EF4-FFF2-40B4-BE49-F238E27FC236}">
                  <a16:creationId xmlns:a16="http://schemas.microsoft.com/office/drawing/2014/main" id="{61C0D754-5535-DE18-F542-07F395B53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3" name="Freeform 71">
              <a:extLst>
                <a:ext uri="{FF2B5EF4-FFF2-40B4-BE49-F238E27FC236}">
                  <a16:creationId xmlns:a16="http://schemas.microsoft.com/office/drawing/2014/main" id="{C4D3BDCB-333E-F13B-A169-A09FA783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4" name="Freeform 72">
              <a:extLst>
                <a:ext uri="{FF2B5EF4-FFF2-40B4-BE49-F238E27FC236}">
                  <a16:creationId xmlns:a16="http://schemas.microsoft.com/office/drawing/2014/main" id="{1B46C8A0-39A7-7A84-1AC9-2B58734C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5" name="Freeform 73">
              <a:extLst>
                <a:ext uri="{FF2B5EF4-FFF2-40B4-BE49-F238E27FC236}">
                  <a16:creationId xmlns:a16="http://schemas.microsoft.com/office/drawing/2014/main" id="{1CCF8F98-5F9A-599B-E189-56683D1B3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6" name="Freeform 74">
              <a:extLst>
                <a:ext uri="{FF2B5EF4-FFF2-40B4-BE49-F238E27FC236}">
                  <a16:creationId xmlns:a16="http://schemas.microsoft.com/office/drawing/2014/main" id="{81930F6C-27F7-2949-0A34-21EB5687C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7" name="Freeform 75">
              <a:extLst>
                <a:ext uri="{FF2B5EF4-FFF2-40B4-BE49-F238E27FC236}">
                  <a16:creationId xmlns:a16="http://schemas.microsoft.com/office/drawing/2014/main" id="{3C67B69D-2946-7E62-1717-652858212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28" name="Freeform 76">
              <a:extLst>
                <a:ext uri="{FF2B5EF4-FFF2-40B4-BE49-F238E27FC236}">
                  <a16:creationId xmlns:a16="http://schemas.microsoft.com/office/drawing/2014/main" id="{6CF3F2D6-EA90-61BF-D8CB-D4A8D5BA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9" name="Freeform 77">
              <a:extLst>
                <a:ext uri="{FF2B5EF4-FFF2-40B4-BE49-F238E27FC236}">
                  <a16:creationId xmlns:a16="http://schemas.microsoft.com/office/drawing/2014/main" id="{BFA733AE-BDB3-F731-EEC2-9CDD4C301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0" name="Freeform 78">
              <a:extLst>
                <a:ext uri="{FF2B5EF4-FFF2-40B4-BE49-F238E27FC236}">
                  <a16:creationId xmlns:a16="http://schemas.microsoft.com/office/drawing/2014/main" id="{5DF6B567-88E7-5925-FF62-8F69D86CB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6B2552CD-D189-B061-9F19-25E97A436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32" name="Freeform 80">
              <a:extLst>
                <a:ext uri="{FF2B5EF4-FFF2-40B4-BE49-F238E27FC236}">
                  <a16:creationId xmlns:a16="http://schemas.microsoft.com/office/drawing/2014/main" id="{98E1A0DC-8043-5644-0C6F-2C64CA561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3" name="Freeform 81">
              <a:extLst>
                <a:ext uri="{FF2B5EF4-FFF2-40B4-BE49-F238E27FC236}">
                  <a16:creationId xmlns:a16="http://schemas.microsoft.com/office/drawing/2014/main" id="{D07305BF-368A-6686-391C-56D08066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34" name="Freeform 82">
              <a:extLst>
                <a:ext uri="{FF2B5EF4-FFF2-40B4-BE49-F238E27FC236}">
                  <a16:creationId xmlns:a16="http://schemas.microsoft.com/office/drawing/2014/main" id="{E5E60603-F7C3-198E-7A82-F62E0BC9C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35" name="Freeform 83">
              <a:extLst>
                <a:ext uri="{FF2B5EF4-FFF2-40B4-BE49-F238E27FC236}">
                  <a16:creationId xmlns:a16="http://schemas.microsoft.com/office/drawing/2014/main" id="{16CB8985-22FF-FB4B-1068-C5D654AFE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6" name="Freeform 84">
              <a:extLst>
                <a:ext uri="{FF2B5EF4-FFF2-40B4-BE49-F238E27FC236}">
                  <a16:creationId xmlns:a16="http://schemas.microsoft.com/office/drawing/2014/main" id="{9D8C64B3-0EAF-A686-3D5F-AB155981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7" name="Freeform 85">
              <a:extLst>
                <a:ext uri="{FF2B5EF4-FFF2-40B4-BE49-F238E27FC236}">
                  <a16:creationId xmlns:a16="http://schemas.microsoft.com/office/drawing/2014/main" id="{2C8A5A29-B13F-FF66-8EC1-E64C3B4D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8" name="Freeform 86">
              <a:extLst>
                <a:ext uri="{FF2B5EF4-FFF2-40B4-BE49-F238E27FC236}">
                  <a16:creationId xmlns:a16="http://schemas.microsoft.com/office/drawing/2014/main" id="{D7B358C3-C73A-78B8-56BD-5CC3F3E1D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39" name="Freeform 87">
              <a:extLst>
                <a:ext uri="{FF2B5EF4-FFF2-40B4-BE49-F238E27FC236}">
                  <a16:creationId xmlns:a16="http://schemas.microsoft.com/office/drawing/2014/main" id="{04F0D987-DB74-95FE-B454-A2163CA83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0" name="Freeform 88">
              <a:extLst>
                <a:ext uri="{FF2B5EF4-FFF2-40B4-BE49-F238E27FC236}">
                  <a16:creationId xmlns:a16="http://schemas.microsoft.com/office/drawing/2014/main" id="{2C793940-25DC-9F05-C1E7-F9B62699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41" name="Freeform 89">
              <a:extLst>
                <a:ext uri="{FF2B5EF4-FFF2-40B4-BE49-F238E27FC236}">
                  <a16:creationId xmlns:a16="http://schemas.microsoft.com/office/drawing/2014/main" id="{3B8CB2E9-1958-6713-2A6D-3042D7940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2" name="Freeform 90">
              <a:extLst>
                <a:ext uri="{FF2B5EF4-FFF2-40B4-BE49-F238E27FC236}">
                  <a16:creationId xmlns:a16="http://schemas.microsoft.com/office/drawing/2014/main" id="{43E8AF20-B6D9-5C55-4AB1-D86F3A7E7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43" name="Freeform 91">
              <a:extLst>
                <a:ext uri="{FF2B5EF4-FFF2-40B4-BE49-F238E27FC236}">
                  <a16:creationId xmlns:a16="http://schemas.microsoft.com/office/drawing/2014/main" id="{3597BD6E-C2EE-BF0B-8F1F-9849ED197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4" name="Freeform 92">
              <a:extLst>
                <a:ext uri="{FF2B5EF4-FFF2-40B4-BE49-F238E27FC236}">
                  <a16:creationId xmlns:a16="http://schemas.microsoft.com/office/drawing/2014/main" id="{B8C9A52F-BF01-C171-32A0-DC9C4425D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5" name="Freeform 93">
              <a:extLst>
                <a:ext uri="{FF2B5EF4-FFF2-40B4-BE49-F238E27FC236}">
                  <a16:creationId xmlns:a16="http://schemas.microsoft.com/office/drawing/2014/main" id="{50C93409-8581-1644-F7EA-D2CA2E894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46" name="Freeform 94">
              <a:extLst>
                <a:ext uri="{FF2B5EF4-FFF2-40B4-BE49-F238E27FC236}">
                  <a16:creationId xmlns:a16="http://schemas.microsoft.com/office/drawing/2014/main" id="{BF1A254B-B432-88DD-DD37-A392561D9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7" name="Freeform 95">
              <a:extLst>
                <a:ext uri="{FF2B5EF4-FFF2-40B4-BE49-F238E27FC236}">
                  <a16:creationId xmlns:a16="http://schemas.microsoft.com/office/drawing/2014/main" id="{C2F88558-F0B1-6ED2-AEF8-2E57DCB8C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8" name="Freeform 96">
              <a:extLst>
                <a:ext uri="{FF2B5EF4-FFF2-40B4-BE49-F238E27FC236}">
                  <a16:creationId xmlns:a16="http://schemas.microsoft.com/office/drawing/2014/main" id="{2ADB7B7C-091C-F590-C7A3-52A12743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9" name="Freeform 97">
              <a:extLst>
                <a:ext uri="{FF2B5EF4-FFF2-40B4-BE49-F238E27FC236}">
                  <a16:creationId xmlns:a16="http://schemas.microsoft.com/office/drawing/2014/main" id="{9AC7D45A-E7A2-6D9E-3D2B-69DEDC9EC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0" name="Freeform 98">
              <a:extLst>
                <a:ext uri="{FF2B5EF4-FFF2-40B4-BE49-F238E27FC236}">
                  <a16:creationId xmlns:a16="http://schemas.microsoft.com/office/drawing/2014/main" id="{C267FFB8-ACB2-88F0-E363-68D2694A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1" name="Freeform 99">
              <a:extLst>
                <a:ext uri="{FF2B5EF4-FFF2-40B4-BE49-F238E27FC236}">
                  <a16:creationId xmlns:a16="http://schemas.microsoft.com/office/drawing/2014/main" id="{3BDBDDA0-6283-6F26-595B-445E4F2EF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2" name="Freeform 100">
              <a:extLst>
                <a:ext uri="{FF2B5EF4-FFF2-40B4-BE49-F238E27FC236}">
                  <a16:creationId xmlns:a16="http://schemas.microsoft.com/office/drawing/2014/main" id="{F88D144D-D1CB-DB2F-B683-D20330952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3" name="Freeform 101">
              <a:extLst>
                <a:ext uri="{FF2B5EF4-FFF2-40B4-BE49-F238E27FC236}">
                  <a16:creationId xmlns:a16="http://schemas.microsoft.com/office/drawing/2014/main" id="{C124063A-FD0F-A414-D216-4112205B8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4" name="Freeform 102">
              <a:extLst>
                <a:ext uri="{FF2B5EF4-FFF2-40B4-BE49-F238E27FC236}">
                  <a16:creationId xmlns:a16="http://schemas.microsoft.com/office/drawing/2014/main" id="{FDC019E4-338E-6813-8D6D-9E6A6BA9C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5" name="Freeform 103">
              <a:extLst>
                <a:ext uri="{FF2B5EF4-FFF2-40B4-BE49-F238E27FC236}">
                  <a16:creationId xmlns:a16="http://schemas.microsoft.com/office/drawing/2014/main" id="{13399FD8-63C7-4FC2-1942-6072DF6E8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6" name="Freeform 104">
              <a:extLst>
                <a:ext uri="{FF2B5EF4-FFF2-40B4-BE49-F238E27FC236}">
                  <a16:creationId xmlns:a16="http://schemas.microsoft.com/office/drawing/2014/main" id="{8F20F859-19BB-AEEF-ACED-0B8DAB966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7" name="Freeform 105">
              <a:extLst>
                <a:ext uri="{FF2B5EF4-FFF2-40B4-BE49-F238E27FC236}">
                  <a16:creationId xmlns:a16="http://schemas.microsoft.com/office/drawing/2014/main" id="{3E6735FD-6D67-16B1-9748-BCE7B5ABE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8" name="Freeform 106">
              <a:extLst>
                <a:ext uri="{FF2B5EF4-FFF2-40B4-BE49-F238E27FC236}">
                  <a16:creationId xmlns:a16="http://schemas.microsoft.com/office/drawing/2014/main" id="{27B2EA8B-DC4D-2C35-E4F4-6D7C084FC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59" name="Freeform 107">
              <a:extLst>
                <a:ext uri="{FF2B5EF4-FFF2-40B4-BE49-F238E27FC236}">
                  <a16:creationId xmlns:a16="http://schemas.microsoft.com/office/drawing/2014/main" id="{F15D6657-58C5-6356-A1E6-2E321D104C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0" name="Freeform 108">
              <a:extLst>
                <a:ext uri="{FF2B5EF4-FFF2-40B4-BE49-F238E27FC236}">
                  <a16:creationId xmlns:a16="http://schemas.microsoft.com/office/drawing/2014/main" id="{C622FD62-236D-4C85-44E9-3DE5DDDDC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61" name="Freeform 109">
              <a:extLst>
                <a:ext uri="{FF2B5EF4-FFF2-40B4-BE49-F238E27FC236}">
                  <a16:creationId xmlns:a16="http://schemas.microsoft.com/office/drawing/2014/main" id="{C1F114C9-0CA9-5D49-9805-9996D8D5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2" name="Freeform 110">
              <a:extLst>
                <a:ext uri="{FF2B5EF4-FFF2-40B4-BE49-F238E27FC236}">
                  <a16:creationId xmlns:a16="http://schemas.microsoft.com/office/drawing/2014/main" id="{C2AE1C00-EECC-F58D-658E-EB8013AEF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3" name="Freeform 111">
              <a:extLst>
                <a:ext uri="{FF2B5EF4-FFF2-40B4-BE49-F238E27FC236}">
                  <a16:creationId xmlns:a16="http://schemas.microsoft.com/office/drawing/2014/main" id="{CCF43421-D678-CA2B-BC59-D1AFF10A3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64" name="Freeform 112">
              <a:extLst>
                <a:ext uri="{FF2B5EF4-FFF2-40B4-BE49-F238E27FC236}">
                  <a16:creationId xmlns:a16="http://schemas.microsoft.com/office/drawing/2014/main" id="{4E1784DB-8080-8901-9412-D918C2A88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65" name="Freeform 113">
              <a:extLst>
                <a:ext uri="{FF2B5EF4-FFF2-40B4-BE49-F238E27FC236}">
                  <a16:creationId xmlns:a16="http://schemas.microsoft.com/office/drawing/2014/main" id="{CA9AA618-8B3B-46D9-1BE7-3DEC8DCE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66" name="Freeform 114">
              <a:extLst>
                <a:ext uri="{FF2B5EF4-FFF2-40B4-BE49-F238E27FC236}">
                  <a16:creationId xmlns:a16="http://schemas.microsoft.com/office/drawing/2014/main" id="{04DB757F-B3D6-B096-23C1-60E8193C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67" name="Freeform 115">
              <a:extLst>
                <a:ext uri="{FF2B5EF4-FFF2-40B4-BE49-F238E27FC236}">
                  <a16:creationId xmlns:a16="http://schemas.microsoft.com/office/drawing/2014/main" id="{841E78D7-C84F-0225-9F1F-15A6E3EED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68" name="Freeform 116">
              <a:extLst>
                <a:ext uri="{FF2B5EF4-FFF2-40B4-BE49-F238E27FC236}">
                  <a16:creationId xmlns:a16="http://schemas.microsoft.com/office/drawing/2014/main" id="{C19F07A4-4FAF-E5E0-9D71-2E3EBAADB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9" name="Freeform 117">
              <a:extLst>
                <a:ext uri="{FF2B5EF4-FFF2-40B4-BE49-F238E27FC236}">
                  <a16:creationId xmlns:a16="http://schemas.microsoft.com/office/drawing/2014/main" id="{14C418D4-6661-D6CA-BA85-0BFCF1008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0" name="Freeform 118">
              <a:extLst>
                <a:ext uri="{FF2B5EF4-FFF2-40B4-BE49-F238E27FC236}">
                  <a16:creationId xmlns:a16="http://schemas.microsoft.com/office/drawing/2014/main" id="{32B8C8CA-86AD-7A89-1D63-8EAF5E700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1" name="Freeform 119">
              <a:extLst>
                <a:ext uri="{FF2B5EF4-FFF2-40B4-BE49-F238E27FC236}">
                  <a16:creationId xmlns:a16="http://schemas.microsoft.com/office/drawing/2014/main" id="{F2A6106D-6363-F86D-7EFC-1CF46B4B4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2" name="Freeform 120">
              <a:extLst>
                <a:ext uri="{FF2B5EF4-FFF2-40B4-BE49-F238E27FC236}">
                  <a16:creationId xmlns:a16="http://schemas.microsoft.com/office/drawing/2014/main" id="{A88E6BC3-F0E1-BAF6-F645-70F736742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3" name="Freeform 121">
              <a:extLst>
                <a:ext uri="{FF2B5EF4-FFF2-40B4-BE49-F238E27FC236}">
                  <a16:creationId xmlns:a16="http://schemas.microsoft.com/office/drawing/2014/main" id="{B1A2E456-C575-30EC-BC69-1AA68080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74" name="Freeform 122">
              <a:extLst>
                <a:ext uri="{FF2B5EF4-FFF2-40B4-BE49-F238E27FC236}">
                  <a16:creationId xmlns:a16="http://schemas.microsoft.com/office/drawing/2014/main" id="{4E4F813F-E06D-63C7-8AD7-59386A18E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5" name="Freeform 123">
              <a:extLst>
                <a:ext uri="{FF2B5EF4-FFF2-40B4-BE49-F238E27FC236}">
                  <a16:creationId xmlns:a16="http://schemas.microsoft.com/office/drawing/2014/main" id="{37E5C261-AC98-F0A9-908B-747C7C62C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6" name="Freeform 124">
              <a:extLst>
                <a:ext uri="{FF2B5EF4-FFF2-40B4-BE49-F238E27FC236}">
                  <a16:creationId xmlns:a16="http://schemas.microsoft.com/office/drawing/2014/main" id="{6F6D2558-11F7-7D63-0374-A62CD15FD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7" name="Freeform 125">
              <a:extLst>
                <a:ext uri="{FF2B5EF4-FFF2-40B4-BE49-F238E27FC236}">
                  <a16:creationId xmlns:a16="http://schemas.microsoft.com/office/drawing/2014/main" id="{AD8BD65F-236B-A7D3-402A-C16A677F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8" name="Freeform 126">
              <a:extLst>
                <a:ext uri="{FF2B5EF4-FFF2-40B4-BE49-F238E27FC236}">
                  <a16:creationId xmlns:a16="http://schemas.microsoft.com/office/drawing/2014/main" id="{EA696A08-593C-948B-4FB9-2154262A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79" name="Freeform 127">
              <a:extLst>
                <a:ext uri="{FF2B5EF4-FFF2-40B4-BE49-F238E27FC236}">
                  <a16:creationId xmlns:a16="http://schemas.microsoft.com/office/drawing/2014/main" id="{F59BDB79-82F3-5C4C-B383-5998A5F2D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0" name="Freeform 128">
              <a:extLst>
                <a:ext uri="{FF2B5EF4-FFF2-40B4-BE49-F238E27FC236}">
                  <a16:creationId xmlns:a16="http://schemas.microsoft.com/office/drawing/2014/main" id="{7DBD35A2-EAFC-7255-34EC-8DC1B43E6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1" name="Freeform 129">
              <a:extLst>
                <a:ext uri="{FF2B5EF4-FFF2-40B4-BE49-F238E27FC236}">
                  <a16:creationId xmlns:a16="http://schemas.microsoft.com/office/drawing/2014/main" id="{AEE66CAF-2520-A5EC-4D04-60F5321B5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2" name="Freeform 130">
              <a:extLst>
                <a:ext uri="{FF2B5EF4-FFF2-40B4-BE49-F238E27FC236}">
                  <a16:creationId xmlns:a16="http://schemas.microsoft.com/office/drawing/2014/main" id="{447DD6C6-D10A-F48A-7EB5-0FBB9D103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83" name="Freeform 131">
              <a:extLst>
                <a:ext uri="{FF2B5EF4-FFF2-40B4-BE49-F238E27FC236}">
                  <a16:creationId xmlns:a16="http://schemas.microsoft.com/office/drawing/2014/main" id="{A288D1BA-56AF-AAD2-8861-294EA3FB2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4" name="Freeform 132">
              <a:extLst>
                <a:ext uri="{FF2B5EF4-FFF2-40B4-BE49-F238E27FC236}">
                  <a16:creationId xmlns:a16="http://schemas.microsoft.com/office/drawing/2014/main" id="{17ABA72C-42A2-1AE4-B9B6-95FA76D68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5" name="Freeform 133">
              <a:extLst>
                <a:ext uri="{FF2B5EF4-FFF2-40B4-BE49-F238E27FC236}">
                  <a16:creationId xmlns:a16="http://schemas.microsoft.com/office/drawing/2014/main" id="{5025EEBA-6631-2E13-033D-B7DD02DBE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86" name="Freeform 134">
              <a:extLst>
                <a:ext uri="{FF2B5EF4-FFF2-40B4-BE49-F238E27FC236}">
                  <a16:creationId xmlns:a16="http://schemas.microsoft.com/office/drawing/2014/main" id="{F5230CDD-A051-B940-31EF-E505BD4FF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87" name="Freeform 135">
              <a:extLst>
                <a:ext uri="{FF2B5EF4-FFF2-40B4-BE49-F238E27FC236}">
                  <a16:creationId xmlns:a16="http://schemas.microsoft.com/office/drawing/2014/main" id="{1602ADAF-1E81-8C32-AD2E-A119DB443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88" name="Freeform 136">
              <a:extLst>
                <a:ext uri="{FF2B5EF4-FFF2-40B4-BE49-F238E27FC236}">
                  <a16:creationId xmlns:a16="http://schemas.microsoft.com/office/drawing/2014/main" id="{1D7A9A57-B2E0-9FA9-EE23-43385E10A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89" name="Freeform 137">
              <a:extLst>
                <a:ext uri="{FF2B5EF4-FFF2-40B4-BE49-F238E27FC236}">
                  <a16:creationId xmlns:a16="http://schemas.microsoft.com/office/drawing/2014/main" id="{88E27AFC-4D52-D2FE-1725-D79D5E5C3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0" name="Freeform 138">
              <a:extLst>
                <a:ext uri="{FF2B5EF4-FFF2-40B4-BE49-F238E27FC236}">
                  <a16:creationId xmlns:a16="http://schemas.microsoft.com/office/drawing/2014/main" id="{63AFE14B-9200-3BF9-8E62-B605CBE71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DBB860"/>
            </a:solidFill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1" name="Freeform 139">
              <a:extLst>
                <a:ext uri="{FF2B5EF4-FFF2-40B4-BE49-F238E27FC236}">
                  <a16:creationId xmlns:a16="http://schemas.microsoft.com/office/drawing/2014/main" id="{7ECCD273-E494-B2DA-A315-3278D6D44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2" name="Freeform 140">
              <a:extLst>
                <a:ext uri="{FF2B5EF4-FFF2-40B4-BE49-F238E27FC236}">
                  <a16:creationId xmlns:a16="http://schemas.microsoft.com/office/drawing/2014/main" id="{84F05B0F-1BD0-8E1C-D8AA-E5E7CBC05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3" name="Freeform 141">
              <a:extLst>
                <a:ext uri="{FF2B5EF4-FFF2-40B4-BE49-F238E27FC236}">
                  <a16:creationId xmlns:a16="http://schemas.microsoft.com/office/drawing/2014/main" id="{E8F44627-A7D5-9F6F-7B3C-A78AE9D4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4" name="Freeform 142">
              <a:extLst>
                <a:ext uri="{FF2B5EF4-FFF2-40B4-BE49-F238E27FC236}">
                  <a16:creationId xmlns:a16="http://schemas.microsoft.com/office/drawing/2014/main" id="{2F495321-66CB-E0F9-CCD6-760B06CBE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Lato Light" charset="0"/>
              </a:endParaRPr>
            </a:p>
          </p:txBody>
        </p:sp>
        <p:sp>
          <p:nvSpPr>
            <p:cNvPr id="295" name="Freeform 143">
              <a:extLst>
                <a:ext uri="{FF2B5EF4-FFF2-40B4-BE49-F238E27FC236}">
                  <a16:creationId xmlns:a16="http://schemas.microsoft.com/office/drawing/2014/main" id="{BEC22A34-B561-0927-025B-2157F4F17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6" name="Freeform 144">
              <a:extLst>
                <a:ext uri="{FF2B5EF4-FFF2-40B4-BE49-F238E27FC236}">
                  <a16:creationId xmlns:a16="http://schemas.microsoft.com/office/drawing/2014/main" id="{C0C5F04A-0DD9-7891-5BF6-EA5479646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7" name="Freeform 145">
              <a:extLst>
                <a:ext uri="{FF2B5EF4-FFF2-40B4-BE49-F238E27FC236}">
                  <a16:creationId xmlns:a16="http://schemas.microsoft.com/office/drawing/2014/main" id="{A49CF486-2528-6885-DA22-E1D6DB96D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8" name="Freeform 146">
              <a:extLst>
                <a:ext uri="{FF2B5EF4-FFF2-40B4-BE49-F238E27FC236}">
                  <a16:creationId xmlns:a16="http://schemas.microsoft.com/office/drawing/2014/main" id="{F508F237-2871-3190-997B-A77EA7B1A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9" name="Freeform 27">
              <a:extLst>
                <a:ext uri="{FF2B5EF4-FFF2-40B4-BE49-F238E27FC236}">
                  <a16:creationId xmlns:a16="http://schemas.microsoft.com/office/drawing/2014/main" id="{D2CDF7A9-5D45-E9FF-B3A0-69B27F280309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Lato Light" charset="0"/>
              </a:endParaRPr>
            </a:p>
          </p:txBody>
        </p:sp>
        <p:sp>
          <p:nvSpPr>
            <p:cNvPr id="300" name="Freeform 19">
              <a:extLst>
                <a:ext uri="{FF2B5EF4-FFF2-40B4-BE49-F238E27FC236}">
                  <a16:creationId xmlns:a16="http://schemas.microsoft.com/office/drawing/2014/main" id="{C8AF7022-9A79-564F-F583-C38B386C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latin typeface="Lato Light" charset="0"/>
              </a:endParaRPr>
            </a:p>
          </p:txBody>
        </p:sp>
      </p:grpSp>
      <p:sp>
        <p:nvSpPr>
          <p:cNvPr id="304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812121" y="1492669"/>
            <a:ext cx="10515600" cy="795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Verdana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Карта РФ</a:t>
            </a:r>
          </a:p>
        </p:txBody>
      </p:sp>
      <p:sp>
        <p:nvSpPr>
          <p:cNvPr id="305" name="Прямоугольник 304"/>
          <p:cNvSpPr/>
          <p:nvPr/>
        </p:nvSpPr>
        <p:spPr>
          <a:xfrm>
            <a:off x="803275" y="2663948"/>
            <a:ext cx="3254056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Карта редактируется, если щелкнуть на нее два раза. Можно выделять отдельные регионы и назначать им цвета заливки и обводки.</a:t>
            </a:r>
          </a:p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Не перегружайте такой слайд текстом.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7DD24F24-645A-459B-B74E-A60A27A1B4A1}"/>
              </a:ext>
            </a:extLst>
          </p:cNvPr>
          <p:cNvSpPr/>
          <p:nvPr/>
        </p:nvSpPr>
        <p:spPr>
          <a:xfrm>
            <a:off x="0" y="-11996"/>
            <a:ext cx="12192000" cy="1242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115A0563-44DB-41C6-90E4-FE4DA83732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-11996"/>
            <a:ext cx="2749757" cy="1403665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E4E7789C-23CC-4201-B8D8-B3FA3EC4C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573375" y="-1388128"/>
            <a:ext cx="1310344" cy="39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4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 txBox="1">
            <a:spLocks/>
          </p:cNvSpPr>
          <p:nvPr/>
        </p:nvSpPr>
        <p:spPr>
          <a:xfrm>
            <a:off x="721266" y="630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AE8A8E-876B-4108-8108-F4426A229A35}" type="slidenum">
              <a:rPr lang="ru-RU" smtClean="0">
                <a:latin typeface="Gilroy" pitchFamily="2" charset="0"/>
              </a:rPr>
              <a:pPr algn="l"/>
              <a:t>13</a:t>
            </a:fld>
            <a:endParaRPr lang="ru-RU" dirty="0">
              <a:latin typeface="Gilroy" pitchFamily="2" charset="0"/>
            </a:endParaRPr>
          </a:p>
        </p:txBody>
      </p:sp>
      <p:sp>
        <p:nvSpPr>
          <p:cNvPr id="304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812121" y="1492669"/>
            <a:ext cx="10515600" cy="795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Verdana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Карта мира</a:t>
            </a:r>
          </a:p>
        </p:txBody>
      </p:sp>
      <p:sp>
        <p:nvSpPr>
          <p:cNvPr id="305" name="Прямоугольник 304"/>
          <p:cNvSpPr/>
          <p:nvPr/>
        </p:nvSpPr>
        <p:spPr>
          <a:xfrm>
            <a:off x="803275" y="2663948"/>
            <a:ext cx="3254056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Карта редактируется, если щелкнуть на нее два раза. Можно выделять отдельные регионы и назначать им цвета заливки и обводки.</a:t>
            </a:r>
          </a:p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Не перегружайте такой слайд текстом.</a:t>
            </a:r>
          </a:p>
        </p:txBody>
      </p:sp>
      <p:grpSp>
        <p:nvGrpSpPr>
          <p:cNvPr id="152" name="Group 3"/>
          <p:cNvGrpSpPr/>
          <p:nvPr/>
        </p:nvGrpSpPr>
        <p:grpSpPr bwMode="auto">
          <a:xfrm>
            <a:off x="4671643" y="1881188"/>
            <a:ext cx="7026216" cy="4395000"/>
            <a:chOff x="1057275" y="2005013"/>
            <a:chExt cx="7791449" cy="3984625"/>
          </a:xfrm>
          <a:solidFill>
            <a:schemeClr val="bg1">
              <a:lumMod val="85000"/>
            </a:schemeClr>
          </a:solidFill>
        </p:grpSpPr>
        <p:sp>
          <p:nvSpPr>
            <p:cNvPr id="153" name="Freeform 3"/>
            <p:cNvSpPr/>
            <p:nvPr/>
          </p:nvSpPr>
          <p:spPr bwMode="auto">
            <a:xfrm>
              <a:off x="2127250" y="2486026"/>
              <a:ext cx="403225" cy="190500"/>
            </a:xfrm>
            <a:custGeom>
              <a:avLst/>
              <a:gdLst>
                <a:gd name="T0" fmla="*/ 90310 w 509"/>
                <a:gd name="T1" fmla="*/ 41275 h 240"/>
                <a:gd name="T2" fmla="*/ 93478 w 509"/>
                <a:gd name="T3" fmla="*/ 44450 h 240"/>
                <a:gd name="T4" fmla="*/ 90310 w 509"/>
                <a:gd name="T5" fmla="*/ 47625 h 240"/>
                <a:gd name="T6" fmla="*/ 76050 w 509"/>
                <a:gd name="T7" fmla="*/ 44450 h 240"/>
                <a:gd name="T8" fmla="*/ 65752 w 509"/>
                <a:gd name="T9" fmla="*/ 44450 h 240"/>
                <a:gd name="T10" fmla="*/ 55453 w 509"/>
                <a:gd name="T11" fmla="*/ 44450 h 240"/>
                <a:gd name="T12" fmla="*/ 48324 w 509"/>
                <a:gd name="T13" fmla="*/ 47625 h 240"/>
                <a:gd name="T14" fmla="*/ 34064 w 509"/>
                <a:gd name="T15" fmla="*/ 47625 h 240"/>
                <a:gd name="T16" fmla="*/ 30895 w 509"/>
                <a:gd name="T17" fmla="*/ 44450 h 240"/>
                <a:gd name="T18" fmla="*/ 23766 w 509"/>
                <a:gd name="T19" fmla="*/ 44450 h 240"/>
                <a:gd name="T20" fmla="*/ 13467 w 509"/>
                <a:gd name="T21" fmla="*/ 44450 h 240"/>
                <a:gd name="T22" fmla="*/ 6338 w 509"/>
                <a:gd name="T23" fmla="*/ 37306 h 240"/>
                <a:gd name="T24" fmla="*/ 20597 w 509"/>
                <a:gd name="T25" fmla="*/ 34131 h 240"/>
                <a:gd name="T26" fmla="*/ 30895 w 509"/>
                <a:gd name="T27" fmla="*/ 34131 h 240"/>
                <a:gd name="T28" fmla="*/ 23766 w 509"/>
                <a:gd name="T29" fmla="*/ 30956 h 240"/>
                <a:gd name="T30" fmla="*/ 13467 w 509"/>
                <a:gd name="T31" fmla="*/ 30956 h 240"/>
                <a:gd name="T32" fmla="*/ 3169 w 509"/>
                <a:gd name="T33" fmla="*/ 26988 h 240"/>
                <a:gd name="T34" fmla="*/ 10298 w 509"/>
                <a:gd name="T35" fmla="*/ 23813 h 240"/>
                <a:gd name="T36" fmla="*/ 3169 w 509"/>
                <a:gd name="T37" fmla="*/ 23813 h 240"/>
                <a:gd name="T38" fmla="*/ 0 w 509"/>
                <a:gd name="T39" fmla="*/ 20638 h 240"/>
                <a:gd name="T40" fmla="*/ 13467 w 509"/>
                <a:gd name="T41" fmla="*/ 7144 h 240"/>
                <a:gd name="T42" fmla="*/ 23766 w 509"/>
                <a:gd name="T43" fmla="*/ 7144 h 240"/>
                <a:gd name="T44" fmla="*/ 27727 w 509"/>
                <a:gd name="T45" fmla="*/ 13494 h 240"/>
                <a:gd name="T46" fmla="*/ 30895 w 509"/>
                <a:gd name="T47" fmla="*/ 7144 h 240"/>
                <a:gd name="T48" fmla="*/ 41194 w 509"/>
                <a:gd name="T49" fmla="*/ 10319 h 240"/>
                <a:gd name="T50" fmla="*/ 45155 w 509"/>
                <a:gd name="T51" fmla="*/ 13494 h 240"/>
                <a:gd name="T52" fmla="*/ 48324 w 509"/>
                <a:gd name="T53" fmla="*/ 10319 h 240"/>
                <a:gd name="T54" fmla="*/ 55453 w 509"/>
                <a:gd name="T55" fmla="*/ 10319 h 240"/>
                <a:gd name="T56" fmla="*/ 55453 w 509"/>
                <a:gd name="T57" fmla="*/ 17463 h 240"/>
                <a:gd name="T58" fmla="*/ 58622 w 509"/>
                <a:gd name="T59" fmla="*/ 20638 h 240"/>
                <a:gd name="T60" fmla="*/ 58622 w 509"/>
                <a:gd name="T61" fmla="*/ 13494 h 240"/>
                <a:gd name="T62" fmla="*/ 55453 w 509"/>
                <a:gd name="T63" fmla="*/ 7144 h 240"/>
                <a:gd name="T64" fmla="*/ 61791 w 509"/>
                <a:gd name="T65" fmla="*/ 3175 h 240"/>
                <a:gd name="T66" fmla="*/ 65752 w 509"/>
                <a:gd name="T67" fmla="*/ 0 h 240"/>
                <a:gd name="T68" fmla="*/ 72882 w 509"/>
                <a:gd name="T69" fmla="*/ 0 h 240"/>
                <a:gd name="T70" fmla="*/ 76050 w 509"/>
                <a:gd name="T71" fmla="*/ 3175 h 240"/>
                <a:gd name="T72" fmla="*/ 76050 w 509"/>
                <a:gd name="T73" fmla="*/ 10319 h 240"/>
                <a:gd name="T74" fmla="*/ 76050 w 509"/>
                <a:gd name="T75" fmla="*/ 20638 h 240"/>
                <a:gd name="T76" fmla="*/ 83180 w 509"/>
                <a:gd name="T77" fmla="*/ 30956 h 240"/>
                <a:gd name="T78" fmla="*/ 100608 w 509"/>
                <a:gd name="T79" fmla="*/ 37306 h 240"/>
                <a:gd name="T80" fmla="*/ 93478 w 509"/>
                <a:gd name="T81" fmla="*/ 37306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9"/>
                <a:gd name="T124" fmla="*/ 0 h 240"/>
                <a:gd name="T125" fmla="*/ 509 w 509"/>
                <a:gd name="T126" fmla="*/ 240 h 2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9" h="240" extrusionOk="0">
                  <a:moveTo>
                    <a:pt x="457" y="188"/>
                  </a:moveTo>
                  <a:lnTo>
                    <a:pt x="457" y="205"/>
                  </a:lnTo>
                  <a:lnTo>
                    <a:pt x="457" y="223"/>
                  </a:lnTo>
                  <a:lnTo>
                    <a:pt x="475" y="223"/>
                  </a:lnTo>
                  <a:lnTo>
                    <a:pt x="457" y="223"/>
                  </a:lnTo>
                  <a:lnTo>
                    <a:pt x="457" y="240"/>
                  </a:lnTo>
                  <a:lnTo>
                    <a:pt x="423" y="240"/>
                  </a:lnTo>
                  <a:lnTo>
                    <a:pt x="386" y="223"/>
                  </a:lnTo>
                  <a:lnTo>
                    <a:pt x="369" y="223"/>
                  </a:lnTo>
                  <a:lnTo>
                    <a:pt x="333" y="223"/>
                  </a:lnTo>
                  <a:lnTo>
                    <a:pt x="315" y="223"/>
                  </a:lnTo>
                  <a:lnTo>
                    <a:pt x="281" y="223"/>
                  </a:lnTo>
                  <a:lnTo>
                    <a:pt x="281" y="240"/>
                  </a:lnTo>
                  <a:lnTo>
                    <a:pt x="246" y="240"/>
                  </a:lnTo>
                  <a:lnTo>
                    <a:pt x="210" y="240"/>
                  </a:lnTo>
                  <a:lnTo>
                    <a:pt x="175" y="240"/>
                  </a:lnTo>
                  <a:lnTo>
                    <a:pt x="158" y="240"/>
                  </a:lnTo>
                  <a:lnTo>
                    <a:pt x="158" y="223"/>
                  </a:lnTo>
                  <a:lnTo>
                    <a:pt x="141" y="223"/>
                  </a:lnTo>
                  <a:lnTo>
                    <a:pt x="123" y="223"/>
                  </a:lnTo>
                  <a:lnTo>
                    <a:pt x="106" y="223"/>
                  </a:lnTo>
                  <a:lnTo>
                    <a:pt x="70" y="223"/>
                  </a:lnTo>
                  <a:lnTo>
                    <a:pt x="52" y="205"/>
                  </a:lnTo>
                  <a:lnTo>
                    <a:pt x="35" y="188"/>
                  </a:lnTo>
                  <a:lnTo>
                    <a:pt x="70" y="171"/>
                  </a:lnTo>
                  <a:lnTo>
                    <a:pt x="106" y="171"/>
                  </a:lnTo>
                  <a:lnTo>
                    <a:pt x="141" y="171"/>
                  </a:lnTo>
                  <a:lnTo>
                    <a:pt x="158" y="171"/>
                  </a:lnTo>
                  <a:lnTo>
                    <a:pt x="158" y="154"/>
                  </a:lnTo>
                  <a:lnTo>
                    <a:pt x="123" y="154"/>
                  </a:lnTo>
                  <a:lnTo>
                    <a:pt x="106" y="154"/>
                  </a:lnTo>
                  <a:lnTo>
                    <a:pt x="70" y="154"/>
                  </a:lnTo>
                  <a:lnTo>
                    <a:pt x="35" y="154"/>
                  </a:lnTo>
                  <a:lnTo>
                    <a:pt x="18" y="136"/>
                  </a:lnTo>
                  <a:lnTo>
                    <a:pt x="35" y="119"/>
                  </a:lnTo>
                  <a:lnTo>
                    <a:pt x="52" y="119"/>
                  </a:lnTo>
                  <a:lnTo>
                    <a:pt x="35" y="119"/>
                  </a:lnTo>
                  <a:lnTo>
                    <a:pt x="18" y="119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18" y="67"/>
                  </a:lnTo>
                  <a:lnTo>
                    <a:pt x="70" y="33"/>
                  </a:lnTo>
                  <a:lnTo>
                    <a:pt x="123" y="15"/>
                  </a:lnTo>
                  <a:lnTo>
                    <a:pt x="123" y="33"/>
                  </a:lnTo>
                  <a:lnTo>
                    <a:pt x="141" y="50"/>
                  </a:lnTo>
                  <a:lnTo>
                    <a:pt x="141" y="67"/>
                  </a:lnTo>
                  <a:lnTo>
                    <a:pt x="141" y="50"/>
                  </a:lnTo>
                  <a:lnTo>
                    <a:pt x="158" y="33"/>
                  </a:lnTo>
                  <a:lnTo>
                    <a:pt x="192" y="50"/>
                  </a:lnTo>
                  <a:lnTo>
                    <a:pt x="210" y="50"/>
                  </a:lnTo>
                  <a:lnTo>
                    <a:pt x="210" y="67"/>
                  </a:lnTo>
                  <a:lnTo>
                    <a:pt x="229" y="67"/>
                  </a:lnTo>
                  <a:lnTo>
                    <a:pt x="229" y="50"/>
                  </a:lnTo>
                  <a:lnTo>
                    <a:pt x="246" y="50"/>
                  </a:lnTo>
                  <a:lnTo>
                    <a:pt x="263" y="50"/>
                  </a:lnTo>
                  <a:lnTo>
                    <a:pt x="281" y="50"/>
                  </a:lnTo>
                  <a:lnTo>
                    <a:pt x="281" y="67"/>
                  </a:lnTo>
                  <a:lnTo>
                    <a:pt x="281" y="85"/>
                  </a:lnTo>
                  <a:lnTo>
                    <a:pt x="281" y="102"/>
                  </a:lnTo>
                  <a:lnTo>
                    <a:pt x="298" y="102"/>
                  </a:lnTo>
                  <a:lnTo>
                    <a:pt x="315" y="102"/>
                  </a:lnTo>
                  <a:lnTo>
                    <a:pt x="298" y="67"/>
                  </a:lnTo>
                  <a:lnTo>
                    <a:pt x="298" y="50"/>
                  </a:lnTo>
                  <a:lnTo>
                    <a:pt x="281" y="33"/>
                  </a:lnTo>
                  <a:lnTo>
                    <a:pt x="298" y="15"/>
                  </a:lnTo>
                  <a:lnTo>
                    <a:pt x="315" y="15"/>
                  </a:lnTo>
                  <a:lnTo>
                    <a:pt x="333" y="15"/>
                  </a:lnTo>
                  <a:lnTo>
                    <a:pt x="333" y="0"/>
                  </a:lnTo>
                  <a:lnTo>
                    <a:pt x="350" y="0"/>
                  </a:lnTo>
                  <a:lnTo>
                    <a:pt x="369" y="0"/>
                  </a:lnTo>
                  <a:lnTo>
                    <a:pt x="386" y="0"/>
                  </a:lnTo>
                  <a:lnTo>
                    <a:pt x="386" y="15"/>
                  </a:lnTo>
                  <a:lnTo>
                    <a:pt x="386" y="33"/>
                  </a:lnTo>
                  <a:lnTo>
                    <a:pt x="386" y="50"/>
                  </a:lnTo>
                  <a:lnTo>
                    <a:pt x="386" y="67"/>
                  </a:lnTo>
                  <a:lnTo>
                    <a:pt x="386" y="102"/>
                  </a:lnTo>
                  <a:lnTo>
                    <a:pt x="405" y="119"/>
                  </a:lnTo>
                  <a:lnTo>
                    <a:pt x="423" y="154"/>
                  </a:lnTo>
                  <a:lnTo>
                    <a:pt x="457" y="171"/>
                  </a:lnTo>
                  <a:lnTo>
                    <a:pt x="509" y="188"/>
                  </a:lnTo>
                  <a:lnTo>
                    <a:pt x="492" y="188"/>
                  </a:lnTo>
                  <a:lnTo>
                    <a:pt x="475" y="188"/>
                  </a:lnTo>
                  <a:lnTo>
                    <a:pt x="457" y="18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54" name="Freeform 4"/>
            <p:cNvSpPr/>
            <p:nvPr/>
          </p:nvSpPr>
          <p:spPr bwMode="auto">
            <a:xfrm>
              <a:off x="1971675" y="2443163"/>
              <a:ext cx="239713" cy="150813"/>
            </a:xfrm>
            <a:custGeom>
              <a:avLst/>
              <a:gdLst>
                <a:gd name="T0" fmla="*/ 10353 w 301"/>
                <a:gd name="T1" fmla="*/ 34925 h 190"/>
                <a:gd name="T2" fmla="*/ 10353 w 301"/>
                <a:gd name="T3" fmla="*/ 30956 h 190"/>
                <a:gd name="T4" fmla="*/ 7167 w 301"/>
                <a:gd name="T5" fmla="*/ 30956 h 190"/>
                <a:gd name="T6" fmla="*/ 3982 w 301"/>
                <a:gd name="T7" fmla="*/ 30956 h 190"/>
                <a:gd name="T8" fmla="*/ 0 w 301"/>
                <a:gd name="T9" fmla="*/ 27781 h 190"/>
                <a:gd name="T10" fmla="*/ 3982 w 301"/>
                <a:gd name="T11" fmla="*/ 23813 h 190"/>
                <a:gd name="T12" fmla="*/ 10353 w 301"/>
                <a:gd name="T13" fmla="*/ 14288 h 190"/>
                <a:gd name="T14" fmla="*/ 10353 w 301"/>
                <a:gd name="T15" fmla="*/ 10319 h 190"/>
                <a:gd name="T16" fmla="*/ 10353 w 301"/>
                <a:gd name="T17" fmla="*/ 7938 h 190"/>
                <a:gd name="T18" fmla="*/ 10353 w 301"/>
                <a:gd name="T19" fmla="*/ 3969 h 190"/>
                <a:gd name="T20" fmla="*/ 7167 w 301"/>
                <a:gd name="T21" fmla="*/ 3969 h 190"/>
                <a:gd name="T22" fmla="*/ 10353 w 301"/>
                <a:gd name="T23" fmla="*/ 0 h 190"/>
                <a:gd name="T24" fmla="*/ 14335 w 301"/>
                <a:gd name="T25" fmla="*/ 0 h 190"/>
                <a:gd name="T26" fmla="*/ 21502 w 301"/>
                <a:gd name="T27" fmla="*/ 3969 h 190"/>
                <a:gd name="T28" fmla="*/ 24688 w 301"/>
                <a:gd name="T29" fmla="*/ 0 h 190"/>
                <a:gd name="T30" fmla="*/ 27874 w 301"/>
                <a:gd name="T31" fmla="*/ 0 h 190"/>
                <a:gd name="T32" fmla="*/ 31856 w 301"/>
                <a:gd name="T33" fmla="*/ 3969 h 190"/>
                <a:gd name="T34" fmla="*/ 35837 w 301"/>
                <a:gd name="T35" fmla="*/ 3969 h 190"/>
                <a:gd name="T36" fmla="*/ 39023 w 301"/>
                <a:gd name="T37" fmla="*/ 7938 h 190"/>
                <a:gd name="T38" fmla="*/ 43005 w 301"/>
                <a:gd name="T39" fmla="*/ 3969 h 190"/>
                <a:gd name="T40" fmla="*/ 46191 w 301"/>
                <a:gd name="T41" fmla="*/ 3969 h 190"/>
                <a:gd name="T42" fmla="*/ 49376 w 301"/>
                <a:gd name="T43" fmla="*/ 7938 h 190"/>
                <a:gd name="T44" fmla="*/ 56544 w 301"/>
                <a:gd name="T45" fmla="*/ 10319 h 190"/>
                <a:gd name="T46" fmla="*/ 60526 w 301"/>
                <a:gd name="T47" fmla="*/ 10319 h 190"/>
                <a:gd name="T48" fmla="*/ 56544 w 301"/>
                <a:gd name="T49" fmla="*/ 14288 h 190"/>
                <a:gd name="T50" fmla="*/ 49376 w 301"/>
                <a:gd name="T51" fmla="*/ 17463 h 190"/>
                <a:gd name="T52" fmla="*/ 46191 w 301"/>
                <a:gd name="T53" fmla="*/ 17463 h 190"/>
                <a:gd name="T54" fmla="*/ 39023 w 301"/>
                <a:gd name="T55" fmla="*/ 20638 h 190"/>
                <a:gd name="T56" fmla="*/ 35837 w 301"/>
                <a:gd name="T57" fmla="*/ 23813 h 190"/>
                <a:gd name="T58" fmla="*/ 31856 w 301"/>
                <a:gd name="T59" fmla="*/ 30956 h 190"/>
                <a:gd name="T60" fmla="*/ 27874 w 301"/>
                <a:gd name="T61" fmla="*/ 34925 h 190"/>
                <a:gd name="T62" fmla="*/ 21502 w 301"/>
                <a:gd name="T63" fmla="*/ 34925 h 190"/>
                <a:gd name="T64" fmla="*/ 14335 w 301"/>
                <a:gd name="T65" fmla="*/ 38100 h 190"/>
                <a:gd name="T66" fmla="*/ 14335 w 301"/>
                <a:gd name="T67" fmla="*/ 34925 h 190"/>
                <a:gd name="T68" fmla="*/ 10353 w 301"/>
                <a:gd name="T69" fmla="*/ 34925 h 1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1"/>
                <a:gd name="T106" fmla="*/ 0 h 190"/>
                <a:gd name="T107" fmla="*/ 301 w 301"/>
                <a:gd name="T108" fmla="*/ 190 h 1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1" h="190" extrusionOk="0">
                  <a:moveTo>
                    <a:pt x="51" y="173"/>
                  </a:moveTo>
                  <a:lnTo>
                    <a:pt x="51" y="156"/>
                  </a:lnTo>
                  <a:lnTo>
                    <a:pt x="34" y="156"/>
                  </a:lnTo>
                  <a:lnTo>
                    <a:pt x="17" y="156"/>
                  </a:lnTo>
                  <a:lnTo>
                    <a:pt x="0" y="139"/>
                  </a:lnTo>
                  <a:lnTo>
                    <a:pt x="17" y="121"/>
                  </a:lnTo>
                  <a:lnTo>
                    <a:pt x="51" y="69"/>
                  </a:lnTo>
                  <a:lnTo>
                    <a:pt x="51" y="54"/>
                  </a:lnTo>
                  <a:lnTo>
                    <a:pt x="51" y="37"/>
                  </a:lnTo>
                  <a:lnTo>
                    <a:pt x="51" y="20"/>
                  </a:lnTo>
                  <a:lnTo>
                    <a:pt x="34" y="20"/>
                  </a:lnTo>
                  <a:lnTo>
                    <a:pt x="51" y="0"/>
                  </a:lnTo>
                  <a:lnTo>
                    <a:pt x="71" y="0"/>
                  </a:lnTo>
                  <a:lnTo>
                    <a:pt x="105" y="20"/>
                  </a:lnTo>
                  <a:lnTo>
                    <a:pt x="122" y="0"/>
                  </a:lnTo>
                  <a:lnTo>
                    <a:pt x="140" y="0"/>
                  </a:lnTo>
                  <a:lnTo>
                    <a:pt x="159" y="20"/>
                  </a:lnTo>
                  <a:lnTo>
                    <a:pt x="178" y="20"/>
                  </a:lnTo>
                  <a:lnTo>
                    <a:pt x="195" y="37"/>
                  </a:lnTo>
                  <a:lnTo>
                    <a:pt x="213" y="20"/>
                  </a:lnTo>
                  <a:lnTo>
                    <a:pt x="230" y="20"/>
                  </a:lnTo>
                  <a:lnTo>
                    <a:pt x="247" y="37"/>
                  </a:lnTo>
                  <a:lnTo>
                    <a:pt x="284" y="54"/>
                  </a:lnTo>
                  <a:lnTo>
                    <a:pt x="301" y="54"/>
                  </a:lnTo>
                  <a:lnTo>
                    <a:pt x="284" y="69"/>
                  </a:lnTo>
                  <a:lnTo>
                    <a:pt x="247" y="87"/>
                  </a:lnTo>
                  <a:lnTo>
                    <a:pt x="230" y="87"/>
                  </a:lnTo>
                  <a:lnTo>
                    <a:pt x="195" y="104"/>
                  </a:lnTo>
                  <a:lnTo>
                    <a:pt x="178" y="121"/>
                  </a:lnTo>
                  <a:lnTo>
                    <a:pt x="159" y="156"/>
                  </a:lnTo>
                  <a:lnTo>
                    <a:pt x="140" y="173"/>
                  </a:lnTo>
                  <a:lnTo>
                    <a:pt x="105" y="173"/>
                  </a:lnTo>
                  <a:lnTo>
                    <a:pt x="71" y="190"/>
                  </a:lnTo>
                  <a:lnTo>
                    <a:pt x="71" y="173"/>
                  </a:lnTo>
                  <a:lnTo>
                    <a:pt x="51" y="1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55" name="Freeform 5"/>
            <p:cNvSpPr/>
            <p:nvPr/>
          </p:nvSpPr>
          <p:spPr bwMode="auto">
            <a:xfrm>
              <a:off x="2155825" y="2347913"/>
              <a:ext cx="260350" cy="109538"/>
            </a:xfrm>
            <a:custGeom>
              <a:avLst/>
              <a:gdLst>
                <a:gd name="T0" fmla="*/ 20637 w 328"/>
                <a:gd name="T1" fmla="*/ 23813 h 138"/>
                <a:gd name="T2" fmla="*/ 20637 w 328"/>
                <a:gd name="T3" fmla="*/ 23813 h 138"/>
                <a:gd name="T4" fmla="*/ 23812 w 328"/>
                <a:gd name="T5" fmla="*/ 19844 h 138"/>
                <a:gd name="T6" fmla="*/ 20637 w 328"/>
                <a:gd name="T7" fmla="*/ 16669 h 138"/>
                <a:gd name="T8" fmla="*/ 16669 w 328"/>
                <a:gd name="T9" fmla="*/ 19844 h 138"/>
                <a:gd name="T10" fmla="*/ 10319 w 328"/>
                <a:gd name="T11" fmla="*/ 19844 h 138"/>
                <a:gd name="T12" fmla="*/ 3969 w 328"/>
                <a:gd name="T13" fmla="*/ 19844 h 138"/>
                <a:gd name="T14" fmla="*/ 0 w 328"/>
                <a:gd name="T15" fmla="*/ 16669 h 138"/>
                <a:gd name="T16" fmla="*/ 3969 w 328"/>
                <a:gd name="T17" fmla="*/ 13494 h 138"/>
                <a:gd name="T18" fmla="*/ 10319 w 328"/>
                <a:gd name="T19" fmla="*/ 13494 h 138"/>
                <a:gd name="T20" fmla="*/ 10319 w 328"/>
                <a:gd name="T21" fmla="*/ 13494 h 138"/>
                <a:gd name="T22" fmla="*/ 3969 w 328"/>
                <a:gd name="T23" fmla="*/ 13494 h 138"/>
                <a:gd name="T24" fmla="*/ 7144 w 328"/>
                <a:gd name="T25" fmla="*/ 9525 h 138"/>
                <a:gd name="T26" fmla="*/ 14288 w 328"/>
                <a:gd name="T27" fmla="*/ 9525 h 138"/>
                <a:gd name="T28" fmla="*/ 14288 w 328"/>
                <a:gd name="T29" fmla="*/ 9525 h 138"/>
                <a:gd name="T30" fmla="*/ 7144 w 328"/>
                <a:gd name="T31" fmla="*/ 9525 h 138"/>
                <a:gd name="T32" fmla="*/ 10319 w 328"/>
                <a:gd name="T33" fmla="*/ 7144 h 138"/>
                <a:gd name="T34" fmla="*/ 10319 w 328"/>
                <a:gd name="T35" fmla="*/ 3175 h 138"/>
                <a:gd name="T36" fmla="*/ 16669 w 328"/>
                <a:gd name="T37" fmla="*/ 3175 h 138"/>
                <a:gd name="T38" fmla="*/ 23812 w 328"/>
                <a:gd name="T39" fmla="*/ 7144 h 138"/>
                <a:gd name="T40" fmla="*/ 34131 w 328"/>
                <a:gd name="T41" fmla="*/ 13494 h 138"/>
                <a:gd name="T42" fmla="*/ 44450 w 328"/>
                <a:gd name="T43" fmla="*/ 13494 h 138"/>
                <a:gd name="T44" fmla="*/ 44450 w 328"/>
                <a:gd name="T45" fmla="*/ 13494 h 138"/>
                <a:gd name="T46" fmla="*/ 44450 w 328"/>
                <a:gd name="T47" fmla="*/ 9525 h 138"/>
                <a:gd name="T48" fmla="*/ 40481 w 328"/>
                <a:gd name="T49" fmla="*/ 7144 h 138"/>
                <a:gd name="T50" fmla="*/ 37306 w 328"/>
                <a:gd name="T51" fmla="*/ 3175 h 138"/>
                <a:gd name="T52" fmla="*/ 44450 w 328"/>
                <a:gd name="T53" fmla="*/ 0 h 138"/>
                <a:gd name="T54" fmla="*/ 47625 w 328"/>
                <a:gd name="T55" fmla="*/ 3175 h 138"/>
                <a:gd name="T56" fmla="*/ 51594 w 328"/>
                <a:gd name="T57" fmla="*/ 9525 h 138"/>
                <a:gd name="T58" fmla="*/ 61913 w 328"/>
                <a:gd name="T59" fmla="*/ 7144 h 138"/>
                <a:gd name="T60" fmla="*/ 65088 w 328"/>
                <a:gd name="T61" fmla="*/ 9525 h 138"/>
                <a:gd name="T62" fmla="*/ 61913 w 328"/>
                <a:gd name="T63" fmla="*/ 19844 h 138"/>
                <a:gd name="T64" fmla="*/ 47625 w 328"/>
                <a:gd name="T65" fmla="*/ 19844 h 138"/>
                <a:gd name="T66" fmla="*/ 37306 w 328"/>
                <a:gd name="T67" fmla="*/ 23813 h 138"/>
                <a:gd name="T68" fmla="*/ 30956 w 328"/>
                <a:gd name="T69" fmla="*/ 23813 h 138"/>
                <a:gd name="T70" fmla="*/ 23812 w 328"/>
                <a:gd name="T71" fmla="*/ 27781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8"/>
                <a:gd name="T109" fmla="*/ 0 h 138"/>
                <a:gd name="T110" fmla="*/ 328 w 328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8" h="138" extrusionOk="0">
                  <a:moveTo>
                    <a:pt x="121" y="138"/>
                  </a:moveTo>
                  <a:lnTo>
                    <a:pt x="104" y="120"/>
                  </a:lnTo>
                  <a:lnTo>
                    <a:pt x="86" y="120"/>
                  </a:lnTo>
                  <a:lnTo>
                    <a:pt x="104" y="120"/>
                  </a:lnTo>
                  <a:lnTo>
                    <a:pt x="121" y="120"/>
                  </a:lnTo>
                  <a:lnTo>
                    <a:pt x="121" y="103"/>
                  </a:lnTo>
                  <a:lnTo>
                    <a:pt x="104" y="103"/>
                  </a:lnTo>
                  <a:lnTo>
                    <a:pt x="104" y="86"/>
                  </a:lnTo>
                  <a:lnTo>
                    <a:pt x="86" y="86"/>
                  </a:lnTo>
                  <a:lnTo>
                    <a:pt x="86" y="103"/>
                  </a:lnTo>
                  <a:lnTo>
                    <a:pt x="69" y="103"/>
                  </a:lnTo>
                  <a:lnTo>
                    <a:pt x="52" y="103"/>
                  </a:lnTo>
                  <a:lnTo>
                    <a:pt x="34" y="103"/>
                  </a:lnTo>
                  <a:lnTo>
                    <a:pt x="17" y="10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17" y="69"/>
                  </a:lnTo>
                  <a:lnTo>
                    <a:pt x="34" y="69"/>
                  </a:lnTo>
                  <a:lnTo>
                    <a:pt x="52" y="69"/>
                  </a:lnTo>
                  <a:lnTo>
                    <a:pt x="69" y="69"/>
                  </a:lnTo>
                  <a:lnTo>
                    <a:pt x="52" y="69"/>
                  </a:lnTo>
                  <a:lnTo>
                    <a:pt x="34" y="69"/>
                  </a:lnTo>
                  <a:lnTo>
                    <a:pt x="17" y="69"/>
                  </a:lnTo>
                  <a:lnTo>
                    <a:pt x="17" y="51"/>
                  </a:lnTo>
                  <a:lnTo>
                    <a:pt x="34" y="51"/>
                  </a:lnTo>
                  <a:lnTo>
                    <a:pt x="52" y="51"/>
                  </a:lnTo>
                  <a:lnTo>
                    <a:pt x="69" y="51"/>
                  </a:lnTo>
                  <a:lnTo>
                    <a:pt x="86" y="51"/>
                  </a:lnTo>
                  <a:lnTo>
                    <a:pt x="69" y="51"/>
                  </a:lnTo>
                  <a:lnTo>
                    <a:pt x="52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52" y="34"/>
                  </a:lnTo>
                  <a:lnTo>
                    <a:pt x="69" y="34"/>
                  </a:lnTo>
                  <a:lnTo>
                    <a:pt x="52" y="17"/>
                  </a:lnTo>
                  <a:lnTo>
                    <a:pt x="69" y="17"/>
                  </a:lnTo>
                  <a:lnTo>
                    <a:pt x="86" y="17"/>
                  </a:lnTo>
                  <a:lnTo>
                    <a:pt x="104" y="34"/>
                  </a:lnTo>
                  <a:lnTo>
                    <a:pt x="121" y="34"/>
                  </a:lnTo>
                  <a:lnTo>
                    <a:pt x="138" y="51"/>
                  </a:lnTo>
                  <a:lnTo>
                    <a:pt x="173" y="69"/>
                  </a:lnTo>
                  <a:lnTo>
                    <a:pt x="207" y="69"/>
                  </a:lnTo>
                  <a:lnTo>
                    <a:pt x="225" y="69"/>
                  </a:lnTo>
                  <a:lnTo>
                    <a:pt x="242" y="69"/>
                  </a:lnTo>
                  <a:lnTo>
                    <a:pt x="225" y="69"/>
                  </a:lnTo>
                  <a:lnTo>
                    <a:pt x="207" y="69"/>
                  </a:lnTo>
                  <a:lnTo>
                    <a:pt x="225" y="51"/>
                  </a:lnTo>
                  <a:lnTo>
                    <a:pt x="225" y="34"/>
                  </a:lnTo>
                  <a:lnTo>
                    <a:pt x="207" y="34"/>
                  </a:lnTo>
                  <a:lnTo>
                    <a:pt x="190" y="34"/>
                  </a:lnTo>
                  <a:lnTo>
                    <a:pt x="190" y="17"/>
                  </a:lnTo>
                  <a:lnTo>
                    <a:pt x="207" y="0"/>
                  </a:lnTo>
                  <a:lnTo>
                    <a:pt x="225" y="0"/>
                  </a:lnTo>
                  <a:lnTo>
                    <a:pt x="242" y="0"/>
                  </a:lnTo>
                  <a:lnTo>
                    <a:pt x="242" y="17"/>
                  </a:lnTo>
                  <a:lnTo>
                    <a:pt x="242" y="34"/>
                  </a:lnTo>
                  <a:lnTo>
                    <a:pt x="259" y="51"/>
                  </a:lnTo>
                  <a:lnTo>
                    <a:pt x="294" y="51"/>
                  </a:lnTo>
                  <a:lnTo>
                    <a:pt x="311" y="34"/>
                  </a:lnTo>
                  <a:lnTo>
                    <a:pt x="311" y="51"/>
                  </a:lnTo>
                  <a:lnTo>
                    <a:pt x="328" y="51"/>
                  </a:lnTo>
                  <a:lnTo>
                    <a:pt x="328" y="69"/>
                  </a:lnTo>
                  <a:lnTo>
                    <a:pt x="311" y="103"/>
                  </a:lnTo>
                  <a:lnTo>
                    <a:pt x="294" y="103"/>
                  </a:lnTo>
                  <a:lnTo>
                    <a:pt x="242" y="103"/>
                  </a:lnTo>
                  <a:lnTo>
                    <a:pt x="225" y="120"/>
                  </a:lnTo>
                  <a:lnTo>
                    <a:pt x="190" y="120"/>
                  </a:lnTo>
                  <a:lnTo>
                    <a:pt x="173" y="120"/>
                  </a:lnTo>
                  <a:lnTo>
                    <a:pt x="155" y="120"/>
                  </a:lnTo>
                  <a:lnTo>
                    <a:pt x="138" y="120"/>
                  </a:lnTo>
                  <a:lnTo>
                    <a:pt x="121" y="1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156" name="Freeform 6"/>
            <p:cNvSpPr/>
            <p:nvPr/>
          </p:nvSpPr>
          <p:spPr bwMode="auto">
            <a:xfrm>
              <a:off x="2041525" y="2319338"/>
              <a:ext cx="155575" cy="82550"/>
            </a:xfrm>
            <a:custGeom>
              <a:avLst/>
              <a:gdLst>
                <a:gd name="T0" fmla="*/ 38894 w 196"/>
                <a:gd name="T1" fmla="*/ 0 h 104"/>
                <a:gd name="T2" fmla="*/ 38894 w 196"/>
                <a:gd name="T3" fmla="*/ 3969 h 104"/>
                <a:gd name="T4" fmla="*/ 35719 w 196"/>
                <a:gd name="T5" fmla="*/ 3969 h 104"/>
                <a:gd name="T6" fmla="*/ 35719 w 196"/>
                <a:gd name="T7" fmla="*/ 7144 h 104"/>
                <a:gd name="T8" fmla="*/ 38894 w 196"/>
                <a:gd name="T9" fmla="*/ 7144 h 104"/>
                <a:gd name="T10" fmla="*/ 35719 w 196"/>
                <a:gd name="T11" fmla="*/ 7144 h 104"/>
                <a:gd name="T12" fmla="*/ 28575 w 196"/>
                <a:gd name="T13" fmla="*/ 14288 h 104"/>
                <a:gd name="T14" fmla="*/ 24606 w 196"/>
                <a:gd name="T15" fmla="*/ 10319 h 104"/>
                <a:gd name="T16" fmla="*/ 24606 w 196"/>
                <a:gd name="T17" fmla="*/ 7144 h 104"/>
                <a:gd name="T18" fmla="*/ 20637 w 196"/>
                <a:gd name="T19" fmla="*/ 10319 h 104"/>
                <a:gd name="T20" fmla="*/ 20637 w 196"/>
                <a:gd name="T21" fmla="*/ 14288 h 104"/>
                <a:gd name="T22" fmla="*/ 18256 w 196"/>
                <a:gd name="T23" fmla="*/ 14288 h 104"/>
                <a:gd name="T24" fmla="*/ 18256 w 196"/>
                <a:gd name="T25" fmla="*/ 17463 h 104"/>
                <a:gd name="T26" fmla="*/ 18256 w 196"/>
                <a:gd name="T27" fmla="*/ 20638 h 104"/>
                <a:gd name="T28" fmla="*/ 14288 w 196"/>
                <a:gd name="T29" fmla="*/ 20638 h 104"/>
                <a:gd name="T30" fmla="*/ 10319 w 196"/>
                <a:gd name="T31" fmla="*/ 20638 h 104"/>
                <a:gd name="T32" fmla="*/ 10319 w 196"/>
                <a:gd name="T33" fmla="*/ 17463 h 104"/>
                <a:gd name="T34" fmla="*/ 7144 w 196"/>
                <a:gd name="T35" fmla="*/ 17463 h 104"/>
                <a:gd name="T36" fmla="*/ 3969 w 196"/>
                <a:gd name="T37" fmla="*/ 17463 h 104"/>
                <a:gd name="T38" fmla="*/ 0 w 196"/>
                <a:gd name="T39" fmla="*/ 17463 h 104"/>
                <a:gd name="T40" fmla="*/ 0 w 196"/>
                <a:gd name="T41" fmla="*/ 14288 h 104"/>
                <a:gd name="T42" fmla="*/ 3969 w 196"/>
                <a:gd name="T43" fmla="*/ 10319 h 104"/>
                <a:gd name="T44" fmla="*/ 7144 w 196"/>
                <a:gd name="T45" fmla="*/ 10319 h 104"/>
                <a:gd name="T46" fmla="*/ 10319 w 196"/>
                <a:gd name="T47" fmla="*/ 7144 h 104"/>
                <a:gd name="T48" fmla="*/ 14288 w 196"/>
                <a:gd name="T49" fmla="*/ 7144 h 104"/>
                <a:gd name="T50" fmla="*/ 18256 w 196"/>
                <a:gd name="T51" fmla="*/ 7144 h 104"/>
                <a:gd name="T52" fmla="*/ 18256 w 196"/>
                <a:gd name="T53" fmla="*/ 3969 h 104"/>
                <a:gd name="T54" fmla="*/ 20637 w 196"/>
                <a:gd name="T55" fmla="*/ 0 h 104"/>
                <a:gd name="T56" fmla="*/ 24606 w 196"/>
                <a:gd name="T57" fmla="*/ 0 h 104"/>
                <a:gd name="T58" fmla="*/ 28575 w 196"/>
                <a:gd name="T59" fmla="*/ 0 h 104"/>
                <a:gd name="T60" fmla="*/ 35719 w 196"/>
                <a:gd name="T61" fmla="*/ 0 h 104"/>
                <a:gd name="T62" fmla="*/ 38894 w 196"/>
                <a:gd name="T63" fmla="*/ 0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104"/>
                <a:gd name="T98" fmla="*/ 196 w 196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104" extrusionOk="0">
                  <a:moveTo>
                    <a:pt x="196" y="0"/>
                  </a:moveTo>
                  <a:lnTo>
                    <a:pt x="196" y="17"/>
                  </a:lnTo>
                  <a:lnTo>
                    <a:pt x="177" y="17"/>
                  </a:lnTo>
                  <a:lnTo>
                    <a:pt x="177" y="35"/>
                  </a:lnTo>
                  <a:lnTo>
                    <a:pt x="196" y="35"/>
                  </a:lnTo>
                  <a:lnTo>
                    <a:pt x="177" y="35"/>
                  </a:lnTo>
                  <a:lnTo>
                    <a:pt x="142" y="69"/>
                  </a:lnTo>
                  <a:lnTo>
                    <a:pt x="125" y="52"/>
                  </a:lnTo>
                  <a:lnTo>
                    <a:pt x="125" y="35"/>
                  </a:lnTo>
                  <a:lnTo>
                    <a:pt x="107" y="52"/>
                  </a:lnTo>
                  <a:lnTo>
                    <a:pt x="107" y="69"/>
                  </a:lnTo>
                  <a:lnTo>
                    <a:pt x="90" y="69"/>
                  </a:lnTo>
                  <a:lnTo>
                    <a:pt x="90" y="86"/>
                  </a:lnTo>
                  <a:lnTo>
                    <a:pt x="90" y="104"/>
                  </a:lnTo>
                  <a:lnTo>
                    <a:pt x="69" y="104"/>
                  </a:lnTo>
                  <a:lnTo>
                    <a:pt x="52" y="104"/>
                  </a:lnTo>
                  <a:lnTo>
                    <a:pt x="52" y="86"/>
                  </a:lnTo>
                  <a:lnTo>
                    <a:pt x="34" y="86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17" y="52"/>
                  </a:lnTo>
                  <a:lnTo>
                    <a:pt x="34" y="52"/>
                  </a:lnTo>
                  <a:lnTo>
                    <a:pt x="52" y="35"/>
                  </a:lnTo>
                  <a:lnTo>
                    <a:pt x="69" y="35"/>
                  </a:lnTo>
                  <a:lnTo>
                    <a:pt x="90" y="35"/>
                  </a:lnTo>
                  <a:lnTo>
                    <a:pt x="90" y="17"/>
                  </a:lnTo>
                  <a:lnTo>
                    <a:pt x="107" y="0"/>
                  </a:lnTo>
                  <a:lnTo>
                    <a:pt x="125" y="0"/>
                  </a:lnTo>
                  <a:lnTo>
                    <a:pt x="142" y="0"/>
                  </a:lnTo>
                  <a:lnTo>
                    <a:pt x="177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06" name="Freeform 7"/>
            <p:cNvSpPr/>
            <p:nvPr/>
          </p:nvSpPr>
          <p:spPr bwMode="auto">
            <a:xfrm>
              <a:off x="2249488" y="2265363"/>
              <a:ext cx="84138" cy="28575"/>
            </a:xfrm>
            <a:custGeom>
              <a:avLst/>
              <a:gdLst>
                <a:gd name="T0" fmla="*/ 7144 w 106"/>
                <a:gd name="T1" fmla="*/ 7144 h 36"/>
                <a:gd name="T2" fmla="*/ 3969 w 106"/>
                <a:gd name="T3" fmla="*/ 3969 h 36"/>
                <a:gd name="T4" fmla="*/ 0 w 106"/>
                <a:gd name="T5" fmla="*/ 3969 h 36"/>
                <a:gd name="T6" fmla="*/ 0 w 106"/>
                <a:gd name="T7" fmla="*/ 7144 h 36"/>
                <a:gd name="T8" fmla="*/ 0 w 106"/>
                <a:gd name="T9" fmla="*/ 0 h 36"/>
                <a:gd name="T10" fmla="*/ 7144 w 106"/>
                <a:gd name="T11" fmla="*/ 0 h 36"/>
                <a:gd name="T12" fmla="*/ 10319 w 106"/>
                <a:gd name="T13" fmla="*/ 0 h 36"/>
                <a:gd name="T14" fmla="*/ 14288 w 106"/>
                <a:gd name="T15" fmla="*/ 0 h 36"/>
                <a:gd name="T16" fmla="*/ 17463 w 106"/>
                <a:gd name="T17" fmla="*/ 0 h 36"/>
                <a:gd name="T18" fmla="*/ 21431 w 106"/>
                <a:gd name="T19" fmla="*/ 3969 h 36"/>
                <a:gd name="T20" fmla="*/ 17463 w 106"/>
                <a:gd name="T21" fmla="*/ 3969 h 36"/>
                <a:gd name="T22" fmla="*/ 14288 w 106"/>
                <a:gd name="T23" fmla="*/ 7144 h 36"/>
                <a:gd name="T24" fmla="*/ 10319 w 106"/>
                <a:gd name="T25" fmla="*/ 7144 h 36"/>
                <a:gd name="T26" fmla="*/ 7144 w 106"/>
                <a:gd name="T27" fmla="*/ 7144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36"/>
                <a:gd name="T44" fmla="*/ 106 w 106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36" extrusionOk="0">
                  <a:moveTo>
                    <a:pt x="36" y="3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88" y="0"/>
                  </a:lnTo>
                  <a:lnTo>
                    <a:pt x="106" y="17"/>
                  </a:lnTo>
                  <a:lnTo>
                    <a:pt x="88" y="17"/>
                  </a:lnTo>
                  <a:lnTo>
                    <a:pt x="71" y="36"/>
                  </a:lnTo>
                  <a:lnTo>
                    <a:pt x="54" y="36"/>
                  </a:lnTo>
                  <a:lnTo>
                    <a:pt x="36" y="3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07" name="Freeform 8"/>
            <p:cNvSpPr/>
            <p:nvPr/>
          </p:nvSpPr>
          <p:spPr bwMode="auto">
            <a:xfrm>
              <a:off x="2249488" y="2293938"/>
              <a:ext cx="71438" cy="41275"/>
            </a:xfrm>
            <a:custGeom>
              <a:avLst/>
              <a:gdLst>
                <a:gd name="T0" fmla="*/ 14612 w 88"/>
                <a:gd name="T1" fmla="*/ 3969 h 52"/>
                <a:gd name="T2" fmla="*/ 11365 w 88"/>
                <a:gd name="T3" fmla="*/ 7144 h 52"/>
                <a:gd name="T4" fmla="*/ 4059 w 88"/>
                <a:gd name="T5" fmla="*/ 10319 h 52"/>
                <a:gd name="T6" fmla="*/ 0 w 88"/>
                <a:gd name="T7" fmla="*/ 7144 h 52"/>
                <a:gd name="T8" fmla="*/ 0 w 88"/>
                <a:gd name="T9" fmla="*/ 3969 h 52"/>
                <a:gd name="T10" fmla="*/ 0 w 88"/>
                <a:gd name="T11" fmla="*/ 0 h 52"/>
                <a:gd name="T12" fmla="*/ 11365 w 88"/>
                <a:gd name="T13" fmla="*/ 0 h 52"/>
                <a:gd name="T14" fmla="*/ 14612 w 88"/>
                <a:gd name="T15" fmla="*/ 0 h 52"/>
                <a:gd name="T16" fmla="*/ 18671 w 88"/>
                <a:gd name="T17" fmla="*/ 0 h 52"/>
                <a:gd name="T18" fmla="*/ 18671 w 88"/>
                <a:gd name="T19" fmla="*/ 3969 h 52"/>
                <a:gd name="T20" fmla="*/ 14612 w 88"/>
                <a:gd name="T21" fmla="*/ 3969 h 52"/>
                <a:gd name="T22" fmla="*/ 11365 w 88"/>
                <a:gd name="T23" fmla="*/ 3969 h 52"/>
                <a:gd name="T24" fmla="*/ 14612 w 88"/>
                <a:gd name="T25" fmla="*/ 3969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52"/>
                <a:gd name="T41" fmla="*/ 88 w 88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52" extrusionOk="0">
                  <a:moveTo>
                    <a:pt x="71" y="18"/>
                  </a:moveTo>
                  <a:lnTo>
                    <a:pt x="54" y="35"/>
                  </a:lnTo>
                  <a:lnTo>
                    <a:pt x="17" y="52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88" y="0"/>
                  </a:lnTo>
                  <a:lnTo>
                    <a:pt x="88" y="18"/>
                  </a:lnTo>
                  <a:lnTo>
                    <a:pt x="71" y="18"/>
                  </a:lnTo>
                  <a:lnTo>
                    <a:pt x="54" y="18"/>
                  </a:lnTo>
                  <a:lnTo>
                    <a:pt x="71" y="1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08" name="Freeform 9"/>
            <p:cNvSpPr/>
            <p:nvPr/>
          </p:nvSpPr>
          <p:spPr bwMode="auto">
            <a:xfrm>
              <a:off x="2211388" y="2347913"/>
              <a:ext cx="26988" cy="0"/>
            </a:xfrm>
            <a:custGeom>
              <a:avLst/>
              <a:gdLst>
                <a:gd name="T0" fmla="*/ 3084 w 35"/>
                <a:gd name="T1" fmla="*/ 0 w 35"/>
                <a:gd name="T2" fmla="*/ 3084 w 35"/>
                <a:gd name="T3" fmla="*/ 6169 w 35"/>
                <a:gd name="T4" fmla="*/ 3084 w 3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5"/>
                <a:gd name="T11" fmla="*/ 35 w 3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5" extrusionOk="0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09" name="Freeform 10"/>
            <p:cNvSpPr/>
            <p:nvPr/>
          </p:nvSpPr>
          <p:spPr bwMode="auto">
            <a:xfrm>
              <a:off x="2433638" y="2347913"/>
              <a:ext cx="153988" cy="84138"/>
            </a:xfrm>
            <a:custGeom>
              <a:avLst/>
              <a:gdLst>
                <a:gd name="T0" fmla="*/ 3969 w 194"/>
                <a:gd name="T1" fmla="*/ 7212 h 105"/>
                <a:gd name="T2" fmla="*/ 3969 w 194"/>
                <a:gd name="T3" fmla="*/ 4007 h 105"/>
                <a:gd name="T4" fmla="*/ 0 w 194"/>
                <a:gd name="T5" fmla="*/ 0 h 105"/>
                <a:gd name="T6" fmla="*/ 3969 w 194"/>
                <a:gd name="T7" fmla="*/ 0 h 105"/>
                <a:gd name="T8" fmla="*/ 10319 w 194"/>
                <a:gd name="T9" fmla="*/ 4007 h 105"/>
                <a:gd name="T10" fmla="*/ 14288 w 194"/>
                <a:gd name="T11" fmla="*/ 11218 h 105"/>
                <a:gd name="T12" fmla="*/ 20638 w 194"/>
                <a:gd name="T13" fmla="*/ 11218 h 105"/>
                <a:gd name="T14" fmla="*/ 18256 w 194"/>
                <a:gd name="T15" fmla="*/ 11218 h 105"/>
                <a:gd name="T16" fmla="*/ 14288 w 194"/>
                <a:gd name="T17" fmla="*/ 7212 h 105"/>
                <a:gd name="T18" fmla="*/ 14288 w 194"/>
                <a:gd name="T19" fmla="*/ 4007 h 105"/>
                <a:gd name="T20" fmla="*/ 18256 w 194"/>
                <a:gd name="T21" fmla="*/ 7212 h 105"/>
                <a:gd name="T22" fmla="*/ 24606 w 194"/>
                <a:gd name="T23" fmla="*/ 7212 h 105"/>
                <a:gd name="T24" fmla="*/ 24606 w 194"/>
                <a:gd name="T25" fmla="*/ 11218 h 105"/>
                <a:gd name="T26" fmla="*/ 24606 w 194"/>
                <a:gd name="T27" fmla="*/ 7212 h 105"/>
                <a:gd name="T28" fmla="*/ 24606 w 194"/>
                <a:gd name="T29" fmla="*/ 4007 h 105"/>
                <a:gd name="T30" fmla="*/ 20638 w 194"/>
                <a:gd name="T31" fmla="*/ 4007 h 105"/>
                <a:gd name="T32" fmla="*/ 20638 w 194"/>
                <a:gd name="T33" fmla="*/ 0 h 105"/>
                <a:gd name="T34" fmla="*/ 24606 w 194"/>
                <a:gd name="T35" fmla="*/ 0 h 105"/>
                <a:gd name="T36" fmla="*/ 28575 w 194"/>
                <a:gd name="T37" fmla="*/ 4007 h 105"/>
                <a:gd name="T38" fmla="*/ 31750 w 194"/>
                <a:gd name="T39" fmla="*/ 4007 h 105"/>
                <a:gd name="T40" fmla="*/ 35719 w 194"/>
                <a:gd name="T41" fmla="*/ 4007 h 105"/>
                <a:gd name="T42" fmla="*/ 35719 w 194"/>
                <a:gd name="T43" fmla="*/ 0 h 105"/>
                <a:gd name="T44" fmla="*/ 35719 w 194"/>
                <a:gd name="T45" fmla="*/ 4007 h 105"/>
                <a:gd name="T46" fmla="*/ 38894 w 194"/>
                <a:gd name="T47" fmla="*/ 4007 h 105"/>
                <a:gd name="T48" fmla="*/ 38894 w 194"/>
                <a:gd name="T49" fmla="*/ 7212 h 105"/>
                <a:gd name="T50" fmla="*/ 38894 w 194"/>
                <a:gd name="T51" fmla="*/ 14424 h 105"/>
                <a:gd name="T52" fmla="*/ 35719 w 194"/>
                <a:gd name="T53" fmla="*/ 14424 h 105"/>
                <a:gd name="T54" fmla="*/ 35719 w 194"/>
                <a:gd name="T55" fmla="*/ 21635 h 105"/>
                <a:gd name="T56" fmla="*/ 31750 w 194"/>
                <a:gd name="T57" fmla="*/ 21635 h 105"/>
                <a:gd name="T58" fmla="*/ 28575 w 194"/>
                <a:gd name="T59" fmla="*/ 21635 h 105"/>
                <a:gd name="T60" fmla="*/ 24606 w 194"/>
                <a:gd name="T61" fmla="*/ 21635 h 105"/>
                <a:gd name="T62" fmla="*/ 24606 w 194"/>
                <a:gd name="T63" fmla="*/ 17629 h 105"/>
                <a:gd name="T64" fmla="*/ 24606 w 194"/>
                <a:gd name="T65" fmla="*/ 14424 h 105"/>
                <a:gd name="T66" fmla="*/ 28575 w 194"/>
                <a:gd name="T67" fmla="*/ 14424 h 105"/>
                <a:gd name="T68" fmla="*/ 24606 w 194"/>
                <a:gd name="T69" fmla="*/ 14424 h 105"/>
                <a:gd name="T70" fmla="*/ 18256 w 194"/>
                <a:gd name="T71" fmla="*/ 14424 h 105"/>
                <a:gd name="T72" fmla="*/ 14288 w 194"/>
                <a:gd name="T73" fmla="*/ 14424 h 105"/>
                <a:gd name="T74" fmla="*/ 10319 w 194"/>
                <a:gd name="T75" fmla="*/ 14424 h 105"/>
                <a:gd name="T76" fmla="*/ 7938 w 194"/>
                <a:gd name="T77" fmla="*/ 14424 h 105"/>
                <a:gd name="T78" fmla="*/ 7938 w 194"/>
                <a:gd name="T79" fmla="*/ 11218 h 105"/>
                <a:gd name="T80" fmla="*/ 3969 w 194"/>
                <a:gd name="T81" fmla="*/ 11218 h 105"/>
                <a:gd name="T82" fmla="*/ 3969 w 194"/>
                <a:gd name="T83" fmla="*/ 7212 h 105"/>
                <a:gd name="T84" fmla="*/ 3969 w 194"/>
                <a:gd name="T85" fmla="*/ 4007 h 105"/>
                <a:gd name="T86" fmla="*/ 3969 w 194"/>
                <a:gd name="T87" fmla="*/ 7212 h 1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4"/>
                <a:gd name="T133" fmla="*/ 0 h 105"/>
                <a:gd name="T134" fmla="*/ 194 w 194"/>
                <a:gd name="T135" fmla="*/ 105 h 1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4" h="105" extrusionOk="0">
                  <a:moveTo>
                    <a:pt x="19" y="34"/>
                  </a:moveTo>
                  <a:lnTo>
                    <a:pt x="19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4" y="17"/>
                  </a:lnTo>
                  <a:lnTo>
                    <a:pt x="71" y="53"/>
                  </a:lnTo>
                  <a:lnTo>
                    <a:pt x="106" y="53"/>
                  </a:lnTo>
                  <a:lnTo>
                    <a:pt x="89" y="53"/>
                  </a:lnTo>
                  <a:lnTo>
                    <a:pt x="71" y="34"/>
                  </a:lnTo>
                  <a:lnTo>
                    <a:pt x="71" y="17"/>
                  </a:lnTo>
                  <a:lnTo>
                    <a:pt x="89" y="34"/>
                  </a:lnTo>
                  <a:lnTo>
                    <a:pt x="125" y="34"/>
                  </a:lnTo>
                  <a:lnTo>
                    <a:pt x="125" y="53"/>
                  </a:lnTo>
                  <a:lnTo>
                    <a:pt x="125" y="34"/>
                  </a:lnTo>
                  <a:lnTo>
                    <a:pt x="125" y="17"/>
                  </a:lnTo>
                  <a:lnTo>
                    <a:pt x="106" y="17"/>
                  </a:lnTo>
                  <a:lnTo>
                    <a:pt x="106" y="0"/>
                  </a:lnTo>
                  <a:lnTo>
                    <a:pt x="125" y="0"/>
                  </a:lnTo>
                  <a:lnTo>
                    <a:pt x="142" y="17"/>
                  </a:lnTo>
                  <a:lnTo>
                    <a:pt x="160" y="17"/>
                  </a:lnTo>
                  <a:lnTo>
                    <a:pt x="177" y="17"/>
                  </a:lnTo>
                  <a:lnTo>
                    <a:pt x="177" y="0"/>
                  </a:lnTo>
                  <a:lnTo>
                    <a:pt x="177" y="17"/>
                  </a:lnTo>
                  <a:lnTo>
                    <a:pt x="194" y="17"/>
                  </a:lnTo>
                  <a:lnTo>
                    <a:pt x="194" y="34"/>
                  </a:lnTo>
                  <a:lnTo>
                    <a:pt x="194" y="71"/>
                  </a:lnTo>
                  <a:lnTo>
                    <a:pt x="177" y="71"/>
                  </a:lnTo>
                  <a:lnTo>
                    <a:pt x="177" y="105"/>
                  </a:lnTo>
                  <a:lnTo>
                    <a:pt x="160" y="105"/>
                  </a:lnTo>
                  <a:lnTo>
                    <a:pt x="142" y="105"/>
                  </a:lnTo>
                  <a:lnTo>
                    <a:pt x="125" y="105"/>
                  </a:lnTo>
                  <a:lnTo>
                    <a:pt x="125" y="88"/>
                  </a:lnTo>
                  <a:lnTo>
                    <a:pt x="125" y="71"/>
                  </a:lnTo>
                  <a:lnTo>
                    <a:pt x="142" y="71"/>
                  </a:lnTo>
                  <a:lnTo>
                    <a:pt x="125" y="71"/>
                  </a:lnTo>
                  <a:lnTo>
                    <a:pt x="89" y="71"/>
                  </a:lnTo>
                  <a:lnTo>
                    <a:pt x="71" y="71"/>
                  </a:lnTo>
                  <a:lnTo>
                    <a:pt x="54" y="71"/>
                  </a:lnTo>
                  <a:lnTo>
                    <a:pt x="37" y="71"/>
                  </a:lnTo>
                  <a:lnTo>
                    <a:pt x="37" y="53"/>
                  </a:lnTo>
                  <a:lnTo>
                    <a:pt x="19" y="53"/>
                  </a:lnTo>
                  <a:lnTo>
                    <a:pt x="19" y="34"/>
                  </a:lnTo>
                  <a:lnTo>
                    <a:pt x="19" y="17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10" name="Freeform 11"/>
            <p:cNvSpPr/>
            <p:nvPr/>
          </p:nvSpPr>
          <p:spPr bwMode="auto">
            <a:xfrm>
              <a:off x="2401887" y="2306638"/>
              <a:ext cx="31750" cy="28575"/>
            </a:xfrm>
            <a:custGeom>
              <a:avLst/>
              <a:gdLst>
                <a:gd name="T0" fmla="*/ 9191 w 38"/>
                <a:gd name="T1" fmla="*/ 3969 h 36"/>
                <a:gd name="T2" fmla="*/ 9191 w 38"/>
                <a:gd name="T3" fmla="*/ 7144 h 36"/>
                <a:gd name="T4" fmla="*/ 4178 w 38"/>
                <a:gd name="T5" fmla="*/ 7144 h 36"/>
                <a:gd name="T6" fmla="*/ 0 w 38"/>
                <a:gd name="T7" fmla="*/ 3969 h 36"/>
                <a:gd name="T8" fmla="*/ 0 w 38"/>
                <a:gd name="T9" fmla="*/ 0 h 36"/>
                <a:gd name="T10" fmla="*/ 4178 w 38"/>
                <a:gd name="T11" fmla="*/ 0 h 36"/>
                <a:gd name="T12" fmla="*/ 9191 w 38"/>
                <a:gd name="T13" fmla="*/ 396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6"/>
                <a:gd name="T23" fmla="*/ 38 w 3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6" extrusionOk="0">
                  <a:moveTo>
                    <a:pt x="38" y="17"/>
                  </a:moveTo>
                  <a:lnTo>
                    <a:pt x="38" y="36"/>
                  </a:lnTo>
                  <a:lnTo>
                    <a:pt x="19" y="36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11" name="Freeform 12"/>
            <p:cNvSpPr/>
            <p:nvPr/>
          </p:nvSpPr>
          <p:spPr bwMode="auto">
            <a:xfrm>
              <a:off x="2433638" y="2401887"/>
              <a:ext cx="30162" cy="30162"/>
            </a:xfrm>
            <a:custGeom>
              <a:avLst/>
              <a:gdLst>
                <a:gd name="T0" fmla="*/ 3094 w 39"/>
                <a:gd name="T1" fmla="*/ 0 h 36"/>
                <a:gd name="T2" fmla="*/ 6961 w 39"/>
                <a:gd name="T3" fmla="*/ 4189 h 36"/>
                <a:gd name="T4" fmla="*/ 3094 w 39"/>
                <a:gd name="T5" fmla="*/ 8379 h 36"/>
                <a:gd name="T6" fmla="*/ 0 w 39"/>
                <a:gd name="T7" fmla="*/ 8379 h 36"/>
                <a:gd name="T8" fmla="*/ 0 w 39"/>
                <a:gd name="T9" fmla="*/ 4189 h 36"/>
                <a:gd name="T10" fmla="*/ 0 w 39"/>
                <a:gd name="T11" fmla="*/ 0 h 36"/>
                <a:gd name="T12" fmla="*/ 3094 w 39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6"/>
                <a:gd name="T23" fmla="*/ 39 w 3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6" extrusionOk="0">
                  <a:moveTo>
                    <a:pt x="19" y="0"/>
                  </a:moveTo>
                  <a:lnTo>
                    <a:pt x="39" y="19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12" name="Freeform 13"/>
            <p:cNvSpPr/>
            <p:nvPr/>
          </p:nvSpPr>
          <p:spPr bwMode="auto">
            <a:xfrm>
              <a:off x="2487613" y="2293938"/>
              <a:ext cx="28575" cy="12700"/>
            </a:xfrm>
            <a:custGeom>
              <a:avLst/>
              <a:gdLst>
                <a:gd name="T0" fmla="*/ 0 w 37"/>
                <a:gd name="T1" fmla="*/ 3175 h 16"/>
                <a:gd name="T2" fmla="*/ 0 w 37"/>
                <a:gd name="T3" fmla="*/ 0 h 16"/>
                <a:gd name="T4" fmla="*/ 3861 w 37"/>
                <a:gd name="T5" fmla="*/ 0 h 16"/>
                <a:gd name="T6" fmla="*/ 3861 w 37"/>
                <a:gd name="T7" fmla="*/ 3175 h 16"/>
                <a:gd name="T8" fmla="*/ 6951 w 37"/>
                <a:gd name="T9" fmla="*/ 3175 h 16"/>
                <a:gd name="T10" fmla="*/ 3861 w 37"/>
                <a:gd name="T11" fmla="*/ 3175 h 16"/>
                <a:gd name="T12" fmla="*/ 0 w 37"/>
                <a:gd name="T13" fmla="*/ 317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 extrusionOk="0">
                  <a:moveTo>
                    <a:pt x="0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37" y="16"/>
                  </a:lnTo>
                  <a:lnTo>
                    <a:pt x="2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13" name="Freeform 14"/>
            <p:cNvSpPr/>
            <p:nvPr/>
          </p:nvSpPr>
          <p:spPr bwMode="auto">
            <a:xfrm>
              <a:off x="2544762" y="2197101"/>
              <a:ext cx="28575" cy="14288"/>
            </a:xfrm>
            <a:custGeom>
              <a:avLst/>
              <a:gdLst>
                <a:gd name="T0" fmla="*/ 6951 w 37"/>
                <a:gd name="T1" fmla="*/ 0 h 19"/>
                <a:gd name="T2" fmla="*/ 6951 w 37"/>
                <a:gd name="T3" fmla="*/ 3008 h 19"/>
                <a:gd name="T4" fmla="*/ 3089 w 37"/>
                <a:gd name="T5" fmla="*/ 3008 h 19"/>
                <a:gd name="T6" fmla="*/ 0 w 37"/>
                <a:gd name="T7" fmla="*/ 0 h 19"/>
                <a:gd name="T8" fmla="*/ 3089 w 37"/>
                <a:gd name="T9" fmla="*/ 0 h 19"/>
                <a:gd name="T10" fmla="*/ 6951 w 37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9"/>
                <a:gd name="T20" fmla="*/ 37 w 37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9" extrusionOk="0">
                  <a:moveTo>
                    <a:pt x="37" y="0"/>
                  </a:moveTo>
                  <a:lnTo>
                    <a:pt x="37" y="19"/>
                  </a:lnTo>
                  <a:lnTo>
                    <a:pt x="18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14" name="Freeform 15"/>
            <p:cNvSpPr/>
            <p:nvPr/>
          </p:nvSpPr>
          <p:spPr bwMode="auto">
            <a:xfrm>
              <a:off x="2420938" y="2225676"/>
              <a:ext cx="141288" cy="80963"/>
            </a:xfrm>
            <a:custGeom>
              <a:avLst/>
              <a:gdLst>
                <a:gd name="T0" fmla="*/ 24469 w 179"/>
                <a:gd name="T1" fmla="*/ 16669 h 102"/>
                <a:gd name="T2" fmla="*/ 17365 w 179"/>
                <a:gd name="T3" fmla="*/ 13494 h 102"/>
                <a:gd name="T4" fmla="*/ 14208 w 179"/>
                <a:gd name="T5" fmla="*/ 13494 h 102"/>
                <a:gd name="T6" fmla="*/ 11050 w 179"/>
                <a:gd name="T7" fmla="*/ 13494 h 102"/>
                <a:gd name="T8" fmla="*/ 7104 w 179"/>
                <a:gd name="T9" fmla="*/ 13494 h 102"/>
                <a:gd name="T10" fmla="*/ 3157 w 179"/>
                <a:gd name="T11" fmla="*/ 13494 h 102"/>
                <a:gd name="T12" fmla="*/ 3157 w 179"/>
                <a:gd name="T13" fmla="*/ 10319 h 102"/>
                <a:gd name="T14" fmla="*/ 7104 w 179"/>
                <a:gd name="T15" fmla="*/ 10319 h 102"/>
                <a:gd name="T16" fmla="*/ 3157 w 179"/>
                <a:gd name="T17" fmla="*/ 10319 h 102"/>
                <a:gd name="T18" fmla="*/ 3157 w 179"/>
                <a:gd name="T19" fmla="*/ 7144 h 102"/>
                <a:gd name="T20" fmla="*/ 0 w 179"/>
                <a:gd name="T21" fmla="*/ 7144 h 102"/>
                <a:gd name="T22" fmla="*/ 0 w 179"/>
                <a:gd name="T23" fmla="*/ 2381 h 102"/>
                <a:gd name="T24" fmla="*/ 3157 w 179"/>
                <a:gd name="T25" fmla="*/ 2381 h 102"/>
                <a:gd name="T26" fmla="*/ 3157 w 179"/>
                <a:gd name="T27" fmla="*/ 0 h 102"/>
                <a:gd name="T28" fmla="*/ 7104 w 179"/>
                <a:gd name="T29" fmla="*/ 2381 h 102"/>
                <a:gd name="T30" fmla="*/ 11050 w 179"/>
                <a:gd name="T31" fmla="*/ 2381 h 102"/>
                <a:gd name="T32" fmla="*/ 14208 w 179"/>
                <a:gd name="T33" fmla="*/ 7144 h 102"/>
                <a:gd name="T34" fmla="*/ 14208 w 179"/>
                <a:gd name="T35" fmla="*/ 2381 h 102"/>
                <a:gd name="T36" fmla="*/ 17365 w 179"/>
                <a:gd name="T37" fmla="*/ 2381 h 102"/>
                <a:gd name="T38" fmla="*/ 21312 w 179"/>
                <a:gd name="T39" fmla="*/ 7144 h 102"/>
                <a:gd name="T40" fmla="*/ 21312 w 179"/>
                <a:gd name="T41" fmla="*/ 10319 h 102"/>
                <a:gd name="T42" fmla="*/ 24469 w 179"/>
                <a:gd name="T43" fmla="*/ 10319 h 102"/>
                <a:gd name="T44" fmla="*/ 24469 w 179"/>
                <a:gd name="T45" fmla="*/ 7144 h 102"/>
                <a:gd name="T46" fmla="*/ 28415 w 179"/>
                <a:gd name="T47" fmla="*/ 7144 h 102"/>
                <a:gd name="T48" fmla="*/ 28415 w 179"/>
                <a:gd name="T49" fmla="*/ 10319 h 102"/>
                <a:gd name="T50" fmla="*/ 31573 w 179"/>
                <a:gd name="T51" fmla="*/ 10319 h 102"/>
                <a:gd name="T52" fmla="*/ 28415 w 179"/>
                <a:gd name="T53" fmla="*/ 10319 h 102"/>
                <a:gd name="T54" fmla="*/ 31573 w 179"/>
                <a:gd name="T55" fmla="*/ 13494 h 102"/>
                <a:gd name="T56" fmla="*/ 34730 w 179"/>
                <a:gd name="T57" fmla="*/ 16669 h 102"/>
                <a:gd name="T58" fmla="*/ 34730 w 179"/>
                <a:gd name="T59" fmla="*/ 20638 h 102"/>
                <a:gd name="T60" fmla="*/ 31573 w 179"/>
                <a:gd name="T61" fmla="*/ 20638 h 102"/>
                <a:gd name="T62" fmla="*/ 28415 w 179"/>
                <a:gd name="T63" fmla="*/ 20638 h 102"/>
                <a:gd name="T64" fmla="*/ 28415 w 179"/>
                <a:gd name="T65" fmla="*/ 16669 h 102"/>
                <a:gd name="T66" fmla="*/ 24469 w 179"/>
                <a:gd name="T67" fmla="*/ 1666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102"/>
                <a:gd name="T104" fmla="*/ 179 w 179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102" extrusionOk="0">
                  <a:moveTo>
                    <a:pt x="127" y="84"/>
                  </a:moveTo>
                  <a:lnTo>
                    <a:pt x="90" y="67"/>
                  </a:lnTo>
                  <a:lnTo>
                    <a:pt x="73" y="67"/>
                  </a:lnTo>
                  <a:lnTo>
                    <a:pt x="56" y="67"/>
                  </a:lnTo>
                  <a:lnTo>
                    <a:pt x="39" y="67"/>
                  </a:lnTo>
                  <a:lnTo>
                    <a:pt x="19" y="67"/>
                  </a:lnTo>
                  <a:lnTo>
                    <a:pt x="19" y="50"/>
                  </a:lnTo>
                  <a:lnTo>
                    <a:pt x="39" y="50"/>
                  </a:lnTo>
                  <a:lnTo>
                    <a:pt x="19" y="50"/>
                  </a:lnTo>
                  <a:lnTo>
                    <a:pt x="19" y="33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39" y="15"/>
                  </a:lnTo>
                  <a:lnTo>
                    <a:pt x="56" y="15"/>
                  </a:lnTo>
                  <a:lnTo>
                    <a:pt x="73" y="33"/>
                  </a:lnTo>
                  <a:lnTo>
                    <a:pt x="73" y="15"/>
                  </a:lnTo>
                  <a:lnTo>
                    <a:pt x="90" y="15"/>
                  </a:lnTo>
                  <a:lnTo>
                    <a:pt x="108" y="33"/>
                  </a:lnTo>
                  <a:lnTo>
                    <a:pt x="108" y="50"/>
                  </a:lnTo>
                  <a:lnTo>
                    <a:pt x="127" y="50"/>
                  </a:lnTo>
                  <a:lnTo>
                    <a:pt x="127" y="33"/>
                  </a:lnTo>
                  <a:lnTo>
                    <a:pt x="144" y="33"/>
                  </a:lnTo>
                  <a:lnTo>
                    <a:pt x="144" y="50"/>
                  </a:lnTo>
                  <a:lnTo>
                    <a:pt x="161" y="50"/>
                  </a:lnTo>
                  <a:lnTo>
                    <a:pt x="144" y="50"/>
                  </a:lnTo>
                  <a:lnTo>
                    <a:pt x="161" y="67"/>
                  </a:lnTo>
                  <a:lnTo>
                    <a:pt x="179" y="84"/>
                  </a:lnTo>
                  <a:lnTo>
                    <a:pt x="179" y="102"/>
                  </a:lnTo>
                  <a:lnTo>
                    <a:pt x="161" y="102"/>
                  </a:lnTo>
                  <a:lnTo>
                    <a:pt x="144" y="102"/>
                  </a:lnTo>
                  <a:lnTo>
                    <a:pt x="144" y="84"/>
                  </a:lnTo>
                  <a:lnTo>
                    <a:pt x="127" y="8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15" name="Freeform 16"/>
            <p:cNvSpPr/>
            <p:nvPr/>
          </p:nvSpPr>
          <p:spPr bwMode="auto">
            <a:xfrm>
              <a:off x="2614613" y="2335213"/>
              <a:ext cx="377825" cy="107949"/>
            </a:xfrm>
            <a:custGeom>
              <a:avLst/>
              <a:gdLst>
                <a:gd name="T0" fmla="*/ 91281 w 476"/>
                <a:gd name="T1" fmla="*/ 20637 h 136"/>
                <a:gd name="T2" fmla="*/ 91281 w 476"/>
                <a:gd name="T3" fmla="*/ 23019 h 136"/>
                <a:gd name="T4" fmla="*/ 94456 w 476"/>
                <a:gd name="T5" fmla="*/ 23019 h 136"/>
                <a:gd name="T6" fmla="*/ 91281 w 476"/>
                <a:gd name="T7" fmla="*/ 26988 h 136"/>
                <a:gd name="T8" fmla="*/ 84138 w 476"/>
                <a:gd name="T9" fmla="*/ 26988 h 136"/>
                <a:gd name="T10" fmla="*/ 76994 w 476"/>
                <a:gd name="T11" fmla="*/ 26988 h 136"/>
                <a:gd name="T12" fmla="*/ 73819 w 476"/>
                <a:gd name="T13" fmla="*/ 26988 h 136"/>
                <a:gd name="T14" fmla="*/ 70644 w 476"/>
                <a:gd name="T15" fmla="*/ 26988 h 136"/>
                <a:gd name="T16" fmla="*/ 63500 w 476"/>
                <a:gd name="T17" fmla="*/ 26988 h 136"/>
                <a:gd name="T18" fmla="*/ 56356 w 476"/>
                <a:gd name="T19" fmla="*/ 26988 h 136"/>
                <a:gd name="T20" fmla="*/ 53181 w 476"/>
                <a:gd name="T21" fmla="*/ 26988 h 136"/>
                <a:gd name="T22" fmla="*/ 48419 w 476"/>
                <a:gd name="T23" fmla="*/ 26988 h 136"/>
                <a:gd name="T24" fmla="*/ 45244 w 476"/>
                <a:gd name="T25" fmla="*/ 26988 h 136"/>
                <a:gd name="T26" fmla="*/ 42069 w 476"/>
                <a:gd name="T27" fmla="*/ 26988 h 136"/>
                <a:gd name="T28" fmla="*/ 38100 w 476"/>
                <a:gd name="T29" fmla="*/ 26988 h 136"/>
                <a:gd name="T30" fmla="*/ 31750 w 476"/>
                <a:gd name="T31" fmla="*/ 26988 h 136"/>
                <a:gd name="T32" fmla="*/ 23812 w 476"/>
                <a:gd name="T33" fmla="*/ 23019 h 136"/>
                <a:gd name="T34" fmla="*/ 21431 w 476"/>
                <a:gd name="T35" fmla="*/ 20637 h 136"/>
                <a:gd name="T36" fmla="*/ 23812 w 476"/>
                <a:gd name="T37" fmla="*/ 20637 h 136"/>
                <a:gd name="T38" fmla="*/ 23812 w 476"/>
                <a:gd name="T39" fmla="*/ 16669 h 136"/>
                <a:gd name="T40" fmla="*/ 21431 w 476"/>
                <a:gd name="T41" fmla="*/ 16669 h 136"/>
                <a:gd name="T42" fmla="*/ 17463 w 476"/>
                <a:gd name="T43" fmla="*/ 10319 h 136"/>
                <a:gd name="T44" fmla="*/ 17463 w 476"/>
                <a:gd name="T45" fmla="*/ 7144 h 136"/>
                <a:gd name="T46" fmla="*/ 14288 w 476"/>
                <a:gd name="T47" fmla="*/ 10319 h 136"/>
                <a:gd name="T48" fmla="*/ 7144 w 476"/>
                <a:gd name="T49" fmla="*/ 7144 h 136"/>
                <a:gd name="T50" fmla="*/ 3969 w 476"/>
                <a:gd name="T51" fmla="*/ 3175 h 136"/>
                <a:gd name="T52" fmla="*/ 0 w 476"/>
                <a:gd name="T53" fmla="*/ 3175 h 136"/>
                <a:gd name="T54" fmla="*/ 3969 w 476"/>
                <a:gd name="T55" fmla="*/ 3175 h 136"/>
                <a:gd name="T56" fmla="*/ 3969 w 476"/>
                <a:gd name="T57" fmla="*/ 0 h 136"/>
                <a:gd name="T58" fmla="*/ 14288 w 476"/>
                <a:gd name="T59" fmla="*/ 3175 h 136"/>
                <a:gd name="T60" fmla="*/ 21431 w 476"/>
                <a:gd name="T61" fmla="*/ 7144 h 136"/>
                <a:gd name="T62" fmla="*/ 23812 w 476"/>
                <a:gd name="T63" fmla="*/ 7144 h 136"/>
                <a:gd name="T64" fmla="*/ 23812 w 476"/>
                <a:gd name="T65" fmla="*/ 3175 h 136"/>
                <a:gd name="T66" fmla="*/ 27781 w 476"/>
                <a:gd name="T67" fmla="*/ 3175 h 136"/>
                <a:gd name="T68" fmla="*/ 27781 w 476"/>
                <a:gd name="T69" fmla="*/ 7144 h 136"/>
                <a:gd name="T70" fmla="*/ 34925 w 476"/>
                <a:gd name="T71" fmla="*/ 10319 h 136"/>
                <a:gd name="T72" fmla="*/ 38100 w 476"/>
                <a:gd name="T73" fmla="*/ 10319 h 136"/>
                <a:gd name="T74" fmla="*/ 31750 w 476"/>
                <a:gd name="T75" fmla="*/ 10319 h 136"/>
                <a:gd name="T76" fmla="*/ 27781 w 476"/>
                <a:gd name="T77" fmla="*/ 10319 h 136"/>
                <a:gd name="T78" fmla="*/ 31750 w 476"/>
                <a:gd name="T79" fmla="*/ 16669 h 136"/>
                <a:gd name="T80" fmla="*/ 34925 w 476"/>
                <a:gd name="T81" fmla="*/ 16669 h 136"/>
                <a:gd name="T82" fmla="*/ 38100 w 476"/>
                <a:gd name="T83" fmla="*/ 16669 h 136"/>
                <a:gd name="T84" fmla="*/ 45244 w 476"/>
                <a:gd name="T85" fmla="*/ 16669 h 136"/>
                <a:gd name="T86" fmla="*/ 48419 w 476"/>
                <a:gd name="T87" fmla="*/ 20637 h 136"/>
                <a:gd name="T88" fmla="*/ 53181 w 476"/>
                <a:gd name="T89" fmla="*/ 20637 h 136"/>
                <a:gd name="T90" fmla="*/ 59531 w 476"/>
                <a:gd name="T91" fmla="*/ 16669 h 136"/>
                <a:gd name="T92" fmla="*/ 70644 w 476"/>
                <a:gd name="T93" fmla="*/ 16669 h 136"/>
                <a:gd name="T94" fmla="*/ 76994 w 476"/>
                <a:gd name="T95" fmla="*/ 16669 h 136"/>
                <a:gd name="T96" fmla="*/ 84138 w 476"/>
                <a:gd name="T97" fmla="*/ 16669 h 136"/>
                <a:gd name="T98" fmla="*/ 87313 w 476"/>
                <a:gd name="T99" fmla="*/ 16669 h 136"/>
                <a:gd name="T100" fmla="*/ 94456 w 476"/>
                <a:gd name="T101" fmla="*/ 20637 h 136"/>
                <a:gd name="T102" fmla="*/ 91281 w 476"/>
                <a:gd name="T103" fmla="*/ 20637 h 1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6"/>
                <a:gd name="T157" fmla="*/ 0 h 136"/>
                <a:gd name="T158" fmla="*/ 476 w 476"/>
                <a:gd name="T159" fmla="*/ 136 h 1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6" h="136" extrusionOk="0">
                  <a:moveTo>
                    <a:pt x="457" y="104"/>
                  </a:moveTo>
                  <a:lnTo>
                    <a:pt x="457" y="119"/>
                  </a:lnTo>
                  <a:lnTo>
                    <a:pt x="476" y="119"/>
                  </a:lnTo>
                  <a:lnTo>
                    <a:pt x="457" y="136"/>
                  </a:lnTo>
                  <a:lnTo>
                    <a:pt x="422" y="136"/>
                  </a:lnTo>
                  <a:lnTo>
                    <a:pt x="388" y="136"/>
                  </a:lnTo>
                  <a:lnTo>
                    <a:pt x="370" y="136"/>
                  </a:lnTo>
                  <a:lnTo>
                    <a:pt x="353" y="136"/>
                  </a:lnTo>
                  <a:lnTo>
                    <a:pt x="317" y="136"/>
                  </a:lnTo>
                  <a:lnTo>
                    <a:pt x="282" y="136"/>
                  </a:lnTo>
                  <a:lnTo>
                    <a:pt x="265" y="136"/>
                  </a:lnTo>
                  <a:lnTo>
                    <a:pt x="247" y="136"/>
                  </a:lnTo>
                  <a:lnTo>
                    <a:pt x="228" y="136"/>
                  </a:lnTo>
                  <a:lnTo>
                    <a:pt x="211" y="136"/>
                  </a:lnTo>
                  <a:lnTo>
                    <a:pt x="192" y="136"/>
                  </a:lnTo>
                  <a:lnTo>
                    <a:pt x="157" y="136"/>
                  </a:lnTo>
                  <a:lnTo>
                    <a:pt x="123" y="119"/>
                  </a:lnTo>
                  <a:lnTo>
                    <a:pt x="105" y="104"/>
                  </a:lnTo>
                  <a:lnTo>
                    <a:pt x="123" y="104"/>
                  </a:lnTo>
                  <a:lnTo>
                    <a:pt x="123" y="87"/>
                  </a:lnTo>
                  <a:lnTo>
                    <a:pt x="105" y="87"/>
                  </a:lnTo>
                  <a:lnTo>
                    <a:pt x="86" y="52"/>
                  </a:lnTo>
                  <a:lnTo>
                    <a:pt x="86" y="35"/>
                  </a:lnTo>
                  <a:lnTo>
                    <a:pt x="69" y="52"/>
                  </a:lnTo>
                  <a:lnTo>
                    <a:pt x="34" y="35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69" y="17"/>
                  </a:lnTo>
                  <a:lnTo>
                    <a:pt x="105" y="35"/>
                  </a:lnTo>
                  <a:lnTo>
                    <a:pt x="123" y="35"/>
                  </a:lnTo>
                  <a:lnTo>
                    <a:pt x="123" y="17"/>
                  </a:lnTo>
                  <a:lnTo>
                    <a:pt x="140" y="17"/>
                  </a:lnTo>
                  <a:lnTo>
                    <a:pt x="140" y="35"/>
                  </a:lnTo>
                  <a:lnTo>
                    <a:pt x="174" y="52"/>
                  </a:lnTo>
                  <a:lnTo>
                    <a:pt x="192" y="52"/>
                  </a:lnTo>
                  <a:lnTo>
                    <a:pt x="157" y="52"/>
                  </a:lnTo>
                  <a:lnTo>
                    <a:pt x="140" y="52"/>
                  </a:lnTo>
                  <a:lnTo>
                    <a:pt x="157" y="87"/>
                  </a:lnTo>
                  <a:lnTo>
                    <a:pt x="174" y="87"/>
                  </a:lnTo>
                  <a:lnTo>
                    <a:pt x="192" y="87"/>
                  </a:lnTo>
                  <a:lnTo>
                    <a:pt x="228" y="87"/>
                  </a:lnTo>
                  <a:lnTo>
                    <a:pt x="247" y="104"/>
                  </a:lnTo>
                  <a:lnTo>
                    <a:pt x="265" y="104"/>
                  </a:lnTo>
                  <a:lnTo>
                    <a:pt x="299" y="87"/>
                  </a:lnTo>
                  <a:lnTo>
                    <a:pt x="353" y="87"/>
                  </a:lnTo>
                  <a:lnTo>
                    <a:pt x="388" y="87"/>
                  </a:lnTo>
                  <a:lnTo>
                    <a:pt x="422" y="87"/>
                  </a:lnTo>
                  <a:lnTo>
                    <a:pt x="439" y="87"/>
                  </a:lnTo>
                  <a:lnTo>
                    <a:pt x="476" y="104"/>
                  </a:lnTo>
                  <a:lnTo>
                    <a:pt x="457" y="10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16" name="Freeform 17"/>
            <p:cNvSpPr/>
            <p:nvPr/>
          </p:nvSpPr>
          <p:spPr bwMode="auto">
            <a:xfrm>
              <a:off x="2614613" y="2401887"/>
              <a:ext cx="68263" cy="41275"/>
            </a:xfrm>
            <a:custGeom>
              <a:avLst/>
              <a:gdLst>
                <a:gd name="T0" fmla="*/ 3969 w 86"/>
                <a:gd name="T1" fmla="*/ 4047 h 51"/>
                <a:gd name="T2" fmla="*/ 3969 w 86"/>
                <a:gd name="T3" fmla="*/ 0 h 51"/>
                <a:gd name="T4" fmla="*/ 10319 w 86"/>
                <a:gd name="T5" fmla="*/ 0 h 51"/>
                <a:gd name="T6" fmla="*/ 14288 w 86"/>
                <a:gd name="T7" fmla="*/ 0 h 51"/>
                <a:gd name="T8" fmla="*/ 14288 w 86"/>
                <a:gd name="T9" fmla="*/ 4047 h 51"/>
                <a:gd name="T10" fmla="*/ 17463 w 86"/>
                <a:gd name="T11" fmla="*/ 7284 h 51"/>
                <a:gd name="T12" fmla="*/ 14288 w 86"/>
                <a:gd name="T13" fmla="*/ 10521 h 51"/>
                <a:gd name="T14" fmla="*/ 10319 w 86"/>
                <a:gd name="T15" fmla="*/ 10521 h 51"/>
                <a:gd name="T16" fmla="*/ 3969 w 86"/>
                <a:gd name="T17" fmla="*/ 7284 h 51"/>
                <a:gd name="T18" fmla="*/ 0 w 86"/>
                <a:gd name="T19" fmla="*/ 7284 h 51"/>
                <a:gd name="T20" fmla="*/ 3969 w 86"/>
                <a:gd name="T21" fmla="*/ 4047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51"/>
                <a:gd name="T35" fmla="*/ 86 w 86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51" extrusionOk="0">
                  <a:moveTo>
                    <a:pt x="17" y="17"/>
                  </a:moveTo>
                  <a:lnTo>
                    <a:pt x="17" y="0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17"/>
                  </a:lnTo>
                  <a:lnTo>
                    <a:pt x="86" y="34"/>
                  </a:lnTo>
                  <a:lnTo>
                    <a:pt x="69" y="51"/>
                  </a:lnTo>
                  <a:lnTo>
                    <a:pt x="52" y="51"/>
                  </a:lnTo>
                  <a:lnTo>
                    <a:pt x="17" y="34"/>
                  </a:lnTo>
                  <a:lnTo>
                    <a:pt x="0" y="34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17" name="Freeform 18"/>
            <p:cNvSpPr/>
            <p:nvPr/>
          </p:nvSpPr>
          <p:spPr bwMode="auto">
            <a:xfrm>
              <a:off x="2627313" y="2306638"/>
              <a:ext cx="55563" cy="12700"/>
            </a:xfrm>
            <a:custGeom>
              <a:avLst/>
              <a:gdLst>
                <a:gd name="T0" fmla="*/ 10174 w 71"/>
                <a:gd name="T1" fmla="*/ 0 h 17"/>
                <a:gd name="T2" fmla="*/ 13304 w 71"/>
                <a:gd name="T3" fmla="*/ 0 h 17"/>
                <a:gd name="T4" fmla="*/ 13304 w 71"/>
                <a:gd name="T5" fmla="*/ 2988 h 17"/>
                <a:gd name="T6" fmla="*/ 10174 w 71"/>
                <a:gd name="T7" fmla="*/ 2988 h 17"/>
                <a:gd name="T8" fmla="*/ 7043 w 71"/>
                <a:gd name="T9" fmla="*/ 2988 h 17"/>
                <a:gd name="T10" fmla="*/ 0 w 71"/>
                <a:gd name="T11" fmla="*/ 0 h 17"/>
                <a:gd name="T12" fmla="*/ 7043 w 71"/>
                <a:gd name="T13" fmla="*/ 0 h 17"/>
                <a:gd name="T14" fmla="*/ 10174 w 7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17"/>
                <a:gd name="T26" fmla="*/ 71 w 7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17" extrusionOk="0">
                  <a:moveTo>
                    <a:pt x="54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37" y="17"/>
                  </a:lnTo>
                  <a:lnTo>
                    <a:pt x="0" y="0"/>
                  </a:lnTo>
                  <a:lnTo>
                    <a:pt x="37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18" name="Freeform 19"/>
            <p:cNvSpPr/>
            <p:nvPr/>
          </p:nvSpPr>
          <p:spPr bwMode="auto">
            <a:xfrm>
              <a:off x="2578100" y="2251076"/>
              <a:ext cx="82550" cy="55563"/>
            </a:xfrm>
            <a:custGeom>
              <a:avLst/>
              <a:gdLst>
                <a:gd name="T0" fmla="*/ 7144 w 104"/>
                <a:gd name="T1" fmla="*/ 14495 h 69"/>
                <a:gd name="T2" fmla="*/ 7144 w 104"/>
                <a:gd name="T3" fmla="*/ 10468 h 69"/>
                <a:gd name="T4" fmla="*/ 3969 w 104"/>
                <a:gd name="T5" fmla="*/ 7247 h 69"/>
                <a:gd name="T6" fmla="*/ 0 w 104"/>
                <a:gd name="T7" fmla="*/ 4026 h 69"/>
                <a:gd name="T8" fmla="*/ 3969 w 104"/>
                <a:gd name="T9" fmla="*/ 0 h 69"/>
                <a:gd name="T10" fmla="*/ 7144 w 104"/>
                <a:gd name="T11" fmla="*/ 0 h 69"/>
                <a:gd name="T12" fmla="*/ 7144 w 104"/>
                <a:gd name="T13" fmla="*/ 4026 h 69"/>
                <a:gd name="T14" fmla="*/ 10319 w 104"/>
                <a:gd name="T15" fmla="*/ 4026 h 69"/>
                <a:gd name="T16" fmla="*/ 14288 w 104"/>
                <a:gd name="T17" fmla="*/ 4026 h 69"/>
                <a:gd name="T18" fmla="*/ 17463 w 104"/>
                <a:gd name="T19" fmla="*/ 4026 h 69"/>
                <a:gd name="T20" fmla="*/ 20638 w 104"/>
                <a:gd name="T21" fmla="*/ 7247 h 69"/>
                <a:gd name="T22" fmla="*/ 17463 w 104"/>
                <a:gd name="T23" fmla="*/ 7247 h 69"/>
                <a:gd name="T24" fmla="*/ 17463 w 104"/>
                <a:gd name="T25" fmla="*/ 10468 h 69"/>
                <a:gd name="T26" fmla="*/ 20638 w 104"/>
                <a:gd name="T27" fmla="*/ 14495 h 69"/>
                <a:gd name="T28" fmla="*/ 14288 w 104"/>
                <a:gd name="T29" fmla="*/ 14495 h 69"/>
                <a:gd name="T30" fmla="*/ 7144 w 104"/>
                <a:gd name="T31" fmla="*/ 14495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69"/>
                <a:gd name="T50" fmla="*/ 104 w 104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69" extrusionOk="0">
                  <a:moveTo>
                    <a:pt x="34" y="69"/>
                  </a:moveTo>
                  <a:lnTo>
                    <a:pt x="34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52" y="17"/>
                  </a:lnTo>
                  <a:lnTo>
                    <a:pt x="69" y="17"/>
                  </a:lnTo>
                  <a:lnTo>
                    <a:pt x="86" y="17"/>
                  </a:lnTo>
                  <a:lnTo>
                    <a:pt x="104" y="34"/>
                  </a:lnTo>
                  <a:lnTo>
                    <a:pt x="86" y="34"/>
                  </a:lnTo>
                  <a:lnTo>
                    <a:pt x="86" y="51"/>
                  </a:lnTo>
                  <a:lnTo>
                    <a:pt x="104" y="69"/>
                  </a:lnTo>
                  <a:lnTo>
                    <a:pt x="69" y="69"/>
                  </a:lnTo>
                  <a:lnTo>
                    <a:pt x="34" y="6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19" name="Freeform 20"/>
            <p:cNvSpPr/>
            <p:nvPr/>
          </p:nvSpPr>
          <p:spPr bwMode="auto">
            <a:xfrm>
              <a:off x="2627313" y="2128838"/>
              <a:ext cx="225425" cy="165100"/>
            </a:xfrm>
            <a:custGeom>
              <a:avLst/>
              <a:gdLst>
                <a:gd name="T0" fmla="*/ 42069 w 284"/>
                <a:gd name="T1" fmla="*/ 17379 h 209"/>
                <a:gd name="T2" fmla="*/ 45244 w 284"/>
                <a:gd name="T3" fmla="*/ 13429 h 209"/>
                <a:gd name="T4" fmla="*/ 45244 w 284"/>
                <a:gd name="T5" fmla="*/ 20539 h 209"/>
                <a:gd name="T6" fmla="*/ 53181 w 284"/>
                <a:gd name="T7" fmla="*/ 20539 h 209"/>
                <a:gd name="T8" fmla="*/ 56356 w 284"/>
                <a:gd name="T9" fmla="*/ 26858 h 209"/>
                <a:gd name="T10" fmla="*/ 45244 w 284"/>
                <a:gd name="T11" fmla="*/ 33968 h 209"/>
                <a:gd name="T12" fmla="*/ 42069 w 284"/>
                <a:gd name="T13" fmla="*/ 30808 h 209"/>
                <a:gd name="T14" fmla="*/ 38894 w 284"/>
                <a:gd name="T15" fmla="*/ 33968 h 209"/>
                <a:gd name="T16" fmla="*/ 42069 w 284"/>
                <a:gd name="T17" fmla="*/ 37128 h 209"/>
                <a:gd name="T18" fmla="*/ 38894 w 284"/>
                <a:gd name="T19" fmla="*/ 41078 h 209"/>
                <a:gd name="T20" fmla="*/ 34925 w 284"/>
                <a:gd name="T21" fmla="*/ 33968 h 209"/>
                <a:gd name="T22" fmla="*/ 30956 w 284"/>
                <a:gd name="T23" fmla="*/ 41078 h 209"/>
                <a:gd name="T24" fmla="*/ 23812 w 284"/>
                <a:gd name="T25" fmla="*/ 41078 h 209"/>
                <a:gd name="T26" fmla="*/ 20637 w 284"/>
                <a:gd name="T27" fmla="*/ 33968 h 209"/>
                <a:gd name="T28" fmla="*/ 14287 w 284"/>
                <a:gd name="T29" fmla="*/ 30808 h 209"/>
                <a:gd name="T30" fmla="*/ 20637 w 284"/>
                <a:gd name="T31" fmla="*/ 26858 h 209"/>
                <a:gd name="T32" fmla="*/ 23812 w 284"/>
                <a:gd name="T33" fmla="*/ 26858 h 209"/>
                <a:gd name="T34" fmla="*/ 17462 w 284"/>
                <a:gd name="T35" fmla="*/ 23699 h 209"/>
                <a:gd name="T36" fmla="*/ 14287 w 284"/>
                <a:gd name="T37" fmla="*/ 26858 h 209"/>
                <a:gd name="T38" fmla="*/ 10319 w 284"/>
                <a:gd name="T39" fmla="*/ 26858 h 209"/>
                <a:gd name="T40" fmla="*/ 10319 w 284"/>
                <a:gd name="T41" fmla="*/ 23699 h 209"/>
                <a:gd name="T42" fmla="*/ 7144 w 284"/>
                <a:gd name="T43" fmla="*/ 20539 h 209"/>
                <a:gd name="T44" fmla="*/ 0 w 284"/>
                <a:gd name="T45" fmla="*/ 17379 h 209"/>
                <a:gd name="T46" fmla="*/ 7144 w 284"/>
                <a:gd name="T47" fmla="*/ 17379 h 209"/>
                <a:gd name="T48" fmla="*/ 7144 w 284"/>
                <a:gd name="T49" fmla="*/ 13429 h 209"/>
                <a:gd name="T50" fmla="*/ 0 w 284"/>
                <a:gd name="T51" fmla="*/ 10269 h 209"/>
                <a:gd name="T52" fmla="*/ 7144 w 284"/>
                <a:gd name="T53" fmla="*/ 10269 h 209"/>
                <a:gd name="T54" fmla="*/ 14287 w 284"/>
                <a:gd name="T55" fmla="*/ 10269 h 209"/>
                <a:gd name="T56" fmla="*/ 7144 w 284"/>
                <a:gd name="T57" fmla="*/ 10269 h 209"/>
                <a:gd name="T58" fmla="*/ 10319 w 284"/>
                <a:gd name="T59" fmla="*/ 3160 h 209"/>
                <a:gd name="T60" fmla="*/ 14287 w 284"/>
                <a:gd name="T61" fmla="*/ 6320 h 209"/>
                <a:gd name="T62" fmla="*/ 14287 w 284"/>
                <a:gd name="T63" fmla="*/ 3160 h 209"/>
                <a:gd name="T64" fmla="*/ 10319 w 284"/>
                <a:gd name="T65" fmla="*/ 0 h 209"/>
                <a:gd name="T66" fmla="*/ 20637 w 284"/>
                <a:gd name="T67" fmla="*/ 0 h 209"/>
                <a:gd name="T68" fmla="*/ 23812 w 284"/>
                <a:gd name="T69" fmla="*/ 6320 h 209"/>
                <a:gd name="T70" fmla="*/ 27781 w 284"/>
                <a:gd name="T71" fmla="*/ 10269 h 209"/>
                <a:gd name="T72" fmla="*/ 34925 w 284"/>
                <a:gd name="T73" fmla="*/ 10269 h 209"/>
                <a:gd name="T74" fmla="*/ 38894 w 284"/>
                <a:gd name="T75" fmla="*/ 17379 h 2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4"/>
                <a:gd name="T115" fmla="*/ 0 h 209"/>
                <a:gd name="T116" fmla="*/ 284 w 284"/>
                <a:gd name="T117" fmla="*/ 209 h 2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4" h="209" extrusionOk="0">
                  <a:moveTo>
                    <a:pt x="196" y="88"/>
                  </a:moveTo>
                  <a:lnTo>
                    <a:pt x="213" y="88"/>
                  </a:lnTo>
                  <a:lnTo>
                    <a:pt x="213" y="71"/>
                  </a:lnTo>
                  <a:lnTo>
                    <a:pt x="230" y="71"/>
                  </a:lnTo>
                  <a:lnTo>
                    <a:pt x="230" y="88"/>
                  </a:lnTo>
                  <a:lnTo>
                    <a:pt x="230" y="106"/>
                  </a:lnTo>
                  <a:lnTo>
                    <a:pt x="250" y="106"/>
                  </a:lnTo>
                  <a:lnTo>
                    <a:pt x="267" y="106"/>
                  </a:lnTo>
                  <a:lnTo>
                    <a:pt x="284" y="123"/>
                  </a:lnTo>
                  <a:lnTo>
                    <a:pt x="284" y="138"/>
                  </a:lnTo>
                  <a:lnTo>
                    <a:pt x="250" y="156"/>
                  </a:lnTo>
                  <a:lnTo>
                    <a:pt x="230" y="173"/>
                  </a:lnTo>
                  <a:lnTo>
                    <a:pt x="213" y="173"/>
                  </a:lnTo>
                  <a:lnTo>
                    <a:pt x="213" y="156"/>
                  </a:lnTo>
                  <a:lnTo>
                    <a:pt x="213" y="173"/>
                  </a:lnTo>
                  <a:lnTo>
                    <a:pt x="196" y="173"/>
                  </a:lnTo>
                  <a:lnTo>
                    <a:pt x="213" y="173"/>
                  </a:lnTo>
                  <a:lnTo>
                    <a:pt x="213" y="190"/>
                  </a:lnTo>
                  <a:lnTo>
                    <a:pt x="196" y="190"/>
                  </a:lnTo>
                  <a:lnTo>
                    <a:pt x="196" y="209"/>
                  </a:lnTo>
                  <a:lnTo>
                    <a:pt x="177" y="190"/>
                  </a:lnTo>
                  <a:lnTo>
                    <a:pt x="177" y="173"/>
                  </a:lnTo>
                  <a:lnTo>
                    <a:pt x="159" y="190"/>
                  </a:lnTo>
                  <a:lnTo>
                    <a:pt x="159" y="209"/>
                  </a:lnTo>
                  <a:lnTo>
                    <a:pt x="140" y="209"/>
                  </a:lnTo>
                  <a:lnTo>
                    <a:pt x="123" y="209"/>
                  </a:lnTo>
                  <a:lnTo>
                    <a:pt x="106" y="190"/>
                  </a:lnTo>
                  <a:lnTo>
                    <a:pt x="106" y="173"/>
                  </a:lnTo>
                  <a:lnTo>
                    <a:pt x="71" y="173"/>
                  </a:lnTo>
                  <a:lnTo>
                    <a:pt x="71" y="156"/>
                  </a:lnTo>
                  <a:lnTo>
                    <a:pt x="88" y="138"/>
                  </a:lnTo>
                  <a:lnTo>
                    <a:pt x="106" y="138"/>
                  </a:lnTo>
                  <a:lnTo>
                    <a:pt x="140" y="138"/>
                  </a:lnTo>
                  <a:lnTo>
                    <a:pt x="123" y="138"/>
                  </a:lnTo>
                  <a:lnTo>
                    <a:pt x="106" y="123"/>
                  </a:lnTo>
                  <a:lnTo>
                    <a:pt x="88" y="123"/>
                  </a:lnTo>
                  <a:lnTo>
                    <a:pt x="88" y="138"/>
                  </a:lnTo>
                  <a:lnTo>
                    <a:pt x="71" y="138"/>
                  </a:lnTo>
                  <a:lnTo>
                    <a:pt x="54" y="123"/>
                  </a:lnTo>
                  <a:lnTo>
                    <a:pt x="54" y="138"/>
                  </a:lnTo>
                  <a:lnTo>
                    <a:pt x="35" y="123"/>
                  </a:lnTo>
                  <a:lnTo>
                    <a:pt x="54" y="123"/>
                  </a:lnTo>
                  <a:lnTo>
                    <a:pt x="54" y="106"/>
                  </a:lnTo>
                  <a:lnTo>
                    <a:pt x="35" y="106"/>
                  </a:lnTo>
                  <a:lnTo>
                    <a:pt x="0" y="106"/>
                  </a:lnTo>
                  <a:lnTo>
                    <a:pt x="0" y="88"/>
                  </a:lnTo>
                  <a:lnTo>
                    <a:pt x="17" y="88"/>
                  </a:lnTo>
                  <a:lnTo>
                    <a:pt x="35" y="88"/>
                  </a:lnTo>
                  <a:lnTo>
                    <a:pt x="54" y="88"/>
                  </a:lnTo>
                  <a:lnTo>
                    <a:pt x="35" y="71"/>
                  </a:lnTo>
                  <a:lnTo>
                    <a:pt x="17" y="71"/>
                  </a:lnTo>
                  <a:lnTo>
                    <a:pt x="0" y="54"/>
                  </a:lnTo>
                  <a:lnTo>
                    <a:pt x="17" y="54"/>
                  </a:lnTo>
                  <a:lnTo>
                    <a:pt x="35" y="54"/>
                  </a:lnTo>
                  <a:lnTo>
                    <a:pt x="54" y="54"/>
                  </a:lnTo>
                  <a:lnTo>
                    <a:pt x="71" y="54"/>
                  </a:lnTo>
                  <a:lnTo>
                    <a:pt x="54" y="54"/>
                  </a:lnTo>
                  <a:lnTo>
                    <a:pt x="35" y="54"/>
                  </a:lnTo>
                  <a:lnTo>
                    <a:pt x="35" y="35"/>
                  </a:lnTo>
                  <a:lnTo>
                    <a:pt x="54" y="17"/>
                  </a:lnTo>
                  <a:lnTo>
                    <a:pt x="54" y="35"/>
                  </a:lnTo>
                  <a:lnTo>
                    <a:pt x="71" y="35"/>
                  </a:lnTo>
                  <a:lnTo>
                    <a:pt x="88" y="35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06" y="17"/>
                  </a:lnTo>
                  <a:lnTo>
                    <a:pt x="123" y="35"/>
                  </a:lnTo>
                  <a:lnTo>
                    <a:pt x="123" y="54"/>
                  </a:lnTo>
                  <a:lnTo>
                    <a:pt x="140" y="54"/>
                  </a:lnTo>
                  <a:lnTo>
                    <a:pt x="159" y="54"/>
                  </a:lnTo>
                  <a:lnTo>
                    <a:pt x="177" y="54"/>
                  </a:lnTo>
                  <a:lnTo>
                    <a:pt x="196" y="71"/>
                  </a:lnTo>
                  <a:lnTo>
                    <a:pt x="196" y="8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20" name="Freeform 21"/>
            <p:cNvSpPr/>
            <p:nvPr/>
          </p:nvSpPr>
          <p:spPr bwMode="auto">
            <a:xfrm>
              <a:off x="2709863" y="2033588"/>
              <a:ext cx="674688" cy="341313"/>
            </a:xfrm>
            <a:custGeom>
              <a:avLst/>
              <a:gdLst>
                <a:gd name="T0" fmla="*/ 134460 w 848"/>
                <a:gd name="T1" fmla="*/ 7144 h 430"/>
                <a:gd name="T2" fmla="*/ 151964 w 848"/>
                <a:gd name="T3" fmla="*/ 3969 h 430"/>
                <a:gd name="T4" fmla="*/ 165490 w 848"/>
                <a:gd name="T5" fmla="*/ 10319 h 430"/>
                <a:gd name="T6" fmla="*/ 165490 w 848"/>
                <a:gd name="T7" fmla="*/ 14288 h 430"/>
                <a:gd name="T8" fmla="*/ 137643 w 848"/>
                <a:gd name="T9" fmla="*/ 23813 h 430"/>
                <a:gd name="T10" fmla="*/ 151964 w 848"/>
                <a:gd name="T11" fmla="*/ 23813 h 430"/>
                <a:gd name="T12" fmla="*/ 130482 w 848"/>
                <a:gd name="T13" fmla="*/ 34925 h 430"/>
                <a:gd name="T14" fmla="*/ 112978 w 848"/>
                <a:gd name="T15" fmla="*/ 44450 h 430"/>
                <a:gd name="T16" fmla="*/ 102635 w 848"/>
                <a:gd name="T17" fmla="*/ 44450 h 430"/>
                <a:gd name="T18" fmla="*/ 95475 w 848"/>
                <a:gd name="T19" fmla="*/ 51594 h 430"/>
                <a:gd name="T20" fmla="*/ 95475 w 848"/>
                <a:gd name="T21" fmla="*/ 57944 h 430"/>
                <a:gd name="T22" fmla="*/ 85132 w 848"/>
                <a:gd name="T23" fmla="*/ 68263 h 430"/>
                <a:gd name="T24" fmla="*/ 77971 w 848"/>
                <a:gd name="T25" fmla="*/ 72231 h 430"/>
                <a:gd name="T26" fmla="*/ 73993 w 848"/>
                <a:gd name="T27" fmla="*/ 78581 h 430"/>
                <a:gd name="T28" fmla="*/ 70810 w 848"/>
                <a:gd name="T29" fmla="*/ 85725 h 430"/>
                <a:gd name="T30" fmla="*/ 56489 w 848"/>
                <a:gd name="T31" fmla="*/ 82550 h 430"/>
                <a:gd name="T32" fmla="*/ 38986 w 848"/>
                <a:gd name="T33" fmla="*/ 82550 h 430"/>
                <a:gd name="T34" fmla="*/ 32621 w 848"/>
                <a:gd name="T35" fmla="*/ 85725 h 430"/>
                <a:gd name="T36" fmla="*/ 14321 w 848"/>
                <a:gd name="T37" fmla="*/ 82550 h 430"/>
                <a:gd name="T38" fmla="*/ 28642 w 848"/>
                <a:gd name="T39" fmla="*/ 75406 h 430"/>
                <a:gd name="T40" fmla="*/ 24664 w 848"/>
                <a:gd name="T41" fmla="*/ 68263 h 430"/>
                <a:gd name="T42" fmla="*/ 38986 w 848"/>
                <a:gd name="T43" fmla="*/ 72231 h 430"/>
                <a:gd name="T44" fmla="*/ 35803 w 848"/>
                <a:gd name="T45" fmla="*/ 68263 h 430"/>
                <a:gd name="T46" fmla="*/ 28642 w 848"/>
                <a:gd name="T47" fmla="*/ 65088 h 430"/>
                <a:gd name="T48" fmla="*/ 24664 w 848"/>
                <a:gd name="T49" fmla="*/ 57944 h 430"/>
                <a:gd name="T50" fmla="*/ 35803 w 848"/>
                <a:gd name="T51" fmla="*/ 57944 h 430"/>
                <a:gd name="T52" fmla="*/ 38986 w 848"/>
                <a:gd name="T53" fmla="*/ 44450 h 430"/>
                <a:gd name="T54" fmla="*/ 32621 w 848"/>
                <a:gd name="T55" fmla="*/ 41275 h 430"/>
                <a:gd name="T56" fmla="*/ 32621 w 848"/>
                <a:gd name="T57" fmla="*/ 38100 h 430"/>
                <a:gd name="T58" fmla="*/ 42964 w 848"/>
                <a:gd name="T59" fmla="*/ 38100 h 430"/>
                <a:gd name="T60" fmla="*/ 56489 w 848"/>
                <a:gd name="T61" fmla="*/ 44450 h 430"/>
                <a:gd name="T62" fmla="*/ 49329 w 848"/>
                <a:gd name="T63" fmla="*/ 38100 h 430"/>
                <a:gd name="T64" fmla="*/ 60467 w 848"/>
                <a:gd name="T65" fmla="*/ 38100 h 430"/>
                <a:gd name="T66" fmla="*/ 70810 w 848"/>
                <a:gd name="T67" fmla="*/ 34925 h 430"/>
                <a:gd name="T68" fmla="*/ 56489 w 848"/>
                <a:gd name="T69" fmla="*/ 34925 h 430"/>
                <a:gd name="T70" fmla="*/ 42964 w 848"/>
                <a:gd name="T71" fmla="*/ 34925 h 430"/>
                <a:gd name="T72" fmla="*/ 32621 w 848"/>
                <a:gd name="T73" fmla="*/ 34925 h 430"/>
                <a:gd name="T74" fmla="*/ 18299 w 848"/>
                <a:gd name="T75" fmla="*/ 34925 h 430"/>
                <a:gd name="T76" fmla="*/ 21482 w 848"/>
                <a:gd name="T77" fmla="*/ 27781 h 430"/>
                <a:gd name="T78" fmla="*/ 14321 w 848"/>
                <a:gd name="T79" fmla="*/ 23813 h 430"/>
                <a:gd name="T80" fmla="*/ 21482 w 848"/>
                <a:gd name="T81" fmla="*/ 23813 h 430"/>
                <a:gd name="T82" fmla="*/ 11139 w 848"/>
                <a:gd name="T83" fmla="*/ 23813 h 430"/>
                <a:gd name="T84" fmla="*/ 7161 w 848"/>
                <a:gd name="T85" fmla="*/ 23813 h 430"/>
                <a:gd name="T86" fmla="*/ 3978 w 848"/>
                <a:gd name="T87" fmla="*/ 20638 h 430"/>
                <a:gd name="T88" fmla="*/ 24664 w 848"/>
                <a:gd name="T89" fmla="*/ 14288 h 430"/>
                <a:gd name="T90" fmla="*/ 38986 w 848"/>
                <a:gd name="T91" fmla="*/ 10319 h 430"/>
                <a:gd name="T92" fmla="*/ 49329 w 848"/>
                <a:gd name="T93" fmla="*/ 10319 h 430"/>
                <a:gd name="T94" fmla="*/ 60467 w 848"/>
                <a:gd name="T95" fmla="*/ 7144 h 430"/>
                <a:gd name="T96" fmla="*/ 70810 w 848"/>
                <a:gd name="T97" fmla="*/ 3969 h 430"/>
                <a:gd name="T98" fmla="*/ 88314 w 848"/>
                <a:gd name="T99" fmla="*/ 0 h 430"/>
                <a:gd name="T100" fmla="*/ 98657 w 848"/>
                <a:gd name="T101" fmla="*/ 3969 h 430"/>
                <a:gd name="T102" fmla="*/ 105818 w 848"/>
                <a:gd name="T103" fmla="*/ 0 h 430"/>
                <a:gd name="T104" fmla="*/ 120139 w 848"/>
                <a:gd name="T105" fmla="*/ 0 h 4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8"/>
                <a:gd name="T160" fmla="*/ 0 h 430"/>
                <a:gd name="T161" fmla="*/ 848 w 848"/>
                <a:gd name="T162" fmla="*/ 430 h 4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8" h="430" extrusionOk="0">
                  <a:moveTo>
                    <a:pt x="708" y="17"/>
                  </a:moveTo>
                  <a:lnTo>
                    <a:pt x="689" y="35"/>
                  </a:lnTo>
                  <a:lnTo>
                    <a:pt x="672" y="35"/>
                  </a:lnTo>
                  <a:lnTo>
                    <a:pt x="708" y="35"/>
                  </a:lnTo>
                  <a:lnTo>
                    <a:pt x="725" y="17"/>
                  </a:lnTo>
                  <a:lnTo>
                    <a:pt x="760" y="17"/>
                  </a:lnTo>
                  <a:lnTo>
                    <a:pt x="777" y="35"/>
                  </a:lnTo>
                  <a:lnTo>
                    <a:pt x="814" y="52"/>
                  </a:lnTo>
                  <a:lnTo>
                    <a:pt x="831" y="52"/>
                  </a:lnTo>
                  <a:lnTo>
                    <a:pt x="848" y="52"/>
                  </a:lnTo>
                  <a:lnTo>
                    <a:pt x="848" y="69"/>
                  </a:lnTo>
                  <a:lnTo>
                    <a:pt x="831" y="69"/>
                  </a:lnTo>
                  <a:lnTo>
                    <a:pt x="777" y="87"/>
                  </a:lnTo>
                  <a:lnTo>
                    <a:pt x="743" y="104"/>
                  </a:lnTo>
                  <a:lnTo>
                    <a:pt x="689" y="121"/>
                  </a:lnTo>
                  <a:lnTo>
                    <a:pt x="708" y="121"/>
                  </a:lnTo>
                  <a:lnTo>
                    <a:pt x="743" y="121"/>
                  </a:lnTo>
                  <a:lnTo>
                    <a:pt x="760" y="121"/>
                  </a:lnTo>
                  <a:lnTo>
                    <a:pt x="725" y="138"/>
                  </a:lnTo>
                  <a:lnTo>
                    <a:pt x="689" y="156"/>
                  </a:lnTo>
                  <a:lnTo>
                    <a:pt x="654" y="173"/>
                  </a:lnTo>
                  <a:lnTo>
                    <a:pt x="620" y="173"/>
                  </a:lnTo>
                  <a:lnTo>
                    <a:pt x="583" y="207"/>
                  </a:lnTo>
                  <a:lnTo>
                    <a:pt x="566" y="225"/>
                  </a:lnTo>
                  <a:lnTo>
                    <a:pt x="549" y="225"/>
                  </a:lnTo>
                  <a:lnTo>
                    <a:pt x="531" y="225"/>
                  </a:lnTo>
                  <a:lnTo>
                    <a:pt x="514" y="225"/>
                  </a:lnTo>
                  <a:lnTo>
                    <a:pt x="478" y="242"/>
                  </a:lnTo>
                  <a:lnTo>
                    <a:pt x="459" y="257"/>
                  </a:lnTo>
                  <a:lnTo>
                    <a:pt x="478" y="257"/>
                  </a:lnTo>
                  <a:lnTo>
                    <a:pt x="478" y="275"/>
                  </a:lnTo>
                  <a:lnTo>
                    <a:pt x="459" y="275"/>
                  </a:lnTo>
                  <a:lnTo>
                    <a:pt x="478" y="292"/>
                  </a:lnTo>
                  <a:lnTo>
                    <a:pt x="459" y="309"/>
                  </a:lnTo>
                  <a:lnTo>
                    <a:pt x="441" y="326"/>
                  </a:lnTo>
                  <a:lnTo>
                    <a:pt x="424" y="344"/>
                  </a:lnTo>
                  <a:lnTo>
                    <a:pt x="407" y="344"/>
                  </a:lnTo>
                  <a:lnTo>
                    <a:pt x="389" y="344"/>
                  </a:lnTo>
                  <a:lnTo>
                    <a:pt x="389" y="361"/>
                  </a:lnTo>
                  <a:lnTo>
                    <a:pt x="353" y="378"/>
                  </a:lnTo>
                  <a:lnTo>
                    <a:pt x="353" y="396"/>
                  </a:lnTo>
                  <a:lnTo>
                    <a:pt x="372" y="396"/>
                  </a:lnTo>
                  <a:lnTo>
                    <a:pt x="389" y="396"/>
                  </a:lnTo>
                  <a:lnTo>
                    <a:pt x="372" y="413"/>
                  </a:lnTo>
                  <a:lnTo>
                    <a:pt x="353" y="430"/>
                  </a:lnTo>
                  <a:lnTo>
                    <a:pt x="318" y="430"/>
                  </a:lnTo>
                  <a:lnTo>
                    <a:pt x="301" y="430"/>
                  </a:lnTo>
                  <a:lnTo>
                    <a:pt x="284" y="413"/>
                  </a:lnTo>
                  <a:lnTo>
                    <a:pt x="247" y="413"/>
                  </a:lnTo>
                  <a:lnTo>
                    <a:pt x="213" y="413"/>
                  </a:lnTo>
                  <a:lnTo>
                    <a:pt x="196" y="413"/>
                  </a:lnTo>
                  <a:lnTo>
                    <a:pt x="196" y="430"/>
                  </a:lnTo>
                  <a:lnTo>
                    <a:pt x="178" y="430"/>
                  </a:lnTo>
                  <a:lnTo>
                    <a:pt x="161" y="430"/>
                  </a:lnTo>
                  <a:lnTo>
                    <a:pt x="124" y="413"/>
                  </a:lnTo>
                  <a:lnTo>
                    <a:pt x="90" y="413"/>
                  </a:lnTo>
                  <a:lnTo>
                    <a:pt x="71" y="413"/>
                  </a:lnTo>
                  <a:lnTo>
                    <a:pt x="90" y="396"/>
                  </a:lnTo>
                  <a:lnTo>
                    <a:pt x="124" y="378"/>
                  </a:lnTo>
                  <a:lnTo>
                    <a:pt x="142" y="378"/>
                  </a:lnTo>
                  <a:lnTo>
                    <a:pt x="124" y="361"/>
                  </a:lnTo>
                  <a:lnTo>
                    <a:pt x="107" y="344"/>
                  </a:lnTo>
                  <a:lnTo>
                    <a:pt x="124" y="344"/>
                  </a:lnTo>
                  <a:lnTo>
                    <a:pt x="161" y="344"/>
                  </a:lnTo>
                  <a:lnTo>
                    <a:pt x="178" y="344"/>
                  </a:lnTo>
                  <a:lnTo>
                    <a:pt x="196" y="361"/>
                  </a:lnTo>
                  <a:lnTo>
                    <a:pt x="213" y="361"/>
                  </a:lnTo>
                  <a:lnTo>
                    <a:pt x="196" y="344"/>
                  </a:lnTo>
                  <a:lnTo>
                    <a:pt x="178" y="344"/>
                  </a:lnTo>
                  <a:lnTo>
                    <a:pt x="178" y="326"/>
                  </a:lnTo>
                  <a:lnTo>
                    <a:pt x="161" y="326"/>
                  </a:lnTo>
                  <a:lnTo>
                    <a:pt x="142" y="326"/>
                  </a:lnTo>
                  <a:lnTo>
                    <a:pt x="124" y="326"/>
                  </a:lnTo>
                  <a:lnTo>
                    <a:pt x="124" y="309"/>
                  </a:lnTo>
                  <a:lnTo>
                    <a:pt x="124" y="292"/>
                  </a:lnTo>
                  <a:lnTo>
                    <a:pt x="142" y="292"/>
                  </a:lnTo>
                  <a:lnTo>
                    <a:pt x="161" y="292"/>
                  </a:lnTo>
                  <a:lnTo>
                    <a:pt x="178" y="292"/>
                  </a:lnTo>
                  <a:lnTo>
                    <a:pt x="196" y="275"/>
                  </a:lnTo>
                  <a:lnTo>
                    <a:pt x="213" y="257"/>
                  </a:lnTo>
                  <a:lnTo>
                    <a:pt x="196" y="225"/>
                  </a:lnTo>
                  <a:lnTo>
                    <a:pt x="161" y="225"/>
                  </a:lnTo>
                  <a:lnTo>
                    <a:pt x="142" y="207"/>
                  </a:lnTo>
                  <a:lnTo>
                    <a:pt x="161" y="207"/>
                  </a:lnTo>
                  <a:lnTo>
                    <a:pt x="178" y="207"/>
                  </a:lnTo>
                  <a:lnTo>
                    <a:pt x="161" y="207"/>
                  </a:lnTo>
                  <a:lnTo>
                    <a:pt x="161" y="190"/>
                  </a:lnTo>
                  <a:lnTo>
                    <a:pt x="178" y="190"/>
                  </a:lnTo>
                  <a:lnTo>
                    <a:pt x="196" y="190"/>
                  </a:lnTo>
                  <a:lnTo>
                    <a:pt x="213" y="190"/>
                  </a:lnTo>
                  <a:lnTo>
                    <a:pt x="247" y="207"/>
                  </a:lnTo>
                  <a:lnTo>
                    <a:pt x="247" y="225"/>
                  </a:lnTo>
                  <a:lnTo>
                    <a:pt x="284" y="225"/>
                  </a:lnTo>
                  <a:lnTo>
                    <a:pt x="267" y="225"/>
                  </a:lnTo>
                  <a:lnTo>
                    <a:pt x="247" y="207"/>
                  </a:lnTo>
                  <a:lnTo>
                    <a:pt x="247" y="190"/>
                  </a:lnTo>
                  <a:lnTo>
                    <a:pt x="267" y="190"/>
                  </a:lnTo>
                  <a:lnTo>
                    <a:pt x="284" y="190"/>
                  </a:lnTo>
                  <a:lnTo>
                    <a:pt x="301" y="190"/>
                  </a:lnTo>
                  <a:lnTo>
                    <a:pt x="318" y="173"/>
                  </a:lnTo>
                  <a:lnTo>
                    <a:pt x="336" y="173"/>
                  </a:lnTo>
                  <a:lnTo>
                    <a:pt x="353" y="173"/>
                  </a:lnTo>
                  <a:lnTo>
                    <a:pt x="336" y="173"/>
                  </a:lnTo>
                  <a:lnTo>
                    <a:pt x="301" y="173"/>
                  </a:lnTo>
                  <a:lnTo>
                    <a:pt x="284" y="173"/>
                  </a:lnTo>
                  <a:lnTo>
                    <a:pt x="247" y="173"/>
                  </a:lnTo>
                  <a:lnTo>
                    <a:pt x="230" y="173"/>
                  </a:lnTo>
                  <a:lnTo>
                    <a:pt x="213" y="173"/>
                  </a:lnTo>
                  <a:lnTo>
                    <a:pt x="196" y="173"/>
                  </a:lnTo>
                  <a:lnTo>
                    <a:pt x="178" y="173"/>
                  </a:lnTo>
                  <a:lnTo>
                    <a:pt x="161" y="173"/>
                  </a:lnTo>
                  <a:lnTo>
                    <a:pt x="142" y="173"/>
                  </a:lnTo>
                  <a:lnTo>
                    <a:pt x="124" y="173"/>
                  </a:lnTo>
                  <a:lnTo>
                    <a:pt x="90" y="173"/>
                  </a:lnTo>
                  <a:lnTo>
                    <a:pt x="71" y="156"/>
                  </a:lnTo>
                  <a:lnTo>
                    <a:pt x="90" y="156"/>
                  </a:lnTo>
                  <a:lnTo>
                    <a:pt x="107" y="138"/>
                  </a:lnTo>
                  <a:lnTo>
                    <a:pt x="90" y="138"/>
                  </a:lnTo>
                  <a:lnTo>
                    <a:pt x="71" y="138"/>
                  </a:lnTo>
                  <a:lnTo>
                    <a:pt x="71" y="121"/>
                  </a:lnTo>
                  <a:lnTo>
                    <a:pt x="90" y="121"/>
                  </a:lnTo>
                  <a:lnTo>
                    <a:pt x="124" y="121"/>
                  </a:lnTo>
                  <a:lnTo>
                    <a:pt x="107" y="121"/>
                  </a:lnTo>
                  <a:lnTo>
                    <a:pt x="90" y="121"/>
                  </a:lnTo>
                  <a:lnTo>
                    <a:pt x="71" y="121"/>
                  </a:lnTo>
                  <a:lnTo>
                    <a:pt x="53" y="121"/>
                  </a:lnTo>
                  <a:lnTo>
                    <a:pt x="71" y="121"/>
                  </a:lnTo>
                  <a:lnTo>
                    <a:pt x="53" y="121"/>
                  </a:lnTo>
                  <a:lnTo>
                    <a:pt x="36" y="121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17" y="104"/>
                  </a:lnTo>
                  <a:lnTo>
                    <a:pt x="71" y="87"/>
                  </a:lnTo>
                  <a:lnTo>
                    <a:pt x="107" y="69"/>
                  </a:lnTo>
                  <a:lnTo>
                    <a:pt x="124" y="69"/>
                  </a:lnTo>
                  <a:lnTo>
                    <a:pt x="161" y="52"/>
                  </a:lnTo>
                  <a:lnTo>
                    <a:pt x="178" y="52"/>
                  </a:lnTo>
                  <a:lnTo>
                    <a:pt x="196" y="52"/>
                  </a:lnTo>
                  <a:lnTo>
                    <a:pt x="213" y="52"/>
                  </a:lnTo>
                  <a:lnTo>
                    <a:pt x="247" y="69"/>
                  </a:lnTo>
                  <a:lnTo>
                    <a:pt x="247" y="52"/>
                  </a:lnTo>
                  <a:lnTo>
                    <a:pt x="267" y="35"/>
                  </a:lnTo>
                  <a:lnTo>
                    <a:pt x="284" y="35"/>
                  </a:lnTo>
                  <a:lnTo>
                    <a:pt x="301" y="35"/>
                  </a:lnTo>
                  <a:lnTo>
                    <a:pt x="301" y="17"/>
                  </a:lnTo>
                  <a:lnTo>
                    <a:pt x="318" y="17"/>
                  </a:lnTo>
                  <a:lnTo>
                    <a:pt x="353" y="17"/>
                  </a:lnTo>
                  <a:lnTo>
                    <a:pt x="389" y="17"/>
                  </a:lnTo>
                  <a:lnTo>
                    <a:pt x="424" y="17"/>
                  </a:lnTo>
                  <a:lnTo>
                    <a:pt x="441" y="0"/>
                  </a:lnTo>
                  <a:lnTo>
                    <a:pt x="459" y="0"/>
                  </a:lnTo>
                  <a:lnTo>
                    <a:pt x="478" y="17"/>
                  </a:lnTo>
                  <a:lnTo>
                    <a:pt x="495" y="17"/>
                  </a:lnTo>
                  <a:lnTo>
                    <a:pt x="495" y="0"/>
                  </a:lnTo>
                  <a:lnTo>
                    <a:pt x="514" y="0"/>
                  </a:lnTo>
                  <a:lnTo>
                    <a:pt x="531" y="0"/>
                  </a:lnTo>
                  <a:lnTo>
                    <a:pt x="549" y="0"/>
                  </a:lnTo>
                  <a:lnTo>
                    <a:pt x="566" y="0"/>
                  </a:lnTo>
                  <a:lnTo>
                    <a:pt x="602" y="0"/>
                  </a:lnTo>
                  <a:lnTo>
                    <a:pt x="654" y="17"/>
                  </a:lnTo>
                  <a:lnTo>
                    <a:pt x="708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21" name="Freeform 22"/>
            <p:cNvSpPr/>
            <p:nvPr/>
          </p:nvSpPr>
          <p:spPr bwMode="auto">
            <a:xfrm>
              <a:off x="2487613" y="2486026"/>
              <a:ext cx="139700" cy="95250"/>
            </a:xfrm>
            <a:custGeom>
              <a:avLst/>
              <a:gdLst>
                <a:gd name="T0" fmla="*/ 28738 w 175"/>
                <a:gd name="T1" fmla="*/ 7204 h 119"/>
                <a:gd name="T2" fmla="*/ 28738 w 175"/>
                <a:gd name="T3" fmla="*/ 10405 h 119"/>
                <a:gd name="T4" fmla="*/ 28738 w 175"/>
                <a:gd name="T5" fmla="*/ 13607 h 119"/>
                <a:gd name="T6" fmla="*/ 31931 w 175"/>
                <a:gd name="T7" fmla="*/ 13607 h 119"/>
                <a:gd name="T8" fmla="*/ 35125 w 175"/>
                <a:gd name="T9" fmla="*/ 13607 h 119"/>
                <a:gd name="T10" fmla="*/ 31931 w 175"/>
                <a:gd name="T11" fmla="*/ 17609 h 119"/>
                <a:gd name="T12" fmla="*/ 31931 w 175"/>
                <a:gd name="T13" fmla="*/ 20811 h 119"/>
                <a:gd name="T14" fmla="*/ 24747 w 175"/>
                <a:gd name="T15" fmla="*/ 24013 h 119"/>
                <a:gd name="T16" fmla="*/ 21554 w 175"/>
                <a:gd name="T17" fmla="*/ 24013 h 119"/>
                <a:gd name="T18" fmla="*/ 18361 w 175"/>
                <a:gd name="T19" fmla="*/ 24013 h 119"/>
                <a:gd name="T20" fmla="*/ 18361 w 175"/>
                <a:gd name="T21" fmla="*/ 20811 h 119"/>
                <a:gd name="T22" fmla="*/ 11176 w 175"/>
                <a:gd name="T23" fmla="*/ 17609 h 119"/>
                <a:gd name="T24" fmla="*/ 7185 w 175"/>
                <a:gd name="T25" fmla="*/ 13607 h 119"/>
                <a:gd name="T26" fmla="*/ 0 w 175"/>
                <a:gd name="T27" fmla="*/ 13607 h 119"/>
                <a:gd name="T28" fmla="*/ 0 w 175"/>
                <a:gd name="T29" fmla="*/ 10405 h 119"/>
                <a:gd name="T30" fmla="*/ 0 w 175"/>
                <a:gd name="T31" fmla="*/ 7204 h 119"/>
                <a:gd name="T32" fmla="*/ 3991 w 175"/>
                <a:gd name="T33" fmla="*/ 10405 h 119"/>
                <a:gd name="T34" fmla="*/ 7185 w 175"/>
                <a:gd name="T35" fmla="*/ 10405 h 119"/>
                <a:gd name="T36" fmla="*/ 11176 w 175"/>
                <a:gd name="T37" fmla="*/ 10405 h 119"/>
                <a:gd name="T38" fmla="*/ 11176 w 175"/>
                <a:gd name="T39" fmla="*/ 7204 h 119"/>
                <a:gd name="T40" fmla="*/ 11176 w 175"/>
                <a:gd name="T41" fmla="*/ 3202 h 119"/>
                <a:gd name="T42" fmla="*/ 7185 w 175"/>
                <a:gd name="T43" fmla="*/ 3202 h 119"/>
                <a:gd name="T44" fmla="*/ 7185 w 175"/>
                <a:gd name="T45" fmla="*/ 0 h 119"/>
                <a:gd name="T46" fmla="*/ 11176 w 175"/>
                <a:gd name="T47" fmla="*/ 0 h 119"/>
                <a:gd name="T48" fmla="*/ 14369 w 175"/>
                <a:gd name="T49" fmla="*/ 0 h 119"/>
                <a:gd name="T50" fmla="*/ 21554 w 175"/>
                <a:gd name="T51" fmla="*/ 0 h 119"/>
                <a:gd name="T52" fmla="*/ 24747 w 175"/>
                <a:gd name="T53" fmla="*/ 0 h 119"/>
                <a:gd name="T54" fmla="*/ 28738 w 175"/>
                <a:gd name="T55" fmla="*/ 0 h 119"/>
                <a:gd name="T56" fmla="*/ 28738 w 175"/>
                <a:gd name="T57" fmla="*/ 3202 h 119"/>
                <a:gd name="T58" fmla="*/ 24747 w 175"/>
                <a:gd name="T59" fmla="*/ 7204 h 119"/>
                <a:gd name="T60" fmla="*/ 21554 w 175"/>
                <a:gd name="T61" fmla="*/ 7204 h 119"/>
                <a:gd name="T62" fmla="*/ 24747 w 175"/>
                <a:gd name="T63" fmla="*/ 7204 h 119"/>
                <a:gd name="T64" fmla="*/ 28738 w 175"/>
                <a:gd name="T65" fmla="*/ 7204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119"/>
                <a:gd name="T101" fmla="*/ 175 w 175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119" extrusionOk="0">
                  <a:moveTo>
                    <a:pt x="141" y="33"/>
                  </a:moveTo>
                  <a:lnTo>
                    <a:pt x="141" y="50"/>
                  </a:lnTo>
                  <a:lnTo>
                    <a:pt x="141" y="67"/>
                  </a:lnTo>
                  <a:lnTo>
                    <a:pt x="158" y="67"/>
                  </a:lnTo>
                  <a:lnTo>
                    <a:pt x="175" y="67"/>
                  </a:lnTo>
                  <a:lnTo>
                    <a:pt x="158" y="85"/>
                  </a:lnTo>
                  <a:lnTo>
                    <a:pt x="158" y="102"/>
                  </a:lnTo>
                  <a:lnTo>
                    <a:pt x="123" y="119"/>
                  </a:lnTo>
                  <a:lnTo>
                    <a:pt x="106" y="119"/>
                  </a:lnTo>
                  <a:lnTo>
                    <a:pt x="89" y="119"/>
                  </a:lnTo>
                  <a:lnTo>
                    <a:pt x="89" y="102"/>
                  </a:lnTo>
                  <a:lnTo>
                    <a:pt x="54" y="85"/>
                  </a:lnTo>
                  <a:lnTo>
                    <a:pt x="35" y="67"/>
                  </a:lnTo>
                  <a:lnTo>
                    <a:pt x="0" y="67"/>
                  </a:lnTo>
                  <a:lnTo>
                    <a:pt x="0" y="50"/>
                  </a:lnTo>
                  <a:lnTo>
                    <a:pt x="0" y="33"/>
                  </a:lnTo>
                  <a:lnTo>
                    <a:pt x="18" y="50"/>
                  </a:lnTo>
                  <a:lnTo>
                    <a:pt x="35" y="50"/>
                  </a:lnTo>
                  <a:lnTo>
                    <a:pt x="54" y="50"/>
                  </a:lnTo>
                  <a:lnTo>
                    <a:pt x="54" y="33"/>
                  </a:lnTo>
                  <a:lnTo>
                    <a:pt x="54" y="15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141" y="0"/>
                  </a:lnTo>
                  <a:lnTo>
                    <a:pt x="141" y="15"/>
                  </a:lnTo>
                  <a:lnTo>
                    <a:pt x="123" y="33"/>
                  </a:lnTo>
                  <a:lnTo>
                    <a:pt x="106" y="33"/>
                  </a:lnTo>
                  <a:lnTo>
                    <a:pt x="123" y="33"/>
                  </a:lnTo>
                  <a:lnTo>
                    <a:pt x="141" y="3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22" name="Freeform 23"/>
            <p:cNvSpPr/>
            <p:nvPr/>
          </p:nvSpPr>
          <p:spPr bwMode="auto">
            <a:xfrm>
              <a:off x="2557463" y="2633663"/>
              <a:ext cx="82550" cy="58738"/>
            </a:xfrm>
            <a:custGeom>
              <a:avLst/>
              <a:gdLst>
                <a:gd name="T0" fmla="*/ 17632 w 103"/>
                <a:gd name="T1" fmla="*/ 15288 h 73"/>
                <a:gd name="T2" fmla="*/ 10419 w 103"/>
                <a:gd name="T3" fmla="*/ 11265 h 73"/>
                <a:gd name="T4" fmla="*/ 4007 w 103"/>
                <a:gd name="T5" fmla="*/ 8046 h 73"/>
                <a:gd name="T6" fmla="*/ 0 w 103"/>
                <a:gd name="T7" fmla="*/ 8046 h 73"/>
                <a:gd name="T8" fmla="*/ 4007 w 103"/>
                <a:gd name="T9" fmla="*/ 8046 h 73"/>
                <a:gd name="T10" fmla="*/ 4007 w 103"/>
                <a:gd name="T11" fmla="*/ 4023 h 73"/>
                <a:gd name="T12" fmla="*/ 7213 w 103"/>
                <a:gd name="T13" fmla="*/ 0 h 73"/>
                <a:gd name="T14" fmla="*/ 14426 w 103"/>
                <a:gd name="T15" fmla="*/ 4023 h 73"/>
                <a:gd name="T16" fmla="*/ 17632 w 103"/>
                <a:gd name="T17" fmla="*/ 8046 h 73"/>
                <a:gd name="T18" fmla="*/ 20838 w 103"/>
                <a:gd name="T19" fmla="*/ 11265 h 73"/>
                <a:gd name="T20" fmla="*/ 17632 w 103"/>
                <a:gd name="T21" fmla="*/ 11265 h 73"/>
                <a:gd name="T22" fmla="*/ 17632 w 103"/>
                <a:gd name="T23" fmla="*/ 15288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73"/>
                <a:gd name="T38" fmla="*/ 103 w 103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73" extrusionOk="0">
                  <a:moveTo>
                    <a:pt x="86" y="73"/>
                  </a:moveTo>
                  <a:lnTo>
                    <a:pt x="52" y="56"/>
                  </a:lnTo>
                  <a:lnTo>
                    <a:pt x="17" y="37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9"/>
                  </a:lnTo>
                  <a:lnTo>
                    <a:pt x="34" y="0"/>
                  </a:lnTo>
                  <a:lnTo>
                    <a:pt x="69" y="19"/>
                  </a:lnTo>
                  <a:lnTo>
                    <a:pt x="86" y="37"/>
                  </a:lnTo>
                  <a:lnTo>
                    <a:pt x="103" y="56"/>
                  </a:lnTo>
                  <a:lnTo>
                    <a:pt x="86" y="56"/>
                  </a:lnTo>
                  <a:lnTo>
                    <a:pt x="86" y="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23" name="Freeform 24"/>
            <p:cNvSpPr/>
            <p:nvPr/>
          </p:nvSpPr>
          <p:spPr bwMode="auto">
            <a:xfrm>
              <a:off x="2627313" y="2457451"/>
              <a:ext cx="125413" cy="95250"/>
            </a:xfrm>
            <a:custGeom>
              <a:avLst/>
              <a:gdLst>
                <a:gd name="T0" fmla="*/ 30762 w 159"/>
                <a:gd name="T1" fmla="*/ 6298 h 121"/>
                <a:gd name="T2" fmla="*/ 27607 w 159"/>
                <a:gd name="T3" fmla="*/ 6298 h 121"/>
                <a:gd name="T4" fmla="*/ 24452 w 159"/>
                <a:gd name="T5" fmla="*/ 6298 h 121"/>
                <a:gd name="T6" fmla="*/ 21297 w 159"/>
                <a:gd name="T7" fmla="*/ 13382 h 121"/>
                <a:gd name="T8" fmla="*/ 21297 w 159"/>
                <a:gd name="T9" fmla="*/ 16531 h 121"/>
                <a:gd name="T10" fmla="*/ 13409 w 159"/>
                <a:gd name="T11" fmla="*/ 16531 h 121"/>
                <a:gd name="T12" fmla="*/ 10254 w 159"/>
                <a:gd name="T13" fmla="*/ 16531 h 121"/>
                <a:gd name="T14" fmla="*/ 10254 w 159"/>
                <a:gd name="T15" fmla="*/ 19680 h 121"/>
                <a:gd name="T16" fmla="*/ 10254 w 159"/>
                <a:gd name="T17" fmla="*/ 23616 h 121"/>
                <a:gd name="T18" fmla="*/ 6310 w 159"/>
                <a:gd name="T19" fmla="*/ 23616 h 121"/>
                <a:gd name="T20" fmla="*/ 3155 w 159"/>
                <a:gd name="T21" fmla="*/ 23616 h 121"/>
                <a:gd name="T22" fmla="*/ 3155 w 159"/>
                <a:gd name="T23" fmla="*/ 19680 h 121"/>
                <a:gd name="T24" fmla="*/ 3155 w 159"/>
                <a:gd name="T25" fmla="*/ 16531 h 121"/>
                <a:gd name="T26" fmla="*/ 3155 w 159"/>
                <a:gd name="T27" fmla="*/ 13382 h 121"/>
                <a:gd name="T28" fmla="*/ 0 w 159"/>
                <a:gd name="T29" fmla="*/ 6298 h 121"/>
                <a:gd name="T30" fmla="*/ 3155 w 159"/>
                <a:gd name="T31" fmla="*/ 6298 h 121"/>
                <a:gd name="T32" fmla="*/ 6310 w 159"/>
                <a:gd name="T33" fmla="*/ 6298 h 121"/>
                <a:gd name="T34" fmla="*/ 6310 w 159"/>
                <a:gd name="T35" fmla="*/ 3149 h 121"/>
                <a:gd name="T36" fmla="*/ 10254 w 159"/>
                <a:gd name="T37" fmla="*/ 3149 h 121"/>
                <a:gd name="T38" fmla="*/ 10254 w 159"/>
                <a:gd name="T39" fmla="*/ 0 h 121"/>
                <a:gd name="T40" fmla="*/ 17353 w 159"/>
                <a:gd name="T41" fmla="*/ 3149 h 121"/>
                <a:gd name="T42" fmla="*/ 21297 w 159"/>
                <a:gd name="T43" fmla="*/ 3149 h 121"/>
                <a:gd name="T44" fmla="*/ 30762 w 159"/>
                <a:gd name="T45" fmla="*/ 3149 h 121"/>
                <a:gd name="T46" fmla="*/ 30762 w 159"/>
                <a:gd name="T47" fmla="*/ 6298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"/>
                <a:gd name="T73" fmla="*/ 0 h 121"/>
                <a:gd name="T74" fmla="*/ 159 w 159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" h="121" extrusionOk="0">
                  <a:moveTo>
                    <a:pt x="159" y="34"/>
                  </a:moveTo>
                  <a:lnTo>
                    <a:pt x="142" y="34"/>
                  </a:lnTo>
                  <a:lnTo>
                    <a:pt x="125" y="34"/>
                  </a:lnTo>
                  <a:lnTo>
                    <a:pt x="108" y="69"/>
                  </a:lnTo>
                  <a:lnTo>
                    <a:pt x="108" y="86"/>
                  </a:lnTo>
                  <a:lnTo>
                    <a:pt x="71" y="86"/>
                  </a:lnTo>
                  <a:lnTo>
                    <a:pt x="54" y="86"/>
                  </a:lnTo>
                  <a:lnTo>
                    <a:pt x="54" y="103"/>
                  </a:lnTo>
                  <a:lnTo>
                    <a:pt x="54" y="121"/>
                  </a:lnTo>
                  <a:lnTo>
                    <a:pt x="35" y="121"/>
                  </a:lnTo>
                  <a:lnTo>
                    <a:pt x="17" y="121"/>
                  </a:lnTo>
                  <a:lnTo>
                    <a:pt x="17" y="103"/>
                  </a:lnTo>
                  <a:lnTo>
                    <a:pt x="17" y="86"/>
                  </a:lnTo>
                  <a:lnTo>
                    <a:pt x="17" y="69"/>
                  </a:lnTo>
                  <a:lnTo>
                    <a:pt x="0" y="34"/>
                  </a:lnTo>
                  <a:lnTo>
                    <a:pt x="17" y="34"/>
                  </a:lnTo>
                  <a:lnTo>
                    <a:pt x="35" y="34"/>
                  </a:lnTo>
                  <a:lnTo>
                    <a:pt x="35" y="17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88" y="17"/>
                  </a:lnTo>
                  <a:lnTo>
                    <a:pt x="108" y="17"/>
                  </a:lnTo>
                  <a:lnTo>
                    <a:pt x="159" y="17"/>
                  </a:lnTo>
                  <a:lnTo>
                    <a:pt x="159" y="3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24" name="Freeform 25"/>
            <p:cNvSpPr/>
            <p:nvPr/>
          </p:nvSpPr>
          <p:spPr bwMode="auto">
            <a:xfrm>
              <a:off x="3046413" y="2703513"/>
              <a:ext cx="41275" cy="28575"/>
            </a:xfrm>
            <a:custGeom>
              <a:avLst/>
              <a:gdLst>
                <a:gd name="T0" fmla="*/ 10319 w 52"/>
                <a:gd name="T1" fmla="*/ 3969 h 36"/>
                <a:gd name="T2" fmla="*/ 3969 w 52"/>
                <a:gd name="T3" fmla="*/ 7144 h 36"/>
                <a:gd name="T4" fmla="*/ 0 w 52"/>
                <a:gd name="T5" fmla="*/ 7144 h 36"/>
                <a:gd name="T6" fmla="*/ 0 w 52"/>
                <a:gd name="T7" fmla="*/ 3969 h 36"/>
                <a:gd name="T8" fmla="*/ 0 w 52"/>
                <a:gd name="T9" fmla="*/ 0 h 36"/>
                <a:gd name="T10" fmla="*/ 7144 w 52"/>
                <a:gd name="T11" fmla="*/ 0 h 36"/>
                <a:gd name="T12" fmla="*/ 10319 w 52"/>
                <a:gd name="T13" fmla="*/ 396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6"/>
                <a:gd name="T23" fmla="*/ 52 w 5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6" extrusionOk="0">
                  <a:moveTo>
                    <a:pt x="52" y="19"/>
                  </a:moveTo>
                  <a:lnTo>
                    <a:pt x="17" y="36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2" y="1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25" name="Freeform 26"/>
            <p:cNvSpPr/>
            <p:nvPr/>
          </p:nvSpPr>
          <p:spPr bwMode="auto">
            <a:xfrm>
              <a:off x="2947988" y="2486026"/>
              <a:ext cx="112713" cy="39687"/>
            </a:xfrm>
            <a:custGeom>
              <a:avLst/>
              <a:gdLst>
                <a:gd name="T0" fmla="*/ 10319 w 142"/>
                <a:gd name="T1" fmla="*/ 10319 h 50"/>
                <a:gd name="T2" fmla="*/ 7144 w 142"/>
                <a:gd name="T3" fmla="*/ 10319 h 50"/>
                <a:gd name="T4" fmla="*/ 7144 w 142"/>
                <a:gd name="T5" fmla="*/ 7144 h 50"/>
                <a:gd name="T6" fmla="*/ 3175 w 142"/>
                <a:gd name="T7" fmla="*/ 2381 h 50"/>
                <a:gd name="T8" fmla="*/ 0 w 142"/>
                <a:gd name="T9" fmla="*/ 2381 h 50"/>
                <a:gd name="T10" fmla="*/ 0 w 142"/>
                <a:gd name="T11" fmla="*/ 0 h 50"/>
                <a:gd name="T12" fmla="*/ 3175 w 142"/>
                <a:gd name="T13" fmla="*/ 0 h 50"/>
                <a:gd name="T14" fmla="*/ 10319 w 142"/>
                <a:gd name="T15" fmla="*/ 0 h 50"/>
                <a:gd name="T16" fmla="*/ 14288 w 142"/>
                <a:gd name="T17" fmla="*/ 0 h 50"/>
                <a:gd name="T18" fmla="*/ 21431 w 142"/>
                <a:gd name="T19" fmla="*/ 0 h 50"/>
                <a:gd name="T20" fmla="*/ 24606 w 142"/>
                <a:gd name="T21" fmla="*/ 2381 h 50"/>
                <a:gd name="T22" fmla="*/ 28575 w 142"/>
                <a:gd name="T23" fmla="*/ 7144 h 50"/>
                <a:gd name="T24" fmla="*/ 24606 w 142"/>
                <a:gd name="T25" fmla="*/ 7144 h 50"/>
                <a:gd name="T26" fmla="*/ 24606 w 142"/>
                <a:gd name="T27" fmla="*/ 10319 h 50"/>
                <a:gd name="T28" fmla="*/ 21431 w 142"/>
                <a:gd name="T29" fmla="*/ 10319 h 50"/>
                <a:gd name="T30" fmla="*/ 17463 w 142"/>
                <a:gd name="T31" fmla="*/ 7144 h 50"/>
                <a:gd name="T32" fmla="*/ 17463 w 142"/>
                <a:gd name="T33" fmla="*/ 10319 h 50"/>
                <a:gd name="T34" fmla="*/ 14288 w 142"/>
                <a:gd name="T35" fmla="*/ 10319 h 50"/>
                <a:gd name="T36" fmla="*/ 10319 w 142"/>
                <a:gd name="T37" fmla="*/ 10319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"/>
                <a:gd name="T58" fmla="*/ 0 h 50"/>
                <a:gd name="T59" fmla="*/ 142 w 14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" h="50" extrusionOk="0">
                  <a:moveTo>
                    <a:pt x="54" y="50"/>
                  </a:moveTo>
                  <a:lnTo>
                    <a:pt x="37" y="50"/>
                  </a:lnTo>
                  <a:lnTo>
                    <a:pt x="37" y="33"/>
                  </a:lnTo>
                  <a:lnTo>
                    <a:pt x="19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8" y="0"/>
                  </a:lnTo>
                  <a:lnTo>
                    <a:pt x="125" y="15"/>
                  </a:lnTo>
                  <a:lnTo>
                    <a:pt x="142" y="33"/>
                  </a:lnTo>
                  <a:lnTo>
                    <a:pt x="125" y="33"/>
                  </a:lnTo>
                  <a:lnTo>
                    <a:pt x="125" y="50"/>
                  </a:lnTo>
                  <a:lnTo>
                    <a:pt x="108" y="50"/>
                  </a:lnTo>
                  <a:lnTo>
                    <a:pt x="90" y="33"/>
                  </a:lnTo>
                  <a:lnTo>
                    <a:pt x="90" y="50"/>
                  </a:lnTo>
                  <a:lnTo>
                    <a:pt x="71" y="50"/>
                  </a:lnTo>
                  <a:lnTo>
                    <a:pt x="54" y="5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26" name="Freeform 27"/>
            <p:cNvSpPr/>
            <p:nvPr/>
          </p:nvSpPr>
          <p:spPr bwMode="auto">
            <a:xfrm>
              <a:off x="2992438" y="2662238"/>
              <a:ext cx="11113" cy="0"/>
            </a:xfrm>
            <a:custGeom>
              <a:avLst/>
              <a:gdLst>
                <a:gd name="T0" fmla="*/ 0 w 13"/>
                <a:gd name="T1" fmla="*/ 3419 w 13"/>
                <a:gd name="T2" fmla="*/ 0 w 13"/>
                <a:gd name="T3" fmla="*/ 0 60000 65536"/>
                <a:gd name="T4" fmla="*/ 0 60000 65536"/>
                <a:gd name="T5" fmla="*/ 0 60000 65536"/>
                <a:gd name="T6" fmla="*/ 0 w 13"/>
                <a:gd name="T7" fmla="*/ 13 w 1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3" extrusionOk="0">
                  <a:moveTo>
                    <a:pt x="0" y="0"/>
                  </a:move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27" name="Freeform 28"/>
            <p:cNvSpPr/>
            <p:nvPr/>
          </p:nvSpPr>
          <p:spPr bwMode="auto">
            <a:xfrm>
              <a:off x="2752725" y="2486026"/>
              <a:ext cx="631825" cy="425450"/>
            </a:xfrm>
            <a:custGeom>
              <a:avLst/>
              <a:gdLst>
                <a:gd name="T0" fmla="*/ 143849 w 795"/>
                <a:gd name="T1" fmla="*/ 78728 h 535"/>
                <a:gd name="T2" fmla="*/ 127160 w 795"/>
                <a:gd name="T3" fmla="*/ 69185 h 535"/>
                <a:gd name="T4" fmla="*/ 127160 w 795"/>
                <a:gd name="T5" fmla="*/ 72366 h 535"/>
                <a:gd name="T6" fmla="*/ 127160 w 795"/>
                <a:gd name="T7" fmla="*/ 75547 h 535"/>
                <a:gd name="T8" fmla="*/ 133518 w 795"/>
                <a:gd name="T9" fmla="*/ 78728 h 535"/>
                <a:gd name="T10" fmla="*/ 140670 w 795"/>
                <a:gd name="T11" fmla="*/ 82704 h 535"/>
                <a:gd name="T12" fmla="*/ 140670 w 795"/>
                <a:gd name="T13" fmla="*/ 93042 h 535"/>
                <a:gd name="T14" fmla="*/ 133518 w 795"/>
                <a:gd name="T15" fmla="*/ 96223 h 535"/>
                <a:gd name="T16" fmla="*/ 123186 w 795"/>
                <a:gd name="T17" fmla="*/ 96223 h 535"/>
                <a:gd name="T18" fmla="*/ 130339 w 795"/>
                <a:gd name="T19" fmla="*/ 106561 h 535"/>
                <a:gd name="T20" fmla="*/ 120007 w 795"/>
                <a:gd name="T21" fmla="*/ 100199 h 535"/>
                <a:gd name="T22" fmla="*/ 102523 w 795"/>
                <a:gd name="T23" fmla="*/ 96223 h 535"/>
                <a:gd name="T24" fmla="*/ 92191 w 795"/>
                <a:gd name="T25" fmla="*/ 85885 h 535"/>
                <a:gd name="T26" fmla="*/ 81064 w 795"/>
                <a:gd name="T27" fmla="*/ 82704 h 535"/>
                <a:gd name="T28" fmla="*/ 66759 w 795"/>
                <a:gd name="T29" fmla="*/ 82704 h 535"/>
                <a:gd name="T30" fmla="*/ 73912 w 795"/>
                <a:gd name="T31" fmla="*/ 78728 h 535"/>
                <a:gd name="T32" fmla="*/ 85038 w 795"/>
                <a:gd name="T33" fmla="*/ 78728 h 535"/>
                <a:gd name="T34" fmla="*/ 88217 w 795"/>
                <a:gd name="T35" fmla="*/ 75547 h 535"/>
                <a:gd name="T36" fmla="*/ 88217 w 795"/>
                <a:gd name="T37" fmla="*/ 69185 h 535"/>
                <a:gd name="T38" fmla="*/ 95370 w 795"/>
                <a:gd name="T39" fmla="*/ 65209 h 535"/>
                <a:gd name="T40" fmla="*/ 88217 w 795"/>
                <a:gd name="T41" fmla="*/ 48509 h 535"/>
                <a:gd name="T42" fmla="*/ 77885 w 795"/>
                <a:gd name="T43" fmla="*/ 48509 h 535"/>
                <a:gd name="T44" fmla="*/ 77885 w 795"/>
                <a:gd name="T45" fmla="*/ 45328 h 535"/>
                <a:gd name="T46" fmla="*/ 63580 w 795"/>
                <a:gd name="T47" fmla="*/ 34195 h 535"/>
                <a:gd name="T48" fmla="*/ 57222 w 795"/>
                <a:gd name="T49" fmla="*/ 41352 h 535"/>
                <a:gd name="T50" fmla="*/ 46095 w 795"/>
                <a:gd name="T51" fmla="*/ 34195 h 535"/>
                <a:gd name="T52" fmla="*/ 25432 w 795"/>
                <a:gd name="T53" fmla="*/ 34195 h 535"/>
                <a:gd name="T54" fmla="*/ 15100 w 795"/>
                <a:gd name="T55" fmla="*/ 34195 h 535"/>
                <a:gd name="T56" fmla="*/ 3974 w 795"/>
                <a:gd name="T57" fmla="*/ 27038 h 535"/>
                <a:gd name="T58" fmla="*/ 15100 w 795"/>
                <a:gd name="T59" fmla="*/ 27038 h 535"/>
                <a:gd name="T60" fmla="*/ 3974 w 795"/>
                <a:gd name="T61" fmla="*/ 23857 h 535"/>
                <a:gd name="T62" fmla="*/ 3974 w 795"/>
                <a:gd name="T63" fmla="*/ 13519 h 535"/>
                <a:gd name="T64" fmla="*/ 11126 w 795"/>
                <a:gd name="T65" fmla="*/ 0 h 535"/>
                <a:gd name="T66" fmla="*/ 25432 w 795"/>
                <a:gd name="T67" fmla="*/ 0 h 535"/>
                <a:gd name="T68" fmla="*/ 18279 w 795"/>
                <a:gd name="T69" fmla="*/ 10338 h 535"/>
                <a:gd name="T70" fmla="*/ 21458 w 795"/>
                <a:gd name="T71" fmla="*/ 17495 h 535"/>
                <a:gd name="T72" fmla="*/ 25432 w 795"/>
                <a:gd name="T73" fmla="*/ 10338 h 535"/>
                <a:gd name="T74" fmla="*/ 46095 w 795"/>
                <a:gd name="T75" fmla="*/ 0 h 535"/>
                <a:gd name="T76" fmla="*/ 53248 w 795"/>
                <a:gd name="T77" fmla="*/ 13519 h 535"/>
                <a:gd name="T78" fmla="*/ 63580 w 795"/>
                <a:gd name="T79" fmla="*/ 13519 h 535"/>
                <a:gd name="T80" fmla="*/ 73912 w 795"/>
                <a:gd name="T81" fmla="*/ 10338 h 535"/>
                <a:gd name="T82" fmla="*/ 85038 w 795"/>
                <a:gd name="T83" fmla="*/ 17495 h 535"/>
                <a:gd name="T84" fmla="*/ 98549 w 795"/>
                <a:gd name="T85" fmla="*/ 23857 h 535"/>
                <a:gd name="T86" fmla="*/ 109675 w 795"/>
                <a:gd name="T87" fmla="*/ 27038 h 535"/>
                <a:gd name="T88" fmla="*/ 120007 w 795"/>
                <a:gd name="T89" fmla="*/ 34195 h 535"/>
                <a:gd name="T90" fmla="*/ 130339 w 795"/>
                <a:gd name="T91" fmla="*/ 37376 h 535"/>
                <a:gd name="T92" fmla="*/ 120007 w 795"/>
                <a:gd name="T93" fmla="*/ 41352 h 535"/>
                <a:gd name="T94" fmla="*/ 130339 w 795"/>
                <a:gd name="T95" fmla="*/ 41352 h 535"/>
                <a:gd name="T96" fmla="*/ 123186 w 795"/>
                <a:gd name="T97" fmla="*/ 48509 h 535"/>
                <a:gd name="T98" fmla="*/ 130339 w 795"/>
                <a:gd name="T99" fmla="*/ 51690 h 535"/>
                <a:gd name="T100" fmla="*/ 140670 w 795"/>
                <a:gd name="T101" fmla="*/ 58847 h 535"/>
                <a:gd name="T102" fmla="*/ 147823 w 795"/>
                <a:gd name="T103" fmla="*/ 62028 h 535"/>
                <a:gd name="T104" fmla="*/ 154976 w 795"/>
                <a:gd name="T105" fmla="*/ 69185 h 535"/>
                <a:gd name="T106" fmla="*/ 154976 w 795"/>
                <a:gd name="T107" fmla="*/ 72366 h 535"/>
                <a:gd name="T108" fmla="*/ 147823 w 795"/>
                <a:gd name="T109" fmla="*/ 75547 h 5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5"/>
                <a:gd name="T166" fmla="*/ 0 h 535"/>
                <a:gd name="T167" fmla="*/ 795 w 795"/>
                <a:gd name="T168" fmla="*/ 535 h 5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5" h="535" extrusionOk="0">
                  <a:moveTo>
                    <a:pt x="741" y="378"/>
                  </a:moveTo>
                  <a:lnTo>
                    <a:pt x="741" y="395"/>
                  </a:lnTo>
                  <a:lnTo>
                    <a:pt x="724" y="395"/>
                  </a:lnTo>
                  <a:lnTo>
                    <a:pt x="690" y="395"/>
                  </a:lnTo>
                  <a:lnTo>
                    <a:pt x="672" y="361"/>
                  </a:lnTo>
                  <a:lnTo>
                    <a:pt x="638" y="346"/>
                  </a:lnTo>
                  <a:lnTo>
                    <a:pt x="619" y="346"/>
                  </a:lnTo>
                  <a:lnTo>
                    <a:pt x="619" y="361"/>
                  </a:lnTo>
                  <a:lnTo>
                    <a:pt x="638" y="361"/>
                  </a:lnTo>
                  <a:lnTo>
                    <a:pt x="619" y="361"/>
                  </a:lnTo>
                  <a:lnTo>
                    <a:pt x="619" y="378"/>
                  </a:lnTo>
                  <a:lnTo>
                    <a:pt x="638" y="378"/>
                  </a:lnTo>
                  <a:lnTo>
                    <a:pt x="638" y="395"/>
                  </a:lnTo>
                  <a:lnTo>
                    <a:pt x="655" y="395"/>
                  </a:lnTo>
                  <a:lnTo>
                    <a:pt x="672" y="395"/>
                  </a:lnTo>
                  <a:lnTo>
                    <a:pt x="672" y="413"/>
                  </a:lnTo>
                  <a:lnTo>
                    <a:pt x="690" y="413"/>
                  </a:lnTo>
                  <a:lnTo>
                    <a:pt x="707" y="413"/>
                  </a:lnTo>
                  <a:lnTo>
                    <a:pt x="707" y="430"/>
                  </a:lnTo>
                  <a:lnTo>
                    <a:pt x="707" y="447"/>
                  </a:lnTo>
                  <a:lnTo>
                    <a:pt x="707" y="466"/>
                  </a:lnTo>
                  <a:lnTo>
                    <a:pt x="707" y="484"/>
                  </a:lnTo>
                  <a:lnTo>
                    <a:pt x="707" y="501"/>
                  </a:lnTo>
                  <a:lnTo>
                    <a:pt x="672" y="484"/>
                  </a:lnTo>
                  <a:lnTo>
                    <a:pt x="638" y="466"/>
                  </a:lnTo>
                  <a:lnTo>
                    <a:pt x="601" y="447"/>
                  </a:lnTo>
                  <a:lnTo>
                    <a:pt x="619" y="484"/>
                  </a:lnTo>
                  <a:lnTo>
                    <a:pt x="655" y="501"/>
                  </a:lnTo>
                  <a:lnTo>
                    <a:pt x="655" y="518"/>
                  </a:lnTo>
                  <a:lnTo>
                    <a:pt x="655" y="535"/>
                  </a:lnTo>
                  <a:lnTo>
                    <a:pt x="655" y="518"/>
                  </a:lnTo>
                  <a:lnTo>
                    <a:pt x="619" y="501"/>
                  </a:lnTo>
                  <a:lnTo>
                    <a:pt x="601" y="501"/>
                  </a:lnTo>
                  <a:lnTo>
                    <a:pt x="584" y="501"/>
                  </a:lnTo>
                  <a:lnTo>
                    <a:pt x="532" y="501"/>
                  </a:lnTo>
                  <a:lnTo>
                    <a:pt x="515" y="484"/>
                  </a:lnTo>
                  <a:lnTo>
                    <a:pt x="515" y="447"/>
                  </a:lnTo>
                  <a:lnTo>
                    <a:pt x="478" y="447"/>
                  </a:lnTo>
                  <a:lnTo>
                    <a:pt x="461" y="430"/>
                  </a:lnTo>
                  <a:lnTo>
                    <a:pt x="425" y="413"/>
                  </a:lnTo>
                  <a:lnTo>
                    <a:pt x="425" y="430"/>
                  </a:lnTo>
                  <a:lnTo>
                    <a:pt x="407" y="413"/>
                  </a:lnTo>
                  <a:lnTo>
                    <a:pt x="390" y="413"/>
                  </a:lnTo>
                  <a:lnTo>
                    <a:pt x="371" y="430"/>
                  </a:lnTo>
                  <a:lnTo>
                    <a:pt x="336" y="413"/>
                  </a:lnTo>
                  <a:lnTo>
                    <a:pt x="336" y="395"/>
                  </a:lnTo>
                  <a:lnTo>
                    <a:pt x="354" y="395"/>
                  </a:lnTo>
                  <a:lnTo>
                    <a:pt x="371" y="395"/>
                  </a:lnTo>
                  <a:lnTo>
                    <a:pt x="390" y="395"/>
                  </a:lnTo>
                  <a:lnTo>
                    <a:pt x="407" y="395"/>
                  </a:lnTo>
                  <a:lnTo>
                    <a:pt x="425" y="395"/>
                  </a:lnTo>
                  <a:lnTo>
                    <a:pt x="442" y="395"/>
                  </a:lnTo>
                  <a:lnTo>
                    <a:pt x="461" y="378"/>
                  </a:lnTo>
                  <a:lnTo>
                    <a:pt x="442" y="378"/>
                  </a:lnTo>
                  <a:lnTo>
                    <a:pt x="442" y="361"/>
                  </a:lnTo>
                  <a:lnTo>
                    <a:pt x="425" y="361"/>
                  </a:lnTo>
                  <a:lnTo>
                    <a:pt x="442" y="346"/>
                  </a:lnTo>
                  <a:lnTo>
                    <a:pt x="461" y="346"/>
                  </a:lnTo>
                  <a:lnTo>
                    <a:pt x="478" y="346"/>
                  </a:lnTo>
                  <a:lnTo>
                    <a:pt x="478" y="328"/>
                  </a:lnTo>
                  <a:lnTo>
                    <a:pt x="478" y="311"/>
                  </a:lnTo>
                  <a:lnTo>
                    <a:pt x="478" y="276"/>
                  </a:lnTo>
                  <a:lnTo>
                    <a:pt x="442" y="242"/>
                  </a:lnTo>
                  <a:lnTo>
                    <a:pt x="407" y="225"/>
                  </a:lnTo>
                  <a:lnTo>
                    <a:pt x="407" y="242"/>
                  </a:lnTo>
                  <a:lnTo>
                    <a:pt x="390" y="242"/>
                  </a:lnTo>
                  <a:lnTo>
                    <a:pt x="371" y="242"/>
                  </a:lnTo>
                  <a:lnTo>
                    <a:pt x="371" y="225"/>
                  </a:lnTo>
                  <a:lnTo>
                    <a:pt x="390" y="225"/>
                  </a:lnTo>
                  <a:lnTo>
                    <a:pt x="371" y="205"/>
                  </a:lnTo>
                  <a:lnTo>
                    <a:pt x="354" y="171"/>
                  </a:lnTo>
                  <a:lnTo>
                    <a:pt x="319" y="171"/>
                  </a:lnTo>
                  <a:lnTo>
                    <a:pt x="302" y="171"/>
                  </a:lnTo>
                  <a:lnTo>
                    <a:pt x="302" y="188"/>
                  </a:lnTo>
                  <a:lnTo>
                    <a:pt x="285" y="205"/>
                  </a:lnTo>
                  <a:lnTo>
                    <a:pt x="267" y="205"/>
                  </a:lnTo>
                  <a:lnTo>
                    <a:pt x="267" y="188"/>
                  </a:lnTo>
                  <a:lnTo>
                    <a:pt x="231" y="171"/>
                  </a:lnTo>
                  <a:lnTo>
                    <a:pt x="179" y="188"/>
                  </a:lnTo>
                  <a:lnTo>
                    <a:pt x="125" y="188"/>
                  </a:lnTo>
                  <a:lnTo>
                    <a:pt x="125" y="171"/>
                  </a:lnTo>
                  <a:lnTo>
                    <a:pt x="108" y="171"/>
                  </a:lnTo>
                  <a:lnTo>
                    <a:pt x="91" y="171"/>
                  </a:lnTo>
                  <a:lnTo>
                    <a:pt x="73" y="171"/>
                  </a:lnTo>
                  <a:lnTo>
                    <a:pt x="56" y="171"/>
                  </a:lnTo>
                  <a:lnTo>
                    <a:pt x="39" y="154"/>
                  </a:lnTo>
                  <a:lnTo>
                    <a:pt x="20" y="136"/>
                  </a:lnTo>
                  <a:lnTo>
                    <a:pt x="39" y="136"/>
                  </a:lnTo>
                  <a:lnTo>
                    <a:pt x="56" y="136"/>
                  </a:lnTo>
                  <a:lnTo>
                    <a:pt x="73" y="136"/>
                  </a:lnTo>
                  <a:lnTo>
                    <a:pt x="73" y="119"/>
                  </a:lnTo>
                  <a:lnTo>
                    <a:pt x="56" y="119"/>
                  </a:lnTo>
                  <a:lnTo>
                    <a:pt x="20" y="119"/>
                  </a:lnTo>
                  <a:lnTo>
                    <a:pt x="20" y="102"/>
                  </a:lnTo>
                  <a:lnTo>
                    <a:pt x="0" y="102"/>
                  </a:lnTo>
                  <a:lnTo>
                    <a:pt x="20" y="67"/>
                  </a:lnTo>
                  <a:lnTo>
                    <a:pt x="20" y="50"/>
                  </a:lnTo>
                  <a:lnTo>
                    <a:pt x="20" y="3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108" y="0"/>
                  </a:lnTo>
                  <a:lnTo>
                    <a:pt x="125" y="0"/>
                  </a:lnTo>
                  <a:lnTo>
                    <a:pt x="125" y="15"/>
                  </a:lnTo>
                  <a:lnTo>
                    <a:pt x="108" y="33"/>
                  </a:lnTo>
                  <a:lnTo>
                    <a:pt x="91" y="50"/>
                  </a:lnTo>
                  <a:lnTo>
                    <a:pt x="91" y="67"/>
                  </a:lnTo>
                  <a:lnTo>
                    <a:pt x="108" y="67"/>
                  </a:lnTo>
                  <a:lnTo>
                    <a:pt x="108" y="85"/>
                  </a:lnTo>
                  <a:lnTo>
                    <a:pt x="125" y="85"/>
                  </a:lnTo>
                  <a:lnTo>
                    <a:pt x="125" y="67"/>
                  </a:lnTo>
                  <a:lnTo>
                    <a:pt x="125" y="50"/>
                  </a:lnTo>
                  <a:lnTo>
                    <a:pt x="143" y="15"/>
                  </a:lnTo>
                  <a:lnTo>
                    <a:pt x="196" y="0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48" y="33"/>
                  </a:lnTo>
                  <a:lnTo>
                    <a:pt x="267" y="67"/>
                  </a:lnTo>
                  <a:lnTo>
                    <a:pt x="285" y="67"/>
                  </a:lnTo>
                  <a:lnTo>
                    <a:pt x="302" y="67"/>
                  </a:lnTo>
                  <a:lnTo>
                    <a:pt x="319" y="67"/>
                  </a:lnTo>
                  <a:lnTo>
                    <a:pt x="336" y="67"/>
                  </a:lnTo>
                  <a:lnTo>
                    <a:pt x="354" y="50"/>
                  </a:lnTo>
                  <a:lnTo>
                    <a:pt x="371" y="50"/>
                  </a:lnTo>
                  <a:lnTo>
                    <a:pt x="390" y="67"/>
                  </a:lnTo>
                  <a:lnTo>
                    <a:pt x="425" y="67"/>
                  </a:lnTo>
                  <a:lnTo>
                    <a:pt x="425" y="85"/>
                  </a:lnTo>
                  <a:lnTo>
                    <a:pt x="442" y="102"/>
                  </a:lnTo>
                  <a:lnTo>
                    <a:pt x="478" y="119"/>
                  </a:lnTo>
                  <a:lnTo>
                    <a:pt x="496" y="119"/>
                  </a:lnTo>
                  <a:lnTo>
                    <a:pt x="515" y="119"/>
                  </a:lnTo>
                  <a:lnTo>
                    <a:pt x="532" y="119"/>
                  </a:lnTo>
                  <a:lnTo>
                    <a:pt x="549" y="136"/>
                  </a:lnTo>
                  <a:lnTo>
                    <a:pt x="584" y="154"/>
                  </a:lnTo>
                  <a:lnTo>
                    <a:pt x="601" y="154"/>
                  </a:lnTo>
                  <a:lnTo>
                    <a:pt x="601" y="171"/>
                  </a:lnTo>
                  <a:lnTo>
                    <a:pt x="619" y="171"/>
                  </a:lnTo>
                  <a:lnTo>
                    <a:pt x="638" y="171"/>
                  </a:lnTo>
                  <a:lnTo>
                    <a:pt x="655" y="188"/>
                  </a:lnTo>
                  <a:lnTo>
                    <a:pt x="638" y="188"/>
                  </a:lnTo>
                  <a:lnTo>
                    <a:pt x="619" y="205"/>
                  </a:lnTo>
                  <a:lnTo>
                    <a:pt x="601" y="205"/>
                  </a:lnTo>
                  <a:lnTo>
                    <a:pt x="619" y="205"/>
                  </a:lnTo>
                  <a:lnTo>
                    <a:pt x="638" y="205"/>
                  </a:lnTo>
                  <a:lnTo>
                    <a:pt x="655" y="205"/>
                  </a:lnTo>
                  <a:lnTo>
                    <a:pt x="655" y="225"/>
                  </a:lnTo>
                  <a:lnTo>
                    <a:pt x="638" y="225"/>
                  </a:lnTo>
                  <a:lnTo>
                    <a:pt x="619" y="242"/>
                  </a:lnTo>
                  <a:lnTo>
                    <a:pt x="638" y="242"/>
                  </a:lnTo>
                  <a:lnTo>
                    <a:pt x="655" y="242"/>
                  </a:lnTo>
                  <a:lnTo>
                    <a:pt x="655" y="259"/>
                  </a:lnTo>
                  <a:lnTo>
                    <a:pt x="672" y="276"/>
                  </a:lnTo>
                  <a:lnTo>
                    <a:pt x="690" y="294"/>
                  </a:lnTo>
                  <a:lnTo>
                    <a:pt x="707" y="294"/>
                  </a:lnTo>
                  <a:lnTo>
                    <a:pt x="707" y="311"/>
                  </a:lnTo>
                  <a:lnTo>
                    <a:pt x="724" y="311"/>
                  </a:lnTo>
                  <a:lnTo>
                    <a:pt x="741" y="311"/>
                  </a:lnTo>
                  <a:lnTo>
                    <a:pt x="761" y="328"/>
                  </a:lnTo>
                  <a:lnTo>
                    <a:pt x="778" y="328"/>
                  </a:lnTo>
                  <a:lnTo>
                    <a:pt x="778" y="346"/>
                  </a:lnTo>
                  <a:lnTo>
                    <a:pt x="795" y="346"/>
                  </a:lnTo>
                  <a:lnTo>
                    <a:pt x="778" y="346"/>
                  </a:lnTo>
                  <a:lnTo>
                    <a:pt x="778" y="361"/>
                  </a:lnTo>
                  <a:lnTo>
                    <a:pt x="778" y="378"/>
                  </a:lnTo>
                  <a:lnTo>
                    <a:pt x="761" y="378"/>
                  </a:lnTo>
                  <a:lnTo>
                    <a:pt x="741" y="37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28" name="Freeform 29"/>
            <p:cNvSpPr/>
            <p:nvPr/>
          </p:nvSpPr>
          <p:spPr bwMode="auto">
            <a:xfrm>
              <a:off x="3130550" y="2005013"/>
              <a:ext cx="1284288" cy="958850"/>
            </a:xfrm>
            <a:custGeom>
              <a:avLst/>
              <a:gdLst>
                <a:gd name="T0" fmla="*/ 119063 w 1618"/>
                <a:gd name="T1" fmla="*/ 153860 h 1209"/>
                <a:gd name="T2" fmla="*/ 104775 w 1618"/>
                <a:gd name="T3" fmla="*/ 150688 h 1209"/>
                <a:gd name="T4" fmla="*/ 104775 w 1618"/>
                <a:gd name="T5" fmla="*/ 140378 h 1209"/>
                <a:gd name="T6" fmla="*/ 90488 w 1618"/>
                <a:gd name="T7" fmla="*/ 140378 h 1209"/>
                <a:gd name="T8" fmla="*/ 90488 w 1618"/>
                <a:gd name="T9" fmla="*/ 126102 h 1209"/>
                <a:gd name="T10" fmla="*/ 69850 w 1618"/>
                <a:gd name="T11" fmla="*/ 99137 h 1209"/>
                <a:gd name="T12" fmla="*/ 41275 w 1618"/>
                <a:gd name="T13" fmla="*/ 95171 h 1209"/>
                <a:gd name="T14" fmla="*/ 31750 w 1618"/>
                <a:gd name="T15" fmla="*/ 95171 h 1209"/>
                <a:gd name="T16" fmla="*/ 23813 w 1618"/>
                <a:gd name="T17" fmla="*/ 88826 h 1209"/>
                <a:gd name="T18" fmla="*/ 10319 w 1618"/>
                <a:gd name="T19" fmla="*/ 85654 h 1209"/>
                <a:gd name="T20" fmla="*/ 23813 w 1618"/>
                <a:gd name="T21" fmla="*/ 81689 h 1209"/>
                <a:gd name="T22" fmla="*/ 31750 w 1618"/>
                <a:gd name="T23" fmla="*/ 75344 h 1209"/>
                <a:gd name="T24" fmla="*/ 7144 w 1618"/>
                <a:gd name="T25" fmla="*/ 75344 h 1209"/>
                <a:gd name="T26" fmla="*/ 14288 w 1618"/>
                <a:gd name="T27" fmla="*/ 65034 h 1209"/>
                <a:gd name="T28" fmla="*/ 34925 w 1618"/>
                <a:gd name="T29" fmla="*/ 57896 h 1209"/>
                <a:gd name="T30" fmla="*/ 27781 w 1618"/>
                <a:gd name="T31" fmla="*/ 44413 h 1209"/>
                <a:gd name="T32" fmla="*/ 52388 w 1618"/>
                <a:gd name="T33" fmla="*/ 30138 h 1209"/>
                <a:gd name="T34" fmla="*/ 69850 w 1618"/>
                <a:gd name="T35" fmla="*/ 23793 h 1209"/>
                <a:gd name="T36" fmla="*/ 94456 w 1618"/>
                <a:gd name="T37" fmla="*/ 16655 h 1209"/>
                <a:gd name="T38" fmla="*/ 104775 w 1618"/>
                <a:gd name="T39" fmla="*/ 19827 h 1209"/>
                <a:gd name="T40" fmla="*/ 129381 w 1618"/>
                <a:gd name="T41" fmla="*/ 16655 h 1209"/>
                <a:gd name="T42" fmla="*/ 132556 w 1618"/>
                <a:gd name="T43" fmla="*/ 16655 h 1209"/>
                <a:gd name="T44" fmla="*/ 139700 w 1618"/>
                <a:gd name="T45" fmla="*/ 6345 h 1209"/>
                <a:gd name="T46" fmla="*/ 163513 w 1618"/>
                <a:gd name="T47" fmla="*/ 6345 h 1209"/>
                <a:gd name="T48" fmla="*/ 191294 w 1618"/>
                <a:gd name="T49" fmla="*/ 0 h 1209"/>
                <a:gd name="T50" fmla="*/ 237331 w 1618"/>
                <a:gd name="T51" fmla="*/ 3172 h 1209"/>
                <a:gd name="T52" fmla="*/ 272256 w 1618"/>
                <a:gd name="T53" fmla="*/ 13483 h 1209"/>
                <a:gd name="T54" fmla="*/ 234156 w 1618"/>
                <a:gd name="T55" fmla="*/ 19827 h 1209"/>
                <a:gd name="T56" fmla="*/ 241300 w 1618"/>
                <a:gd name="T57" fmla="*/ 19827 h 1209"/>
                <a:gd name="T58" fmla="*/ 251619 w 1618"/>
                <a:gd name="T59" fmla="*/ 30138 h 1209"/>
                <a:gd name="T60" fmla="*/ 272256 w 1618"/>
                <a:gd name="T61" fmla="*/ 26965 h 1209"/>
                <a:gd name="T62" fmla="*/ 272256 w 1618"/>
                <a:gd name="T63" fmla="*/ 30138 h 1209"/>
                <a:gd name="T64" fmla="*/ 293688 w 1618"/>
                <a:gd name="T65" fmla="*/ 26965 h 1209"/>
                <a:gd name="T66" fmla="*/ 311150 w 1618"/>
                <a:gd name="T67" fmla="*/ 23793 h 1209"/>
                <a:gd name="T68" fmla="*/ 321469 w 1618"/>
                <a:gd name="T69" fmla="*/ 30138 h 1209"/>
                <a:gd name="T70" fmla="*/ 300038 w 1618"/>
                <a:gd name="T71" fmla="*/ 44413 h 1209"/>
                <a:gd name="T72" fmla="*/ 286544 w 1618"/>
                <a:gd name="T73" fmla="*/ 51551 h 1209"/>
                <a:gd name="T74" fmla="*/ 276225 w 1618"/>
                <a:gd name="T75" fmla="*/ 65034 h 1209"/>
                <a:gd name="T76" fmla="*/ 286544 w 1618"/>
                <a:gd name="T77" fmla="*/ 71378 h 1209"/>
                <a:gd name="T78" fmla="*/ 293688 w 1618"/>
                <a:gd name="T79" fmla="*/ 81689 h 1209"/>
                <a:gd name="T80" fmla="*/ 276225 w 1618"/>
                <a:gd name="T81" fmla="*/ 88826 h 1209"/>
                <a:gd name="T82" fmla="*/ 286544 w 1618"/>
                <a:gd name="T83" fmla="*/ 102309 h 1209"/>
                <a:gd name="T84" fmla="*/ 286544 w 1618"/>
                <a:gd name="T85" fmla="*/ 109447 h 1209"/>
                <a:gd name="T86" fmla="*/ 272256 w 1618"/>
                <a:gd name="T87" fmla="*/ 122929 h 1209"/>
                <a:gd name="T88" fmla="*/ 269081 w 1618"/>
                <a:gd name="T89" fmla="*/ 122929 h 1209"/>
                <a:gd name="T90" fmla="*/ 261938 w 1618"/>
                <a:gd name="T91" fmla="*/ 130067 h 1209"/>
                <a:gd name="T92" fmla="*/ 272256 w 1618"/>
                <a:gd name="T93" fmla="*/ 140378 h 1209"/>
                <a:gd name="T94" fmla="*/ 261938 w 1618"/>
                <a:gd name="T95" fmla="*/ 143550 h 1209"/>
                <a:gd name="T96" fmla="*/ 255588 w 1618"/>
                <a:gd name="T97" fmla="*/ 153860 h 1209"/>
                <a:gd name="T98" fmla="*/ 258763 w 1618"/>
                <a:gd name="T99" fmla="*/ 160205 h 1209"/>
                <a:gd name="T100" fmla="*/ 223838 w 1618"/>
                <a:gd name="T101" fmla="*/ 170515 h 1209"/>
                <a:gd name="T102" fmla="*/ 213519 w 1618"/>
                <a:gd name="T103" fmla="*/ 177653 h 1209"/>
                <a:gd name="T104" fmla="*/ 195263 w 1618"/>
                <a:gd name="T105" fmla="*/ 191135 h 1209"/>
                <a:gd name="T106" fmla="*/ 184944 w 1618"/>
                <a:gd name="T107" fmla="*/ 191135 h 1209"/>
                <a:gd name="T108" fmla="*/ 170656 w 1618"/>
                <a:gd name="T109" fmla="*/ 205411 h 1209"/>
                <a:gd name="T110" fmla="*/ 160338 w 1618"/>
                <a:gd name="T111" fmla="*/ 218894 h 1209"/>
                <a:gd name="T112" fmla="*/ 157163 w 1618"/>
                <a:gd name="T113" fmla="*/ 239514 h 1209"/>
                <a:gd name="T114" fmla="*/ 146844 w 1618"/>
                <a:gd name="T115" fmla="*/ 235549 h 1209"/>
                <a:gd name="T116" fmla="*/ 129381 w 1618"/>
                <a:gd name="T117" fmla="*/ 229204 h 1209"/>
                <a:gd name="T118" fmla="*/ 115094 w 1618"/>
                <a:gd name="T119" fmla="*/ 211756 h 1209"/>
                <a:gd name="T120" fmla="*/ 111919 w 1618"/>
                <a:gd name="T121" fmla="*/ 201446 h 1209"/>
                <a:gd name="T122" fmla="*/ 100806 w 1618"/>
                <a:gd name="T123" fmla="*/ 188756 h 1209"/>
                <a:gd name="T124" fmla="*/ 108744 w 1618"/>
                <a:gd name="T125" fmla="*/ 170515 h 1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18"/>
                <a:gd name="T190" fmla="*/ 0 h 1209"/>
                <a:gd name="T191" fmla="*/ 1618 w 1618"/>
                <a:gd name="T192" fmla="*/ 1209 h 12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18" h="1209" extrusionOk="0">
                  <a:moveTo>
                    <a:pt x="545" y="846"/>
                  </a:moveTo>
                  <a:lnTo>
                    <a:pt x="562" y="846"/>
                  </a:lnTo>
                  <a:lnTo>
                    <a:pt x="562" y="829"/>
                  </a:lnTo>
                  <a:lnTo>
                    <a:pt x="579" y="811"/>
                  </a:lnTo>
                  <a:lnTo>
                    <a:pt x="599" y="777"/>
                  </a:lnTo>
                  <a:lnTo>
                    <a:pt x="562" y="777"/>
                  </a:lnTo>
                  <a:lnTo>
                    <a:pt x="510" y="777"/>
                  </a:lnTo>
                  <a:lnTo>
                    <a:pt x="493" y="742"/>
                  </a:lnTo>
                  <a:lnTo>
                    <a:pt x="510" y="742"/>
                  </a:lnTo>
                  <a:lnTo>
                    <a:pt x="527" y="760"/>
                  </a:lnTo>
                  <a:lnTo>
                    <a:pt x="545" y="760"/>
                  </a:lnTo>
                  <a:lnTo>
                    <a:pt x="562" y="760"/>
                  </a:lnTo>
                  <a:lnTo>
                    <a:pt x="562" y="742"/>
                  </a:lnTo>
                  <a:lnTo>
                    <a:pt x="562" y="725"/>
                  </a:lnTo>
                  <a:lnTo>
                    <a:pt x="527" y="708"/>
                  </a:lnTo>
                  <a:lnTo>
                    <a:pt x="510" y="691"/>
                  </a:lnTo>
                  <a:lnTo>
                    <a:pt x="510" y="708"/>
                  </a:lnTo>
                  <a:lnTo>
                    <a:pt x="493" y="708"/>
                  </a:lnTo>
                  <a:lnTo>
                    <a:pt x="476" y="725"/>
                  </a:lnTo>
                  <a:lnTo>
                    <a:pt x="458" y="708"/>
                  </a:lnTo>
                  <a:lnTo>
                    <a:pt x="458" y="691"/>
                  </a:lnTo>
                  <a:lnTo>
                    <a:pt x="458" y="673"/>
                  </a:lnTo>
                  <a:lnTo>
                    <a:pt x="476" y="673"/>
                  </a:lnTo>
                  <a:lnTo>
                    <a:pt x="476" y="656"/>
                  </a:lnTo>
                  <a:lnTo>
                    <a:pt x="458" y="639"/>
                  </a:lnTo>
                  <a:lnTo>
                    <a:pt x="458" y="621"/>
                  </a:lnTo>
                  <a:lnTo>
                    <a:pt x="458" y="589"/>
                  </a:lnTo>
                  <a:lnTo>
                    <a:pt x="422" y="552"/>
                  </a:lnTo>
                  <a:lnTo>
                    <a:pt x="405" y="518"/>
                  </a:lnTo>
                  <a:lnTo>
                    <a:pt x="351" y="501"/>
                  </a:lnTo>
                  <a:lnTo>
                    <a:pt x="316" y="466"/>
                  </a:lnTo>
                  <a:lnTo>
                    <a:pt x="263" y="466"/>
                  </a:lnTo>
                  <a:lnTo>
                    <a:pt x="245" y="466"/>
                  </a:lnTo>
                  <a:lnTo>
                    <a:pt x="228" y="466"/>
                  </a:lnTo>
                  <a:lnTo>
                    <a:pt x="211" y="483"/>
                  </a:lnTo>
                  <a:lnTo>
                    <a:pt x="193" y="483"/>
                  </a:lnTo>
                  <a:lnTo>
                    <a:pt x="193" y="466"/>
                  </a:lnTo>
                  <a:lnTo>
                    <a:pt x="176" y="466"/>
                  </a:lnTo>
                  <a:lnTo>
                    <a:pt x="176" y="483"/>
                  </a:lnTo>
                  <a:lnTo>
                    <a:pt x="157" y="483"/>
                  </a:lnTo>
                  <a:lnTo>
                    <a:pt x="140" y="483"/>
                  </a:lnTo>
                  <a:lnTo>
                    <a:pt x="122" y="466"/>
                  </a:lnTo>
                  <a:lnTo>
                    <a:pt x="105" y="466"/>
                  </a:lnTo>
                  <a:lnTo>
                    <a:pt x="105" y="449"/>
                  </a:lnTo>
                  <a:lnTo>
                    <a:pt x="122" y="449"/>
                  </a:lnTo>
                  <a:lnTo>
                    <a:pt x="122" y="432"/>
                  </a:lnTo>
                  <a:lnTo>
                    <a:pt x="105" y="432"/>
                  </a:lnTo>
                  <a:lnTo>
                    <a:pt x="88" y="432"/>
                  </a:lnTo>
                  <a:lnTo>
                    <a:pt x="71" y="432"/>
                  </a:lnTo>
                  <a:lnTo>
                    <a:pt x="53" y="432"/>
                  </a:lnTo>
                  <a:lnTo>
                    <a:pt x="53" y="414"/>
                  </a:lnTo>
                  <a:lnTo>
                    <a:pt x="71" y="414"/>
                  </a:lnTo>
                  <a:lnTo>
                    <a:pt x="88" y="414"/>
                  </a:lnTo>
                  <a:lnTo>
                    <a:pt x="105" y="414"/>
                  </a:lnTo>
                  <a:lnTo>
                    <a:pt x="122" y="414"/>
                  </a:lnTo>
                  <a:lnTo>
                    <a:pt x="122" y="397"/>
                  </a:lnTo>
                  <a:lnTo>
                    <a:pt x="157" y="397"/>
                  </a:lnTo>
                  <a:lnTo>
                    <a:pt x="176" y="397"/>
                  </a:lnTo>
                  <a:lnTo>
                    <a:pt x="176" y="380"/>
                  </a:lnTo>
                  <a:lnTo>
                    <a:pt x="157" y="380"/>
                  </a:lnTo>
                  <a:lnTo>
                    <a:pt x="140" y="380"/>
                  </a:lnTo>
                  <a:lnTo>
                    <a:pt x="122" y="380"/>
                  </a:lnTo>
                  <a:lnTo>
                    <a:pt x="105" y="380"/>
                  </a:lnTo>
                  <a:lnTo>
                    <a:pt x="71" y="380"/>
                  </a:lnTo>
                  <a:lnTo>
                    <a:pt x="36" y="380"/>
                  </a:lnTo>
                  <a:lnTo>
                    <a:pt x="0" y="345"/>
                  </a:lnTo>
                  <a:lnTo>
                    <a:pt x="17" y="328"/>
                  </a:lnTo>
                  <a:lnTo>
                    <a:pt x="36" y="328"/>
                  </a:lnTo>
                  <a:lnTo>
                    <a:pt x="53" y="328"/>
                  </a:lnTo>
                  <a:lnTo>
                    <a:pt x="71" y="328"/>
                  </a:lnTo>
                  <a:lnTo>
                    <a:pt x="88" y="311"/>
                  </a:lnTo>
                  <a:lnTo>
                    <a:pt x="105" y="311"/>
                  </a:lnTo>
                  <a:lnTo>
                    <a:pt x="122" y="311"/>
                  </a:lnTo>
                  <a:lnTo>
                    <a:pt x="157" y="311"/>
                  </a:lnTo>
                  <a:lnTo>
                    <a:pt x="176" y="293"/>
                  </a:lnTo>
                  <a:lnTo>
                    <a:pt x="193" y="278"/>
                  </a:lnTo>
                  <a:lnTo>
                    <a:pt x="211" y="261"/>
                  </a:lnTo>
                  <a:lnTo>
                    <a:pt x="176" y="243"/>
                  </a:lnTo>
                  <a:lnTo>
                    <a:pt x="157" y="243"/>
                  </a:lnTo>
                  <a:lnTo>
                    <a:pt x="140" y="226"/>
                  </a:lnTo>
                  <a:lnTo>
                    <a:pt x="157" y="209"/>
                  </a:lnTo>
                  <a:lnTo>
                    <a:pt x="193" y="209"/>
                  </a:lnTo>
                  <a:lnTo>
                    <a:pt x="228" y="192"/>
                  </a:lnTo>
                  <a:lnTo>
                    <a:pt x="245" y="155"/>
                  </a:lnTo>
                  <a:lnTo>
                    <a:pt x="263" y="155"/>
                  </a:lnTo>
                  <a:lnTo>
                    <a:pt x="280" y="172"/>
                  </a:lnTo>
                  <a:lnTo>
                    <a:pt x="297" y="155"/>
                  </a:lnTo>
                  <a:lnTo>
                    <a:pt x="297" y="138"/>
                  </a:lnTo>
                  <a:lnTo>
                    <a:pt x="316" y="121"/>
                  </a:lnTo>
                  <a:lnTo>
                    <a:pt x="351" y="121"/>
                  </a:lnTo>
                  <a:lnTo>
                    <a:pt x="368" y="103"/>
                  </a:lnTo>
                  <a:lnTo>
                    <a:pt x="405" y="103"/>
                  </a:lnTo>
                  <a:lnTo>
                    <a:pt x="422" y="86"/>
                  </a:lnTo>
                  <a:lnTo>
                    <a:pt x="458" y="86"/>
                  </a:lnTo>
                  <a:lnTo>
                    <a:pt x="476" y="86"/>
                  </a:lnTo>
                  <a:lnTo>
                    <a:pt x="493" y="103"/>
                  </a:lnTo>
                  <a:lnTo>
                    <a:pt x="510" y="121"/>
                  </a:lnTo>
                  <a:lnTo>
                    <a:pt x="510" y="103"/>
                  </a:lnTo>
                  <a:lnTo>
                    <a:pt x="510" y="86"/>
                  </a:lnTo>
                  <a:lnTo>
                    <a:pt x="527" y="103"/>
                  </a:lnTo>
                  <a:lnTo>
                    <a:pt x="562" y="103"/>
                  </a:lnTo>
                  <a:lnTo>
                    <a:pt x="562" y="86"/>
                  </a:lnTo>
                  <a:lnTo>
                    <a:pt x="579" y="86"/>
                  </a:lnTo>
                  <a:lnTo>
                    <a:pt x="616" y="86"/>
                  </a:lnTo>
                  <a:lnTo>
                    <a:pt x="650" y="86"/>
                  </a:lnTo>
                  <a:lnTo>
                    <a:pt x="668" y="103"/>
                  </a:lnTo>
                  <a:lnTo>
                    <a:pt x="685" y="103"/>
                  </a:lnTo>
                  <a:lnTo>
                    <a:pt x="702" y="103"/>
                  </a:lnTo>
                  <a:lnTo>
                    <a:pt x="685" y="103"/>
                  </a:lnTo>
                  <a:lnTo>
                    <a:pt x="668" y="86"/>
                  </a:lnTo>
                  <a:lnTo>
                    <a:pt x="650" y="69"/>
                  </a:lnTo>
                  <a:lnTo>
                    <a:pt x="668" y="69"/>
                  </a:lnTo>
                  <a:lnTo>
                    <a:pt x="685" y="69"/>
                  </a:lnTo>
                  <a:lnTo>
                    <a:pt x="685" y="52"/>
                  </a:lnTo>
                  <a:lnTo>
                    <a:pt x="702" y="34"/>
                  </a:lnTo>
                  <a:lnTo>
                    <a:pt x="739" y="34"/>
                  </a:lnTo>
                  <a:lnTo>
                    <a:pt x="756" y="34"/>
                  </a:lnTo>
                  <a:lnTo>
                    <a:pt x="773" y="34"/>
                  </a:lnTo>
                  <a:lnTo>
                    <a:pt x="808" y="34"/>
                  </a:lnTo>
                  <a:lnTo>
                    <a:pt x="827" y="34"/>
                  </a:lnTo>
                  <a:lnTo>
                    <a:pt x="844" y="34"/>
                  </a:lnTo>
                  <a:lnTo>
                    <a:pt x="862" y="34"/>
                  </a:lnTo>
                  <a:lnTo>
                    <a:pt x="881" y="34"/>
                  </a:lnTo>
                  <a:lnTo>
                    <a:pt x="915" y="17"/>
                  </a:lnTo>
                  <a:lnTo>
                    <a:pt x="967" y="0"/>
                  </a:lnTo>
                  <a:lnTo>
                    <a:pt x="1004" y="0"/>
                  </a:lnTo>
                  <a:lnTo>
                    <a:pt x="1055" y="0"/>
                  </a:lnTo>
                  <a:lnTo>
                    <a:pt x="1090" y="0"/>
                  </a:lnTo>
                  <a:lnTo>
                    <a:pt x="1161" y="0"/>
                  </a:lnTo>
                  <a:lnTo>
                    <a:pt x="1196" y="17"/>
                  </a:lnTo>
                  <a:lnTo>
                    <a:pt x="1249" y="34"/>
                  </a:lnTo>
                  <a:lnTo>
                    <a:pt x="1286" y="52"/>
                  </a:lnTo>
                  <a:lnTo>
                    <a:pt x="1320" y="52"/>
                  </a:lnTo>
                  <a:lnTo>
                    <a:pt x="1338" y="52"/>
                  </a:lnTo>
                  <a:lnTo>
                    <a:pt x="1372" y="69"/>
                  </a:lnTo>
                  <a:lnTo>
                    <a:pt x="1355" y="86"/>
                  </a:lnTo>
                  <a:lnTo>
                    <a:pt x="1320" y="86"/>
                  </a:lnTo>
                  <a:lnTo>
                    <a:pt x="1267" y="86"/>
                  </a:lnTo>
                  <a:lnTo>
                    <a:pt x="1249" y="103"/>
                  </a:lnTo>
                  <a:lnTo>
                    <a:pt x="1178" y="103"/>
                  </a:lnTo>
                  <a:lnTo>
                    <a:pt x="1090" y="103"/>
                  </a:lnTo>
                  <a:lnTo>
                    <a:pt x="1073" y="103"/>
                  </a:lnTo>
                  <a:lnTo>
                    <a:pt x="1090" y="121"/>
                  </a:lnTo>
                  <a:lnTo>
                    <a:pt x="1161" y="103"/>
                  </a:lnTo>
                  <a:lnTo>
                    <a:pt x="1213" y="103"/>
                  </a:lnTo>
                  <a:lnTo>
                    <a:pt x="1267" y="103"/>
                  </a:lnTo>
                  <a:lnTo>
                    <a:pt x="1249" y="121"/>
                  </a:lnTo>
                  <a:lnTo>
                    <a:pt x="1230" y="155"/>
                  </a:lnTo>
                  <a:lnTo>
                    <a:pt x="1213" y="155"/>
                  </a:lnTo>
                  <a:lnTo>
                    <a:pt x="1267" y="155"/>
                  </a:lnTo>
                  <a:lnTo>
                    <a:pt x="1303" y="121"/>
                  </a:lnTo>
                  <a:lnTo>
                    <a:pt x="1338" y="103"/>
                  </a:lnTo>
                  <a:lnTo>
                    <a:pt x="1355" y="103"/>
                  </a:lnTo>
                  <a:lnTo>
                    <a:pt x="1355" y="121"/>
                  </a:lnTo>
                  <a:lnTo>
                    <a:pt x="1372" y="138"/>
                  </a:lnTo>
                  <a:lnTo>
                    <a:pt x="1338" y="155"/>
                  </a:lnTo>
                  <a:lnTo>
                    <a:pt x="1320" y="192"/>
                  </a:lnTo>
                  <a:lnTo>
                    <a:pt x="1303" y="209"/>
                  </a:lnTo>
                  <a:lnTo>
                    <a:pt x="1338" y="192"/>
                  </a:lnTo>
                  <a:lnTo>
                    <a:pt x="1372" y="155"/>
                  </a:lnTo>
                  <a:lnTo>
                    <a:pt x="1389" y="138"/>
                  </a:lnTo>
                  <a:lnTo>
                    <a:pt x="1407" y="138"/>
                  </a:lnTo>
                  <a:lnTo>
                    <a:pt x="1443" y="138"/>
                  </a:lnTo>
                  <a:lnTo>
                    <a:pt x="1460" y="138"/>
                  </a:lnTo>
                  <a:lnTo>
                    <a:pt x="1478" y="138"/>
                  </a:lnTo>
                  <a:lnTo>
                    <a:pt x="1495" y="138"/>
                  </a:lnTo>
                  <a:lnTo>
                    <a:pt x="1495" y="121"/>
                  </a:lnTo>
                  <a:lnTo>
                    <a:pt x="1512" y="121"/>
                  </a:lnTo>
                  <a:lnTo>
                    <a:pt x="1547" y="121"/>
                  </a:lnTo>
                  <a:lnTo>
                    <a:pt x="1566" y="121"/>
                  </a:lnTo>
                  <a:lnTo>
                    <a:pt x="1566" y="103"/>
                  </a:lnTo>
                  <a:lnTo>
                    <a:pt x="1601" y="103"/>
                  </a:lnTo>
                  <a:lnTo>
                    <a:pt x="1618" y="121"/>
                  </a:lnTo>
                  <a:lnTo>
                    <a:pt x="1618" y="138"/>
                  </a:lnTo>
                  <a:lnTo>
                    <a:pt x="1618" y="155"/>
                  </a:lnTo>
                  <a:lnTo>
                    <a:pt x="1566" y="172"/>
                  </a:lnTo>
                  <a:lnTo>
                    <a:pt x="1547" y="192"/>
                  </a:lnTo>
                  <a:lnTo>
                    <a:pt x="1512" y="209"/>
                  </a:lnTo>
                  <a:lnTo>
                    <a:pt x="1530" y="209"/>
                  </a:lnTo>
                  <a:lnTo>
                    <a:pt x="1512" y="226"/>
                  </a:lnTo>
                  <a:lnTo>
                    <a:pt x="1495" y="226"/>
                  </a:lnTo>
                  <a:lnTo>
                    <a:pt x="1495" y="243"/>
                  </a:lnTo>
                  <a:lnTo>
                    <a:pt x="1478" y="261"/>
                  </a:lnTo>
                  <a:lnTo>
                    <a:pt x="1460" y="261"/>
                  </a:lnTo>
                  <a:lnTo>
                    <a:pt x="1443" y="261"/>
                  </a:lnTo>
                  <a:lnTo>
                    <a:pt x="1443" y="278"/>
                  </a:lnTo>
                  <a:lnTo>
                    <a:pt x="1443" y="293"/>
                  </a:lnTo>
                  <a:lnTo>
                    <a:pt x="1426" y="311"/>
                  </a:lnTo>
                  <a:lnTo>
                    <a:pt x="1407" y="328"/>
                  </a:lnTo>
                  <a:lnTo>
                    <a:pt x="1389" y="328"/>
                  </a:lnTo>
                  <a:lnTo>
                    <a:pt x="1389" y="345"/>
                  </a:lnTo>
                  <a:lnTo>
                    <a:pt x="1389" y="362"/>
                  </a:lnTo>
                  <a:lnTo>
                    <a:pt x="1407" y="362"/>
                  </a:lnTo>
                  <a:lnTo>
                    <a:pt x="1426" y="362"/>
                  </a:lnTo>
                  <a:lnTo>
                    <a:pt x="1443" y="362"/>
                  </a:lnTo>
                  <a:lnTo>
                    <a:pt x="1443" y="380"/>
                  </a:lnTo>
                  <a:lnTo>
                    <a:pt x="1460" y="380"/>
                  </a:lnTo>
                  <a:lnTo>
                    <a:pt x="1443" y="380"/>
                  </a:lnTo>
                  <a:lnTo>
                    <a:pt x="1478" y="397"/>
                  </a:lnTo>
                  <a:lnTo>
                    <a:pt x="1478" y="414"/>
                  </a:lnTo>
                  <a:lnTo>
                    <a:pt x="1460" y="432"/>
                  </a:lnTo>
                  <a:lnTo>
                    <a:pt x="1443" y="432"/>
                  </a:lnTo>
                  <a:lnTo>
                    <a:pt x="1407" y="432"/>
                  </a:lnTo>
                  <a:lnTo>
                    <a:pt x="1389" y="432"/>
                  </a:lnTo>
                  <a:lnTo>
                    <a:pt x="1389" y="449"/>
                  </a:lnTo>
                  <a:lnTo>
                    <a:pt x="1407" y="449"/>
                  </a:lnTo>
                  <a:lnTo>
                    <a:pt x="1426" y="449"/>
                  </a:lnTo>
                  <a:lnTo>
                    <a:pt x="1443" y="483"/>
                  </a:lnTo>
                  <a:lnTo>
                    <a:pt x="1443" y="501"/>
                  </a:lnTo>
                  <a:lnTo>
                    <a:pt x="1443" y="518"/>
                  </a:lnTo>
                  <a:lnTo>
                    <a:pt x="1426" y="518"/>
                  </a:lnTo>
                  <a:lnTo>
                    <a:pt x="1407" y="518"/>
                  </a:lnTo>
                  <a:lnTo>
                    <a:pt x="1407" y="535"/>
                  </a:lnTo>
                  <a:lnTo>
                    <a:pt x="1426" y="552"/>
                  </a:lnTo>
                  <a:lnTo>
                    <a:pt x="1443" y="552"/>
                  </a:lnTo>
                  <a:lnTo>
                    <a:pt x="1426" y="572"/>
                  </a:lnTo>
                  <a:lnTo>
                    <a:pt x="1407" y="572"/>
                  </a:lnTo>
                  <a:lnTo>
                    <a:pt x="1407" y="589"/>
                  </a:lnTo>
                  <a:lnTo>
                    <a:pt x="1389" y="606"/>
                  </a:lnTo>
                  <a:lnTo>
                    <a:pt x="1372" y="621"/>
                  </a:lnTo>
                  <a:lnTo>
                    <a:pt x="1355" y="621"/>
                  </a:lnTo>
                  <a:lnTo>
                    <a:pt x="1338" y="606"/>
                  </a:lnTo>
                  <a:lnTo>
                    <a:pt x="1320" y="606"/>
                  </a:lnTo>
                  <a:lnTo>
                    <a:pt x="1338" y="621"/>
                  </a:lnTo>
                  <a:lnTo>
                    <a:pt x="1355" y="621"/>
                  </a:lnTo>
                  <a:lnTo>
                    <a:pt x="1372" y="656"/>
                  </a:lnTo>
                  <a:lnTo>
                    <a:pt x="1372" y="673"/>
                  </a:lnTo>
                  <a:lnTo>
                    <a:pt x="1355" y="673"/>
                  </a:lnTo>
                  <a:lnTo>
                    <a:pt x="1338" y="673"/>
                  </a:lnTo>
                  <a:lnTo>
                    <a:pt x="1320" y="656"/>
                  </a:lnTo>
                  <a:lnTo>
                    <a:pt x="1303" y="621"/>
                  </a:lnTo>
                  <a:lnTo>
                    <a:pt x="1286" y="621"/>
                  </a:lnTo>
                  <a:lnTo>
                    <a:pt x="1286" y="639"/>
                  </a:lnTo>
                  <a:lnTo>
                    <a:pt x="1338" y="673"/>
                  </a:lnTo>
                  <a:lnTo>
                    <a:pt x="1372" y="708"/>
                  </a:lnTo>
                  <a:lnTo>
                    <a:pt x="1389" y="742"/>
                  </a:lnTo>
                  <a:lnTo>
                    <a:pt x="1389" y="760"/>
                  </a:lnTo>
                  <a:lnTo>
                    <a:pt x="1372" y="760"/>
                  </a:lnTo>
                  <a:lnTo>
                    <a:pt x="1338" y="742"/>
                  </a:lnTo>
                  <a:lnTo>
                    <a:pt x="1320" y="725"/>
                  </a:lnTo>
                  <a:lnTo>
                    <a:pt x="1286" y="725"/>
                  </a:lnTo>
                  <a:lnTo>
                    <a:pt x="1267" y="725"/>
                  </a:lnTo>
                  <a:lnTo>
                    <a:pt x="1286" y="725"/>
                  </a:lnTo>
                  <a:lnTo>
                    <a:pt x="1267" y="742"/>
                  </a:lnTo>
                  <a:lnTo>
                    <a:pt x="1286" y="777"/>
                  </a:lnTo>
                  <a:lnTo>
                    <a:pt x="1338" y="777"/>
                  </a:lnTo>
                  <a:lnTo>
                    <a:pt x="1372" y="777"/>
                  </a:lnTo>
                  <a:lnTo>
                    <a:pt x="1355" y="777"/>
                  </a:lnTo>
                  <a:lnTo>
                    <a:pt x="1338" y="794"/>
                  </a:lnTo>
                  <a:lnTo>
                    <a:pt x="1303" y="811"/>
                  </a:lnTo>
                  <a:lnTo>
                    <a:pt x="1267" y="829"/>
                  </a:lnTo>
                  <a:lnTo>
                    <a:pt x="1213" y="846"/>
                  </a:lnTo>
                  <a:lnTo>
                    <a:pt x="1196" y="846"/>
                  </a:lnTo>
                  <a:lnTo>
                    <a:pt x="1161" y="863"/>
                  </a:lnTo>
                  <a:lnTo>
                    <a:pt x="1125" y="863"/>
                  </a:lnTo>
                  <a:lnTo>
                    <a:pt x="1107" y="863"/>
                  </a:lnTo>
                  <a:lnTo>
                    <a:pt x="1090" y="863"/>
                  </a:lnTo>
                  <a:lnTo>
                    <a:pt x="1090" y="881"/>
                  </a:lnTo>
                  <a:lnTo>
                    <a:pt x="1090" y="898"/>
                  </a:lnTo>
                  <a:lnTo>
                    <a:pt x="1073" y="898"/>
                  </a:lnTo>
                  <a:lnTo>
                    <a:pt x="1055" y="915"/>
                  </a:lnTo>
                  <a:lnTo>
                    <a:pt x="1038" y="932"/>
                  </a:lnTo>
                  <a:lnTo>
                    <a:pt x="1038" y="952"/>
                  </a:lnTo>
                  <a:lnTo>
                    <a:pt x="1021" y="952"/>
                  </a:lnTo>
                  <a:lnTo>
                    <a:pt x="984" y="967"/>
                  </a:lnTo>
                  <a:lnTo>
                    <a:pt x="967" y="967"/>
                  </a:lnTo>
                  <a:lnTo>
                    <a:pt x="950" y="967"/>
                  </a:lnTo>
                  <a:lnTo>
                    <a:pt x="950" y="952"/>
                  </a:lnTo>
                  <a:lnTo>
                    <a:pt x="933" y="952"/>
                  </a:lnTo>
                  <a:lnTo>
                    <a:pt x="933" y="967"/>
                  </a:lnTo>
                  <a:lnTo>
                    <a:pt x="933" y="984"/>
                  </a:lnTo>
                  <a:lnTo>
                    <a:pt x="915" y="1001"/>
                  </a:lnTo>
                  <a:lnTo>
                    <a:pt x="862" y="1001"/>
                  </a:lnTo>
                  <a:lnTo>
                    <a:pt x="862" y="1019"/>
                  </a:lnTo>
                  <a:lnTo>
                    <a:pt x="862" y="1036"/>
                  </a:lnTo>
                  <a:lnTo>
                    <a:pt x="862" y="1053"/>
                  </a:lnTo>
                  <a:lnTo>
                    <a:pt x="862" y="1070"/>
                  </a:lnTo>
                  <a:lnTo>
                    <a:pt x="827" y="1070"/>
                  </a:lnTo>
                  <a:lnTo>
                    <a:pt x="827" y="1105"/>
                  </a:lnTo>
                  <a:lnTo>
                    <a:pt x="808" y="1105"/>
                  </a:lnTo>
                  <a:lnTo>
                    <a:pt x="808" y="1122"/>
                  </a:lnTo>
                  <a:lnTo>
                    <a:pt x="827" y="1157"/>
                  </a:lnTo>
                  <a:lnTo>
                    <a:pt x="808" y="1157"/>
                  </a:lnTo>
                  <a:lnTo>
                    <a:pt x="808" y="1191"/>
                  </a:lnTo>
                  <a:lnTo>
                    <a:pt x="790" y="1209"/>
                  </a:lnTo>
                  <a:lnTo>
                    <a:pt x="773" y="1209"/>
                  </a:lnTo>
                  <a:lnTo>
                    <a:pt x="773" y="1191"/>
                  </a:lnTo>
                  <a:lnTo>
                    <a:pt x="756" y="1191"/>
                  </a:lnTo>
                  <a:lnTo>
                    <a:pt x="756" y="1209"/>
                  </a:lnTo>
                  <a:lnTo>
                    <a:pt x="739" y="1191"/>
                  </a:lnTo>
                  <a:lnTo>
                    <a:pt x="721" y="1157"/>
                  </a:lnTo>
                  <a:lnTo>
                    <a:pt x="702" y="1157"/>
                  </a:lnTo>
                  <a:lnTo>
                    <a:pt x="685" y="1157"/>
                  </a:lnTo>
                  <a:lnTo>
                    <a:pt x="668" y="1157"/>
                  </a:lnTo>
                  <a:lnTo>
                    <a:pt x="650" y="1157"/>
                  </a:lnTo>
                  <a:lnTo>
                    <a:pt x="633" y="1157"/>
                  </a:lnTo>
                  <a:lnTo>
                    <a:pt x="633" y="1140"/>
                  </a:lnTo>
                  <a:lnTo>
                    <a:pt x="633" y="1122"/>
                  </a:lnTo>
                  <a:lnTo>
                    <a:pt x="616" y="1105"/>
                  </a:lnTo>
                  <a:lnTo>
                    <a:pt x="579" y="1070"/>
                  </a:lnTo>
                  <a:lnTo>
                    <a:pt x="562" y="1053"/>
                  </a:lnTo>
                  <a:lnTo>
                    <a:pt x="562" y="1036"/>
                  </a:lnTo>
                  <a:lnTo>
                    <a:pt x="579" y="1036"/>
                  </a:lnTo>
                  <a:lnTo>
                    <a:pt x="579" y="1019"/>
                  </a:lnTo>
                  <a:lnTo>
                    <a:pt x="562" y="1019"/>
                  </a:lnTo>
                  <a:lnTo>
                    <a:pt x="545" y="1019"/>
                  </a:lnTo>
                  <a:lnTo>
                    <a:pt x="545" y="1001"/>
                  </a:lnTo>
                  <a:lnTo>
                    <a:pt x="527" y="1001"/>
                  </a:lnTo>
                  <a:lnTo>
                    <a:pt x="510" y="967"/>
                  </a:lnTo>
                  <a:lnTo>
                    <a:pt x="510" y="952"/>
                  </a:lnTo>
                  <a:lnTo>
                    <a:pt x="510" y="932"/>
                  </a:lnTo>
                  <a:lnTo>
                    <a:pt x="510" y="915"/>
                  </a:lnTo>
                  <a:lnTo>
                    <a:pt x="510" y="898"/>
                  </a:lnTo>
                  <a:lnTo>
                    <a:pt x="527" y="881"/>
                  </a:lnTo>
                  <a:lnTo>
                    <a:pt x="545" y="863"/>
                  </a:lnTo>
                  <a:lnTo>
                    <a:pt x="545" y="84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29" name="Freeform 30"/>
            <p:cNvSpPr/>
            <p:nvPr/>
          </p:nvSpPr>
          <p:spPr bwMode="auto">
            <a:xfrm>
              <a:off x="3508375" y="2620963"/>
              <a:ext cx="69850" cy="41275"/>
            </a:xfrm>
            <a:custGeom>
              <a:avLst/>
              <a:gdLst>
                <a:gd name="T0" fmla="*/ 4061 w 86"/>
                <a:gd name="T1" fmla="*/ 10319 h 52"/>
                <a:gd name="T2" fmla="*/ 4061 w 86"/>
                <a:gd name="T3" fmla="*/ 7144 h 52"/>
                <a:gd name="T4" fmla="*/ 0 w 86"/>
                <a:gd name="T5" fmla="*/ 3969 h 52"/>
                <a:gd name="T6" fmla="*/ 0 w 86"/>
                <a:gd name="T7" fmla="*/ 0 h 52"/>
                <a:gd name="T8" fmla="*/ 4061 w 86"/>
                <a:gd name="T9" fmla="*/ 0 h 52"/>
                <a:gd name="T10" fmla="*/ 7310 w 86"/>
                <a:gd name="T11" fmla="*/ 0 h 52"/>
                <a:gd name="T12" fmla="*/ 10559 w 86"/>
                <a:gd name="T13" fmla="*/ 0 h 52"/>
                <a:gd name="T14" fmla="*/ 18681 w 86"/>
                <a:gd name="T15" fmla="*/ 3969 h 52"/>
                <a:gd name="T16" fmla="*/ 14620 w 86"/>
                <a:gd name="T17" fmla="*/ 7144 h 52"/>
                <a:gd name="T18" fmla="*/ 10559 w 86"/>
                <a:gd name="T19" fmla="*/ 10319 h 52"/>
                <a:gd name="T20" fmla="*/ 7310 w 86"/>
                <a:gd name="T21" fmla="*/ 10319 h 52"/>
                <a:gd name="T22" fmla="*/ 4061 w 86"/>
                <a:gd name="T23" fmla="*/ 10319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52"/>
                <a:gd name="T38" fmla="*/ 86 w 86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52" extrusionOk="0">
                  <a:moveTo>
                    <a:pt x="17" y="52"/>
                  </a:moveTo>
                  <a:lnTo>
                    <a:pt x="17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86" y="17"/>
                  </a:lnTo>
                  <a:lnTo>
                    <a:pt x="69" y="34"/>
                  </a:lnTo>
                  <a:lnTo>
                    <a:pt x="51" y="52"/>
                  </a:lnTo>
                  <a:lnTo>
                    <a:pt x="34" y="52"/>
                  </a:lnTo>
                  <a:lnTo>
                    <a:pt x="17" y="5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30" name="Freeform 31"/>
            <p:cNvSpPr/>
            <p:nvPr/>
          </p:nvSpPr>
          <p:spPr bwMode="auto">
            <a:xfrm>
              <a:off x="2992438" y="2662238"/>
              <a:ext cx="11113" cy="0"/>
            </a:xfrm>
            <a:custGeom>
              <a:avLst/>
              <a:gdLst>
                <a:gd name="T0" fmla="*/ 0 w 13"/>
                <a:gd name="T1" fmla="*/ 3419 w 13"/>
                <a:gd name="T2" fmla="*/ 0 w 13"/>
                <a:gd name="T3" fmla="*/ 0 60000 65536"/>
                <a:gd name="T4" fmla="*/ 0 60000 65536"/>
                <a:gd name="T5" fmla="*/ 0 60000 65536"/>
                <a:gd name="T6" fmla="*/ 0 w 13"/>
                <a:gd name="T7" fmla="*/ 13 w 1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3" extrusionOk="0">
                  <a:moveTo>
                    <a:pt x="0" y="0"/>
                  </a:move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31" name="Freeform 32"/>
            <p:cNvSpPr/>
            <p:nvPr/>
          </p:nvSpPr>
          <p:spPr bwMode="auto">
            <a:xfrm>
              <a:off x="4191000" y="2759076"/>
              <a:ext cx="211138" cy="82550"/>
            </a:xfrm>
            <a:custGeom>
              <a:avLst/>
              <a:gdLst>
                <a:gd name="T0" fmla="*/ 53382 w 265"/>
                <a:gd name="T1" fmla="*/ 10419 h 103"/>
                <a:gd name="T2" fmla="*/ 49398 w 265"/>
                <a:gd name="T3" fmla="*/ 10419 h 103"/>
                <a:gd name="T4" fmla="*/ 45415 w 265"/>
                <a:gd name="T5" fmla="*/ 14426 h 103"/>
                <a:gd name="T6" fmla="*/ 45415 w 265"/>
                <a:gd name="T7" fmla="*/ 17632 h 103"/>
                <a:gd name="T8" fmla="*/ 39041 w 265"/>
                <a:gd name="T9" fmla="*/ 17632 h 103"/>
                <a:gd name="T10" fmla="*/ 35057 w 265"/>
                <a:gd name="T11" fmla="*/ 20838 h 103"/>
                <a:gd name="T12" fmla="*/ 27886 w 265"/>
                <a:gd name="T13" fmla="*/ 20838 h 103"/>
                <a:gd name="T14" fmla="*/ 21512 w 265"/>
                <a:gd name="T15" fmla="*/ 20838 h 103"/>
                <a:gd name="T16" fmla="*/ 17528 w 265"/>
                <a:gd name="T17" fmla="*/ 20838 h 103"/>
                <a:gd name="T18" fmla="*/ 11154 w 265"/>
                <a:gd name="T19" fmla="*/ 17632 h 103"/>
                <a:gd name="T20" fmla="*/ 7171 w 265"/>
                <a:gd name="T21" fmla="*/ 14426 h 103"/>
                <a:gd name="T22" fmla="*/ 3984 w 265"/>
                <a:gd name="T23" fmla="*/ 14426 h 103"/>
                <a:gd name="T24" fmla="*/ 7171 w 265"/>
                <a:gd name="T25" fmla="*/ 14426 h 103"/>
                <a:gd name="T26" fmla="*/ 7171 w 265"/>
                <a:gd name="T27" fmla="*/ 10419 h 103"/>
                <a:gd name="T28" fmla="*/ 3984 w 265"/>
                <a:gd name="T29" fmla="*/ 10419 h 103"/>
                <a:gd name="T30" fmla="*/ 0 w 265"/>
                <a:gd name="T31" fmla="*/ 10419 h 103"/>
                <a:gd name="T32" fmla="*/ 7171 w 265"/>
                <a:gd name="T33" fmla="*/ 10419 h 103"/>
                <a:gd name="T34" fmla="*/ 11154 w 265"/>
                <a:gd name="T35" fmla="*/ 6412 h 103"/>
                <a:gd name="T36" fmla="*/ 7171 w 265"/>
                <a:gd name="T37" fmla="*/ 6412 h 103"/>
                <a:gd name="T38" fmla="*/ 3984 w 265"/>
                <a:gd name="T39" fmla="*/ 6412 h 103"/>
                <a:gd name="T40" fmla="*/ 0 w 265"/>
                <a:gd name="T41" fmla="*/ 3206 h 103"/>
                <a:gd name="T42" fmla="*/ 0 w 265"/>
                <a:gd name="T43" fmla="*/ 0 h 103"/>
                <a:gd name="T44" fmla="*/ 0 w 265"/>
                <a:gd name="T45" fmla="*/ 3206 h 103"/>
                <a:gd name="T46" fmla="*/ 0 w 265"/>
                <a:gd name="T47" fmla="*/ 0 h 103"/>
                <a:gd name="T48" fmla="*/ 3984 w 265"/>
                <a:gd name="T49" fmla="*/ 0 h 103"/>
                <a:gd name="T50" fmla="*/ 7171 w 265"/>
                <a:gd name="T51" fmla="*/ 0 h 103"/>
                <a:gd name="T52" fmla="*/ 11154 w 265"/>
                <a:gd name="T53" fmla="*/ 3206 h 103"/>
                <a:gd name="T54" fmla="*/ 11154 w 265"/>
                <a:gd name="T55" fmla="*/ 6412 h 103"/>
                <a:gd name="T56" fmla="*/ 11154 w 265"/>
                <a:gd name="T57" fmla="*/ 3206 h 103"/>
                <a:gd name="T58" fmla="*/ 14341 w 265"/>
                <a:gd name="T59" fmla="*/ 3206 h 103"/>
                <a:gd name="T60" fmla="*/ 14341 w 265"/>
                <a:gd name="T61" fmla="*/ 0 h 103"/>
                <a:gd name="T62" fmla="*/ 14341 w 265"/>
                <a:gd name="T63" fmla="*/ 3206 h 103"/>
                <a:gd name="T64" fmla="*/ 17528 w 265"/>
                <a:gd name="T65" fmla="*/ 3206 h 103"/>
                <a:gd name="T66" fmla="*/ 21512 w 265"/>
                <a:gd name="T67" fmla="*/ 3206 h 103"/>
                <a:gd name="T68" fmla="*/ 21512 w 265"/>
                <a:gd name="T69" fmla="*/ 0 h 103"/>
                <a:gd name="T70" fmla="*/ 24699 w 265"/>
                <a:gd name="T71" fmla="*/ 0 h 103"/>
                <a:gd name="T72" fmla="*/ 27886 w 265"/>
                <a:gd name="T73" fmla="*/ 0 h 103"/>
                <a:gd name="T74" fmla="*/ 31870 w 265"/>
                <a:gd name="T75" fmla="*/ 3206 h 103"/>
                <a:gd name="T76" fmla="*/ 31870 w 265"/>
                <a:gd name="T77" fmla="*/ 0 h 103"/>
                <a:gd name="T78" fmla="*/ 35057 w 265"/>
                <a:gd name="T79" fmla="*/ 0 h 103"/>
                <a:gd name="T80" fmla="*/ 39041 w 265"/>
                <a:gd name="T81" fmla="*/ 0 h 103"/>
                <a:gd name="T82" fmla="*/ 42228 w 265"/>
                <a:gd name="T83" fmla="*/ 0 h 103"/>
                <a:gd name="T84" fmla="*/ 45415 w 265"/>
                <a:gd name="T85" fmla="*/ 0 h 103"/>
                <a:gd name="T86" fmla="*/ 45415 w 265"/>
                <a:gd name="T87" fmla="*/ 6412 h 103"/>
                <a:gd name="T88" fmla="*/ 53382 w 265"/>
                <a:gd name="T89" fmla="*/ 10419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103"/>
                <a:gd name="T137" fmla="*/ 265 w 265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103" extrusionOk="0">
                  <a:moveTo>
                    <a:pt x="265" y="49"/>
                  </a:moveTo>
                  <a:lnTo>
                    <a:pt x="245" y="49"/>
                  </a:lnTo>
                  <a:lnTo>
                    <a:pt x="228" y="69"/>
                  </a:lnTo>
                  <a:lnTo>
                    <a:pt x="228" y="86"/>
                  </a:lnTo>
                  <a:lnTo>
                    <a:pt x="194" y="86"/>
                  </a:lnTo>
                  <a:lnTo>
                    <a:pt x="176" y="103"/>
                  </a:lnTo>
                  <a:lnTo>
                    <a:pt x="140" y="103"/>
                  </a:lnTo>
                  <a:lnTo>
                    <a:pt x="105" y="103"/>
                  </a:lnTo>
                  <a:lnTo>
                    <a:pt x="88" y="103"/>
                  </a:lnTo>
                  <a:lnTo>
                    <a:pt x="53" y="86"/>
                  </a:lnTo>
                  <a:lnTo>
                    <a:pt x="34" y="69"/>
                  </a:lnTo>
                  <a:lnTo>
                    <a:pt x="17" y="69"/>
                  </a:lnTo>
                  <a:lnTo>
                    <a:pt x="34" y="69"/>
                  </a:lnTo>
                  <a:lnTo>
                    <a:pt x="34" y="49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34" y="49"/>
                  </a:lnTo>
                  <a:lnTo>
                    <a:pt x="53" y="32"/>
                  </a:lnTo>
                  <a:lnTo>
                    <a:pt x="34" y="32"/>
                  </a:lnTo>
                  <a:lnTo>
                    <a:pt x="17" y="3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3" y="15"/>
                  </a:lnTo>
                  <a:lnTo>
                    <a:pt x="53" y="32"/>
                  </a:lnTo>
                  <a:lnTo>
                    <a:pt x="53" y="15"/>
                  </a:lnTo>
                  <a:lnTo>
                    <a:pt x="71" y="15"/>
                  </a:lnTo>
                  <a:lnTo>
                    <a:pt x="71" y="0"/>
                  </a:lnTo>
                  <a:lnTo>
                    <a:pt x="71" y="15"/>
                  </a:lnTo>
                  <a:lnTo>
                    <a:pt x="88" y="15"/>
                  </a:lnTo>
                  <a:lnTo>
                    <a:pt x="105" y="15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140" y="0"/>
                  </a:lnTo>
                  <a:lnTo>
                    <a:pt x="159" y="15"/>
                  </a:lnTo>
                  <a:lnTo>
                    <a:pt x="159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28" y="32"/>
                  </a:lnTo>
                  <a:lnTo>
                    <a:pt x="265" y="4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32" name="Freeform 33"/>
            <p:cNvSpPr/>
            <p:nvPr/>
          </p:nvSpPr>
          <p:spPr bwMode="auto">
            <a:xfrm>
              <a:off x="3087688" y="2703513"/>
              <a:ext cx="30162" cy="14288"/>
            </a:xfrm>
            <a:custGeom>
              <a:avLst/>
              <a:gdLst>
                <a:gd name="T0" fmla="*/ 4189 w 36"/>
                <a:gd name="T1" fmla="*/ 4202 h 17"/>
                <a:gd name="T2" fmla="*/ 0 w 36"/>
                <a:gd name="T3" fmla="*/ 4202 h 17"/>
                <a:gd name="T4" fmla="*/ 0 w 36"/>
                <a:gd name="T5" fmla="*/ 0 h 17"/>
                <a:gd name="T6" fmla="*/ 4189 w 36"/>
                <a:gd name="T7" fmla="*/ 0 h 17"/>
                <a:gd name="T8" fmla="*/ 8379 w 36"/>
                <a:gd name="T9" fmla="*/ 4202 h 17"/>
                <a:gd name="T10" fmla="*/ 4189 w 36"/>
                <a:gd name="T11" fmla="*/ 420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7"/>
                <a:gd name="T20" fmla="*/ 36 w 3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7" extrusionOk="0">
                  <a:moveTo>
                    <a:pt x="1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6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33" name="Freeform 34"/>
            <p:cNvSpPr/>
            <p:nvPr/>
          </p:nvSpPr>
          <p:spPr bwMode="auto">
            <a:xfrm>
              <a:off x="4276725" y="2401887"/>
              <a:ext cx="55563" cy="30162"/>
            </a:xfrm>
            <a:custGeom>
              <a:avLst/>
              <a:gdLst>
                <a:gd name="T0" fmla="*/ 4026 w 69"/>
                <a:gd name="T1" fmla="*/ 8379 h 36"/>
                <a:gd name="T2" fmla="*/ 4026 w 69"/>
                <a:gd name="T3" fmla="*/ 4189 h 36"/>
                <a:gd name="T4" fmla="*/ 0 w 69"/>
                <a:gd name="T5" fmla="*/ 4189 h 36"/>
                <a:gd name="T6" fmla="*/ 4026 w 69"/>
                <a:gd name="T7" fmla="*/ 4189 h 36"/>
                <a:gd name="T8" fmla="*/ 4026 w 69"/>
                <a:gd name="T9" fmla="*/ 0 h 36"/>
                <a:gd name="T10" fmla="*/ 7247 w 69"/>
                <a:gd name="T11" fmla="*/ 0 h 36"/>
                <a:gd name="T12" fmla="*/ 7247 w 69"/>
                <a:gd name="T13" fmla="*/ 4189 h 36"/>
                <a:gd name="T14" fmla="*/ 10468 w 69"/>
                <a:gd name="T15" fmla="*/ 4189 h 36"/>
                <a:gd name="T16" fmla="*/ 14495 w 69"/>
                <a:gd name="T17" fmla="*/ 4189 h 36"/>
                <a:gd name="T18" fmla="*/ 10468 w 69"/>
                <a:gd name="T19" fmla="*/ 4189 h 36"/>
                <a:gd name="T20" fmla="*/ 7247 w 69"/>
                <a:gd name="T21" fmla="*/ 8379 h 36"/>
                <a:gd name="T22" fmla="*/ 4026 w 69"/>
                <a:gd name="T23" fmla="*/ 8379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36"/>
                <a:gd name="T38" fmla="*/ 69 w 69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36" extrusionOk="0">
                  <a:moveTo>
                    <a:pt x="17" y="36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19"/>
                  </a:lnTo>
                  <a:lnTo>
                    <a:pt x="52" y="19"/>
                  </a:lnTo>
                  <a:lnTo>
                    <a:pt x="69" y="19"/>
                  </a:lnTo>
                  <a:lnTo>
                    <a:pt x="52" y="19"/>
                  </a:lnTo>
                  <a:lnTo>
                    <a:pt x="35" y="36"/>
                  </a:lnTo>
                  <a:lnTo>
                    <a:pt x="17" y="3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34" name="Freeform 35"/>
            <p:cNvSpPr/>
            <p:nvPr/>
          </p:nvSpPr>
          <p:spPr bwMode="auto">
            <a:xfrm>
              <a:off x="1076325" y="2574926"/>
              <a:ext cx="812800" cy="773113"/>
            </a:xfrm>
            <a:custGeom>
              <a:avLst/>
              <a:gdLst>
                <a:gd name="T0" fmla="*/ 203399 w 1023"/>
                <a:gd name="T1" fmla="*/ 187133 h 975"/>
                <a:gd name="T2" fmla="*/ 193070 w 1023"/>
                <a:gd name="T3" fmla="*/ 171274 h 975"/>
                <a:gd name="T4" fmla="*/ 178768 w 1023"/>
                <a:gd name="T5" fmla="*/ 152244 h 975"/>
                <a:gd name="T6" fmla="*/ 168439 w 1023"/>
                <a:gd name="T7" fmla="*/ 145107 h 975"/>
                <a:gd name="T8" fmla="*/ 154933 w 1023"/>
                <a:gd name="T9" fmla="*/ 139557 h 975"/>
                <a:gd name="T10" fmla="*/ 144604 w 1023"/>
                <a:gd name="T11" fmla="*/ 139557 h 975"/>
                <a:gd name="T12" fmla="*/ 144604 w 1023"/>
                <a:gd name="T13" fmla="*/ 25374 h 975"/>
                <a:gd name="T14" fmla="*/ 123946 w 1023"/>
                <a:gd name="T15" fmla="*/ 22202 h 975"/>
                <a:gd name="T16" fmla="*/ 110439 w 1023"/>
                <a:gd name="T17" fmla="*/ 19030 h 975"/>
                <a:gd name="T18" fmla="*/ 86603 w 1023"/>
                <a:gd name="T19" fmla="*/ 12687 h 975"/>
                <a:gd name="T20" fmla="*/ 72302 w 1023"/>
                <a:gd name="T21" fmla="*/ 6343 h 975"/>
                <a:gd name="T22" fmla="*/ 62768 w 1023"/>
                <a:gd name="T23" fmla="*/ 0 h 975"/>
                <a:gd name="T24" fmla="*/ 48466 w 1023"/>
                <a:gd name="T25" fmla="*/ 9515 h 975"/>
                <a:gd name="T26" fmla="*/ 34959 w 1023"/>
                <a:gd name="T27" fmla="*/ 15859 h 975"/>
                <a:gd name="T28" fmla="*/ 24630 w 1023"/>
                <a:gd name="T29" fmla="*/ 34889 h 975"/>
                <a:gd name="T30" fmla="*/ 7151 w 1023"/>
                <a:gd name="T31" fmla="*/ 44404 h 975"/>
                <a:gd name="T32" fmla="*/ 24630 w 1023"/>
                <a:gd name="T33" fmla="*/ 60263 h 975"/>
                <a:gd name="T34" fmla="*/ 31781 w 1023"/>
                <a:gd name="T35" fmla="*/ 72950 h 975"/>
                <a:gd name="T36" fmla="*/ 20658 w 1023"/>
                <a:gd name="T37" fmla="*/ 66607 h 975"/>
                <a:gd name="T38" fmla="*/ 3973 w 1023"/>
                <a:gd name="T39" fmla="*/ 72950 h 975"/>
                <a:gd name="T40" fmla="*/ 7151 w 1023"/>
                <a:gd name="T41" fmla="*/ 82465 h 975"/>
                <a:gd name="T42" fmla="*/ 7151 w 1023"/>
                <a:gd name="T43" fmla="*/ 88809 h 975"/>
                <a:gd name="T44" fmla="*/ 20658 w 1023"/>
                <a:gd name="T45" fmla="*/ 91981 h 975"/>
                <a:gd name="T46" fmla="*/ 34959 w 1023"/>
                <a:gd name="T47" fmla="*/ 88809 h 975"/>
                <a:gd name="T48" fmla="*/ 38137 w 1023"/>
                <a:gd name="T49" fmla="*/ 97531 h 975"/>
                <a:gd name="T50" fmla="*/ 27808 w 1023"/>
                <a:gd name="T51" fmla="*/ 104668 h 975"/>
                <a:gd name="T52" fmla="*/ 20658 w 1023"/>
                <a:gd name="T53" fmla="*/ 107046 h 975"/>
                <a:gd name="T54" fmla="*/ 10329 w 1023"/>
                <a:gd name="T55" fmla="*/ 123698 h 975"/>
                <a:gd name="T56" fmla="*/ 24630 w 1023"/>
                <a:gd name="T57" fmla="*/ 142729 h 975"/>
                <a:gd name="T58" fmla="*/ 31781 w 1023"/>
                <a:gd name="T59" fmla="*/ 145107 h 975"/>
                <a:gd name="T60" fmla="*/ 34959 w 1023"/>
                <a:gd name="T61" fmla="*/ 152244 h 975"/>
                <a:gd name="T62" fmla="*/ 48466 w 1023"/>
                <a:gd name="T63" fmla="*/ 154623 h 975"/>
                <a:gd name="T64" fmla="*/ 55617 w 1023"/>
                <a:gd name="T65" fmla="*/ 152244 h 975"/>
                <a:gd name="T66" fmla="*/ 55617 w 1023"/>
                <a:gd name="T67" fmla="*/ 164138 h 975"/>
                <a:gd name="T68" fmla="*/ 27808 w 1023"/>
                <a:gd name="T69" fmla="*/ 180790 h 975"/>
                <a:gd name="T70" fmla="*/ 14301 w 1023"/>
                <a:gd name="T71" fmla="*/ 190305 h 975"/>
                <a:gd name="T72" fmla="*/ 34959 w 1023"/>
                <a:gd name="T73" fmla="*/ 183168 h 975"/>
                <a:gd name="T74" fmla="*/ 52439 w 1023"/>
                <a:gd name="T75" fmla="*/ 173653 h 975"/>
                <a:gd name="T76" fmla="*/ 76274 w 1023"/>
                <a:gd name="T77" fmla="*/ 154623 h 975"/>
                <a:gd name="T78" fmla="*/ 72302 w 1023"/>
                <a:gd name="T79" fmla="*/ 149072 h 975"/>
                <a:gd name="T80" fmla="*/ 82631 w 1023"/>
                <a:gd name="T81" fmla="*/ 139557 h 975"/>
                <a:gd name="T82" fmla="*/ 92960 w 1023"/>
                <a:gd name="T83" fmla="*/ 126077 h 975"/>
                <a:gd name="T84" fmla="*/ 92960 w 1023"/>
                <a:gd name="T85" fmla="*/ 130042 h 975"/>
                <a:gd name="T86" fmla="*/ 86603 w 1023"/>
                <a:gd name="T87" fmla="*/ 142729 h 975"/>
                <a:gd name="T88" fmla="*/ 86603 w 1023"/>
                <a:gd name="T89" fmla="*/ 149072 h 975"/>
                <a:gd name="T90" fmla="*/ 100110 w 1023"/>
                <a:gd name="T91" fmla="*/ 142729 h 975"/>
                <a:gd name="T92" fmla="*/ 107261 w 1023"/>
                <a:gd name="T93" fmla="*/ 135592 h 975"/>
                <a:gd name="T94" fmla="*/ 113617 w 1023"/>
                <a:gd name="T95" fmla="*/ 133213 h 975"/>
                <a:gd name="T96" fmla="*/ 138248 w 1023"/>
                <a:gd name="T97" fmla="*/ 139557 h 975"/>
                <a:gd name="T98" fmla="*/ 151754 w 1023"/>
                <a:gd name="T99" fmla="*/ 142729 h 975"/>
                <a:gd name="T100" fmla="*/ 168439 w 1023"/>
                <a:gd name="T101" fmla="*/ 158587 h 975"/>
                <a:gd name="T102" fmla="*/ 175590 w 1023"/>
                <a:gd name="T103" fmla="*/ 161759 h 975"/>
                <a:gd name="T104" fmla="*/ 175590 w 1023"/>
                <a:gd name="T105" fmla="*/ 158587 h 975"/>
                <a:gd name="T106" fmla="*/ 178768 w 1023"/>
                <a:gd name="T107" fmla="*/ 168103 h 975"/>
                <a:gd name="T108" fmla="*/ 189097 w 1023"/>
                <a:gd name="T109" fmla="*/ 171274 h 975"/>
                <a:gd name="T110" fmla="*/ 182741 w 1023"/>
                <a:gd name="T111" fmla="*/ 171274 h 975"/>
                <a:gd name="T112" fmla="*/ 185919 w 1023"/>
                <a:gd name="T113" fmla="*/ 173653 h 975"/>
                <a:gd name="T114" fmla="*/ 193070 w 1023"/>
                <a:gd name="T115" fmla="*/ 190305 h 975"/>
                <a:gd name="T116" fmla="*/ 189097 w 1023"/>
                <a:gd name="T117" fmla="*/ 177618 h 975"/>
                <a:gd name="T118" fmla="*/ 193070 w 1023"/>
                <a:gd name="T119" fmla="*/ 180790 h 975"/>
                <a:gd name="T120" fmla="*/ 200221 w 1023"/>
                <a:gd name="T121" fmla="*/ 190305 h 9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3"/>
                <a:gd name="T184" fmla="*/ 0 h 975"/>
                <a:gd name="T185" fmla="*/ 1023 w 1023"/>
                <a:gd name="T186" fmla="*/ 975 h 9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3" h="975" extrusionOk="0">
                  <a:moveTo>
                    <a:pt x="1023" y="945"/>
                  </a:moveTo>
                  <a:lnTo>
                    <a:pt x="1023" y="945"/>
                  </a:lnTo>
                  <a:lnTo>
                    <a:pt x="1023" y="897"/>
                  </a:lnTo>
                  <a:lnTo>
                    <a:pt x="971" y="864"/>
                  </a:lnTo>
                  <a:lnTo>
                    <a:pt x="917" y="768"/>
                  </a:lnTo>
                  <a:lnTo>
                    <a:pt x="900" y="768"/>
                  </a:lnTo>
                  <a:lnTo>
                    <a:pt x="883" y="720"/>
                  </a:lnTo>
                  <a:lnTo>
                    <a:pt x="848" y="735"/>
                  </a:lnTo>
                  <a:lnTo>
                    <a:pt x="831" y="753"/>
                  </a:lnTo>
                  <a:lnTo>
                    <a:pt x="779" y="705"/>
                  </a:lnTo>
                  <a:lnTo>
                    <a:pt x="779" y="687"/>
                  </a:lnTo>
                  <a:lnTo>
                    <a:pt x="727" y="705"/>
                  </a:lnTo>
                  <a:lnTo>
                    <a:pt x="727" y="687"/>
                  </a:lnTo>
                  <a:lnTo>
                    <a:pt x="727" y="129"/>
                  </a:lnTo>
                  <a:lnTo>
                    <a:pt x="675" y="96"/>
                  </a:lnTo>
                  <a:lnTo>
                    <a:pt x="624" y="112"/>
                  </a:lnTo>
                  <a:lnTo>
                    <a:pt x="589" y="96"/>
                  </a:lnTo>
                  <a:lnTo>
                    <a:pt x="555" y="96"/>
                  </a:lnTo>
                  <a:lnTo>
                    <a:pt x="503" y="64"/>
                  </a:lnTo>
                  <a:lnTo>
                    <a:pt x="434" y="64"/>
                  </a:lnTo>
                  <a:lnTo>
                    <a:pt x="416" y="33"/>
                  </a:lnTo>
                  <a:lnTo>
                    <a:pt x="364" y="33"/>
                  </a:lnTo>
                  <a:lnTo>
                    <a:pt x="347" y="16"/>
                  </a:lnTo>
                  <a:lnTo>
                    <a:pt x="313" y="0"/>
                  </a:lnTo>
                  <a:lnTo>
                    <a:pt x="278" y="33"/>
                  </a:lnTo>
                  <a:lnTo>
                    <a:pt x="244" y="48"/>
                  </a:lnTo>
                  <a:lnTo>
                    <a:pt x="192" y="81"/>
                  </a:lnTo>
                  <a:lnTo>
                    <a:pt x="174" y="81"/>
                  </a:lnTo>
                  <a:lnTo>
                    <a:pt x="140" y="112"/>
                  </a:lnTo>
                  <a:lnTo>
                    <a:pt x="123" y="177"/>
                  </a:lnTo>
                  <a:lnTo>
                    <a:pt x="52" y="192"/>
                  </a:lnTo>
                  <a:lnTo>
                    <a:pt x="34" y="225"/>
                  </a:lnTo>
                  <a:lnTo>
                    <a:pt x="103" y="273"/>
                  </a:lnTo>
                  <a:lnTo>
                    <a:pt x="123" y="304"/>
                  </a:lnTo>
                  <a:lnTo>
                    <a:pt x="157" y="352"/>
                  </a:lnTo>
                  <a:lnTo>
                    <a:pt x="157" y="369"/>
                  </a:lnTo>
                  <a:lnTo>
                    <a:pt x="103" y="369"/>
                  </a:lnTo>
                  <a:lnTo>
                    <a:pt x="103" y="336"/>
                  </a:lnTo>
                  <a:lnTo>
                    <a:pt x="86" y="336"/>
                  </a:lnTo>
                  <a:lnTo>
                    <a:pt x="17" y="369"/>
                  </a:lnTo>
                  <a:lnTo>
                    <a:pt x="0" y="400"/>
                  </a:lnTo>
                  <a:lnTo>
                    <a:pt x="34" y="417"/>
                  </a:lnTo>
                  <a:lnTo>
                    <a:pt x="34" y="432"/>
                  </a:lnTo>
                  <a:lnTo>
                    <a:pt x="34" y="448"/>
                  </a:lnTo>
                  <a:lnTo>
                    <a:pt x="69" y="465"/>
                  </a:lnTo>
                  <a:lnTo>
                    <a:pt x="103" y="465"/>
                  </a:lnTo>
                  <a:lnTo>
                    <a:pt x="140" y="465"/>
                  </a:lnTo>
                  <a:lnTo>
                    <a:pt x="174" y="448"/>
                  </a:lnTo>
                  <a:lnTo>
                    <a:pt x="174" y="465"/>
                  </a:lnTo>
                  <a:lnTo>
                    <a:pt x="192" y="495"/>
                  </a:lnTo>
                  <a:lnTo>
                    <a:pt x="174" y="528"/>
                  </a:lnTo>
                  <a:lnTo>
                    <a:pt x="140" y="528"/>
                  </a:lnTo>
                  <a:lnTo>
                    <a:pt x="123" y="543"/>
                  </a:lnTo>
                  <a:lnTo>
                    <a:pt x="103" y="543"/>
                  </a:lnTo>
                  <a:lnTo>
                    <a:pt x="86" y="543"/>
                  </a:lnTo>
                  <a:lnTo>
                    <a:pt x="52" y="624"/>
                  </a:lnTo>
                  <a:lnTo>
                    <a:pt x="103" y="720"/>
                  </a:lnTo>
                  <a:lnTo>
                    <a:pt x="123" y="720"/>
                  </a:lnTo>
                  <a:lnTo>
                    <a:pt x="157" y="705"/>
                  </a:lnTo>
                  <a:lnTo>
                    <a:pt x="157" y="735"/>
                  </a:lnTo>
                  <a:lnTo>
                    <a:pt x="157" y="753"/>
                  </a:lnTo>
                  <a:lnTo>
                    <a:pt x="174" y="768"/>
                  </a:lnTo>
                  <a:lnTo>
                    <a:pt x="226" y="768"/>
                  </a:lnTo>
                  <a:lnTo>
                    <a:pt x="244" y="783"/>
                  </a:lnTo>
                  <a:lnTo>
                    <a:pt x="244" y="768"/>
                  </a:lnTo>
                  <a:lnTo>
                    <a:pt x="278" y="768"/>
                  </a:lnTo>
                  <a:lnTo>
                    <a:pt x="278" y="801"/>
                  </a:lnTo>
                  <a:lnTo>
                    <a:pt x="278" y="831"/>
                  </a:lnTo>
                  <a:lnTo>
                    <a:pt x="192" y="897"/>
                  </a:lnTo>
                  <a:lnTo>
                    <a:pt x="140" y="912"/>
                  </a:lnTo>
                  <a:lnTo>
                    <a:pt x="123" y="927"/>
                  </a:lnTo>
                  <a:lnTo>
                    <a:pt x="69" y="960"/>
                  </a:lnTo>
                  <a:lnTo>
                    <a:pt x="86" y="975"/>
                  </a:lnTo>
                  <a:lnTo>
                    <a:pt x="174" y="927"/>
                  </a:lnTo>
                  <a:lnTo>
                    <a:pt x="244" y="897"/>
                  </a:lnTo>
                  <a:lnTo>
                    <a:pt x="261" y="879"/>
                  </a:lnTo>
                  <a:lnTo>
                    <a:pt x="295" y="849"/>
                  </a:lnTo>
                  <a:lnTo>
                    <a:pt x="382" y="783"/>
                  </a:lnTo>
                  <a:lnTo>
                    <a:pt x="399" y="768"/>
                  </a:lnTo>
                  <a:lnTo>
                    <a:pt x="364" y="753"/>
                  </a:lnTo>
                  <a:lnTo>
                    <a:pt x="382" y="735"/>
                  </a:lnTo>
                  <a:lnTo>
                    <a:pt x="416" y="705"/>
                  </a:lnTo>
                  <a:lnTo>
                    <a:pt x="416" y="672"/>
                  </a:lnTo>
                  <a:lnTo>
                    <a:pt x="468" y="639"/>
                  </a:lnTo>
                  <a:lnTo>
                    <a:pt x="485" y="639"/>
                  </a:lnTo>
                  <a:lnTo>
                    <a:pt x="468" y="657"/>
                  </a:lnTo>
                  <a:lnTo>
                    <a:pt x="451" y="672"/>
                  </a:lnTo>
                  <a:lnTo>
                    <a:pt x="434" y="720"/>
                  </a:lnTo>
                  <a:lnTo>
                    <a:pt x="451" y="735"/>
                  </a:lnTo>
                  <a:lnTo>
                    <a:pt x="434" y="753"/>
                  </a:lnTo>
                  <a:lnTo>
                    <a:pt x="451" y="753"/>
                  </a:lnTo>
                  <a:lnTo>
                    <a:pt x="503" y="720"/>
                  </a:lnTo>
                  <a:lnTo>
                    <a:pt x="520" y="720"/>
                  </a:lnTo>
                  <a:lnTo>
                    <a:pt x="537" y="687"/>
                  </a:lnTo>
                  <a:lnTo>
                    <a:pt x="520" y="657"/>
                  </a:lnTo>
                  <a:lnTo>
                    <a:pt x="572" y="672"/>
                  </a:lnTo>
                  <a:lnTo>
                    <a:pt x="641" y="705"/>
                  </a:lnTo>
                  <a:lnTo>
                    <a:pt x="693" y="705"/>
                  </a:lnTo>
                  <a:lnTo>
                    <a:pt x="745" y="720"/>
                  </a:lnTo>
                  <a:lnTo>
                    <a:pt x="762" y="720"/>
                  </a:lnTo>
                  <a:lnTo>
                    <a:pt x="762" y="735"/>
                  </a:lnTo>
                  <a:lnTo>
                    <a:pt x="848" y="801"/>
                  </a:lnTo>
                  <a:lnTo>
                    <a:pt x="900" y="897"/>
                  </a:lnTo>
                  <a:lnTo>
                    <a:pt x="883" y="816"/>
                  </a:lnTo>
                  <a:lnTo>
                    <a:pt x="866" y="801"/>
                  </a:lnTo>
                  <a:lnTo>
                    <a:pt x="883" y="801"/>
                  </a:lnTo>
                  <a:lnTo>
                    <a:pt x="883" y="768"/>
                  </a:lnTo>
                  <a:lnTo>
                    <a:pt x="900" y="849"/>
                  </a:lnTo>
                  <a:lnTo>
                    <a:pt x="917" y="831"/>
                  </a:lnTo>
                  <a:lnTo>
                    <a:pt x="952" y="864"/>
                  </a:lnTo>
                  <a:lnTo>
                    <a:pt x="917" y="849"/>
                  </a:lnTo>
                  <a:lnTo>
                    <a:pt x="917" y="864"/>
                  </a:lnTo>
                  <a:lnTo>
                    <a:pt x="917" y="897"/>
                  </a:lnTo>
                  <a:lnTo>
                    <a:pt x="935" y="879"/>
                  </a:lnTo>
                  <a:lnTo>
                    <a:pt x="935" y="912"/>
                  </a:lnTo>
                  <a:lnTo>
                    <a:pt x="971" y="960"/>
                  </a:lnTo>
                  <a:lnTo>
                    <a:pt x="971" y="927"/>
                  </a:lnTo>
                  <a:lnTo>
                    <a:pt x="952" y="897"/>
                  </a:lnTo>
                  <a:lnTo>
                    <a:pt x="971" y="897"/>
                  </a:lnTo>
                  <a:lnTo>
                    <a:pt x="971" y="912"/>
                  </a:lnTo>
                  <a:lnTo>
                    <a:pt x="988" y="945"/>
                  </a:lnTo>
                  <a:lnTo>
                    <a:pt x="1006" y="960"/>
                  </a:lnTo>
                  <a:lnTo>
                    <a:pt x="1023" y="94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35" name="Freeform 36"/>
            <p:cNvSpPr/>
            <p:nvPr/>
          </p:nvSpPr>
          <p:spPr bwMode="auto">
            <a:xfrm>
              <a:off x="2974975" y="3271838"/>
              <a:ext cx="28575" cy="25400"/>
            </a:xfrm>
            <a:custGeom>
              <a:avLst/>
              <a:gdLst>
                <a:gd name="T0" fmla="*/ 0 w 34"/>
                <a:gd name="T1" fmla="*/ 3079 h 33"/>
                <a:gd name="T2" fmla="*/ 0 w 34"/>
                <a:gd name="T3" fmla="*/ 3079 h 33"/>
                <a:gd name="T4" fmla="*/ 8404 w 34"/>
                <a:gd name="T5" fmla="*/ 6158 h 33"/>
                <a:gd name="T6" fmla="*/ 8404 w 34"/>
                <a:gd name="T7" fmla="*/ 0 h 33"/>
                <a:gd name="T8" fmla="*/ 0 w 34"/>
                <a:gd name="T9" fmla="*/ 307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 extrusionOk="0">
                  <a:moveTo>
                    <a:pt x="0" y="18"/>
                  </a:moveTo>
                  <a:lnTo>
                    <a:pt x="0" y="18"/>
                  </a:lnTo>
                  <a:lnTo>
                    <a:pt x="34" y="33"/>
                  </a:lnTo>
                  <a:lnTo>
                    <a:pt x="34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36" name="Freeform 37"/>
            <p:cNvSpPr/>
            <p:nvPr/>
          </p:nvSpPr>
          <p:spPr bwMode="auto">
            <a:xfrm>
              <a:off x="2933699" y="3386138"/>
              <a:ext cx="28575" cy="14288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0 h 17"/>
                <a:gd name="T4" fmla="*/ 8404 w 34"/>
                <a:gd name="T5" fmla="*/ 4202 h 17"/>
                <a:gd name="T6" fmla="*/ 8404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 extrusionOk="0">
                  <a:moveTo>
                    <a:pt x="0" y="0"/>
                  </a:moveTo>
                  <a:lnTo>
                    <a:pt x="0" y="0"/>
                  </a:lnTo>
                  <a:lnTo>
                    <a:pt x="34" y="17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37" name="Freeform 38"/>
            <p:cNvSpPr/>
            <p:nvPr/>
          </p:nvSpPr>
          <p:spPr bwMode="auto">
            <a:xfrm>
              <a:off x="1076325" y="3119438"/>
              <a:ext cx="41275" cy="25400"/>
            </a:xfrm>
            <a:custGeom>
              <a:avLst/>
              <a:gdLst>
                <a:gd name="T0" fmla="*/ 0 w 52"/>
                <a:gd name="T1" fmla="*/ 3079 h 33"/>
                <a:gd name="T2" fmla="*/ 0 w 52"/>
                <a:gd name="T3" fmla="*/ 3079 h 33"/>
                <a:gd name="T4" fmla="*/ 7144 w 52"/>
                <a:gd name="T5" fmla="*/ 6158 h 33"/>
                <a:gd name="T6" fmla="*/ 10319 w 52"/>
                <a:gd name="T7" fmla="*/ 3079 h 33"/>
                <a:gd name="T8" fmla="*/ 7144 w 52"/>
                <a:gd name="T9" fmla="*/ 0 h 33"/>
                <a:gd name="T10" fmla="*/ 0 w 52"/>
                <a:gd name="T11" fmla="*/ 3079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3"/>
                <a:gd name="T20" fmla="*/ 52 w 5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3" extrusionOk="0">
                  <a:moveTo>
                    <a:pt x="0" y="18"/>
                  </a:moveTo>
                  <a:lnTo>
                    <a:pt x="0" y="18"/>
                  </a:lnTo>
                  <a:lnTo>
                    <a:pt x="34" y="33"/>
                  </a:lnTo>
                  <a:lnTo>
                    <a:pt x="52" y="18"/>
                  </a:lnTo>
                  <a:lnTo>
                    <a:pt x="34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38" name="Freeform 39"/>
            <p:cNvSpPr/>
            <p:nvPr/>
          </p:nvSpPr>
          <p:spPr bwMode="auto">
            <a:xfrm>
              <a:off x="1352550" y="3195638"/>
              <a:ext cx="68263" cy="63500"/>
            </a:xfrm>
            <a:custGeom>
              <a:avLst/>
              <a:gdLst>
                <a:gd name="T0" fmla="*/ 0 w 87"/>
                <a:gd name="T1" fmla="*/ 12543 h 81"/>
                <a:gd name="T2" fmla="*/ 0 w 87"/>
                <a:gd name="T3" fmla="*/ 12543 h 81"/>
                <a:gd name="T4" fmla="*/ 3139 w 87"/>
                <a:gd name="T5" fmla="*/ 15679 h 81"/>
                <a:gd name="T6" fmla="*/ 10200 w 87"/>
                <a:gd name="T7" fmla="*/ 9407 h 81"/>
                <a:gd name="T8" fmla="*/ 13339 w 87"/>
                <a:gd name="T9" fmla="*/ 9407 h 81"/>
                <a:gd name="T10" fmla="*/ 13339 w 87"/>
                <a:gd name="T11" fmla="*/ 6272 h 81"/>
                <a:gd name="T12" fmla="*/ 10200 w 87"/>
                <a:gd name="T13" fmla="*/ 6272 h 81"/>
                <a:gd name="T14" fmla="*/ 16477 w 87"/>
                <a:gd name="T15" fmla="*/ 3136 h 81"/>
                <a:gd name="T16" fmla="*/ 13339 w 87"/>
                <a:gd name="T17" fmla="*/ 0 h 81"/>
                <a:gd name="T18" fmla="*/ 0 w 87"/>
                <a:gd name="T19" fmla="*/ 12543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81"/>
                <a:gd name="T32" fmla="*/ 87 w 87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81" extrusionOk="0">
                  <a:moveTo>
                    <a:pt x="0" y="66"/>
                  </a:moveTo>
                  <a:lnTo>
                    <a:pt x="0" y="66"/>
                  </a:lnTo>
                  <a:lnTo>
                    <a:pt x="17" y="81"/>
                  </a:lnTo>
                  <a:lnTo>
                    <a:pt x="52" y="48"/>
                  </a:lnTo>
                  <a:lnTo>
                    <a:pt x="69" y="48"/>
                  </a:lnTo>
                  <a:lnTo>
                    <a:pt x="69" y="33"/>
                  </a:lnTo>
                  <a:lnTo>
                    <a:pt x="52" y="33"/>
                  </a:lnTo>
                  <a:lnTo>
                    <a:pt x="87" y="18"/>
                  </a:lnTo>
                  <a:lnTo>
                    <a:pt x="69" y="0"/>
                  </a:lnTo>
                  <a:lnTo>
                    <a:pt x="0" y="6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39" name="Freeform 40"/>
            <p:cNvSpPr/>
            <p:nvPr/>
          </p:nvSpPr>
          <p:spPr bwMode="auto">
            <a:xfrm>
              <a:off x="1831975" y="3348038"/>
              <a:ext cx="42863" cy="76200"/>
            </a:xfrm>
            <a:custGeom>
              <a:avLst/>
              <a:gdLst>
                <a:gd name="T0" fmla="*/ 0 w 54"/>
                <a:gd name="T1" fmla="*/ 0 h 96"/>
                <a:gd name="T2" fmla="*/ 0 w 54"/>
                <a:gd name="T3" fmla="*/ 0 h 96"/>
                <a:gd name="T4" fmla="*/ 0 w 54"/>
                <a:gd name="T5" fmla="*/ 7144 h 96"/>
                <a:gd name="T6" fmla="*/ 3969 w 54"/>
                <a:gd name="T7" fmla="*/ 16669 h 96"/>
                <a:gd name="T8" fmla="*/ 11113 w 54"/>
                <a:gd name="T9" fmla="*/ 19050 h 96"/>
                <a:gd name="T10" fmla="*/ 3969 w 54"/>
                <a:gd name="T11" fmla="*/ 13494 h 96"/>
                <a:gd name="T12" fmla="*/ 7144 w 54"/>
                <a:gd name="T13" fmla="*/ 9525 h 96"/>
                <a:gd name="T14" fmla="*/ 3969 w 54"/>
                <a:gd name="T15" fmla="*/ 7144 h 96"/>
                <a:gd name="T16" fmla="*/ 7144 w 54"/>
                <a:gd name="T17" fmla="*/ 0 h 96"/>
                <a:gd name="T18" fmla="*/ 0 w 54"/>
                <a:gd name="T19" fmla="*/ 0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96"/>
                <a:gd name="T32" fmla="*/ 54 w 54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96" extrusionOk="0">
                  <a:moveTo>
                    <a:pt x="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9" y="81"/>
                  </a:lnTo>
                  <a:lnTo>
                    <a:pt x="54" y="96"/>
                  </a:lnTo>
                  <a:lnTo>
                    <a:pt x="19" y="65"/>
                  </a:lnTo>
                  <a:lnTo>
                    <a:pt x="36" y="48"/>
                  </a:lnTo>
                  <a:lnTo>
                    <a:pt x="19" y="33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40" name="Freeform 41"/>
            <p:cNvSpPr/>
            <p:nvPr/>
          </p:nvSpPr>
          <p:spPr bwMode="auto">
            <a:xfrm>
              <a:off x="1930400" y="3462338"/>
              <a:ext cx="111125" cy="76200"/>
            </a:xfrm>
            <a:custGeom>
              <a:avLst/>
              <a:gdLst>
                <a:gd name="T0" fmla="*/ 0 w 140"/>
                <a:gd name="T1" fmla="*/ 0 h 96"/>
                <a:gd name="T2" fmla="*/ 0 w 140"/>
                <a:gd name="T3" fmla="*/ 0 h 96"/>
                <a:gd name="T4" fmla="*/ 3175 w 140"/>
                <a:gd name="T5" fmla="*/ 7144 h 96"/>
                <a:gd name="T6" fmla="*/ 10319 w 140"/>
                <a:gd name="T7" fmla="*/ 9525 h 96"/>
                <a:gd name="T8" fmla="*/ 16669 w 140"/>
                <a:gd name="T9" fmla="*/ 13494 h 96"/>
                <a:gd name="T10" fmla="*/ 16669 w 140"/>
                <a:gd name="T11" fmla="*/ 16669 h 96"/>
                <a:gd name="T12" fmla="*/ 23812 w 140"/>
                <a:gd name="T13" fmla="*/ 19050 h 96"/>
                <a:gd name="T14" fmla="*/ 27781 w 140"/>
                <a:gd name="T15" fmla="*/ 19050 h 96"/>
                <a:gd name="T16" fmla="*/ 14287 w 140"/>
                <a:gd name="T17" fmla="*/ 3969 h 96"/>
                <a:gd name="T18" fmla="*/ 3175 w 140"/>
                <a:gd name="T19" fmla="*/ 0 h 96"/>
                <a:gd name="T20" fmla="*/ 0 w 140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96"/>
                <a:gd name="T35" fmla="*/ 140 w 140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96" extrusionOk="0">
                  <a:moveTo>
                    <a:pt x="0" y="0"/>
                  </a:moveTo>
                  <a:lnTo>
                    <a:pt x="0" y="0"/>
                  </a:lnTo>
                  <a:lnTo>
                    <a:pt x="17" y="33"/>
                  </a:lnTo>
                  <a:lnTo>
                    <a:pt x="52" y="48"/>
                  </a:lnTo>
                  <a:lnTo>
                    <a:pt x="86" y="65"/>
                  </a:lnTo>
                  <a:lnTo>
                    <a:pt x="86" y="81"/>
                  </a:lnTo>
                  <a:lnTo>
                    <a:pt x="121" y="96"/>
                  </a:lnTo>
                  <a:lnTo>
                    <a:pt x="140" y="96"/>
                  </a:lnTo>
                  <a:lnTo>
                    <a:pt x="69" y="17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41" name="Line 42"/>
            <p:cNvSpPr>
              <a:spLocks noChangeShapeType="1"/>
            </p:cNvSpPr>
            <p:nvPr/>
          </p:nvSpPr>
          <p:spPr bwMode="auto">
            <a:xfrm flipV="1">
              <a:off x="1057275" y="3379788"/>
              <a:ext cx="14288" cy="508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42" name="Freeform 43"/>
            <p:cNvSpPr/>
            <p:nvPr/>
          </p:nvSpPr>
          <p:spPr bwMode="auto">
            <a:xfrm>
              <a:off x="1076325" y="3362326"/>
              <a:ext cx="28575" cy="11113"/>
            </a:xfrm>
            <a:custGeom>
              <a:avLst/>
              <a:gdLst>
                <a:gd name="T0" fmla="*/ 0 w 34"/>
                <a:gd name="T1" fmla="*/ 2084 h 16"/>
                <a:gd name="T2" fmla="*/ 0 w 34"/>
                <a:gd name="T3" fmla="*/ 2084 h 16"/>
                <a:gd name="T4" fmla="*/ 8404 w 34"/>
                <a:gd name="T5" fmla="*/ 2084 h 16"/>
                <a:gd name="T6" fmla="*/ 8404 w 34"/>
                <a:gd name="T7" fmla="*/ 0 h 16"/>
                <a:gd name="T8" fmla="*/ 4202 w 34"/>
                <a:gd name="T9" fmla="*/ 0 h 16"/>
                <a:gd name="T10" fmla="*/ 4202 w 34"/>
                <a:gd name="T11" fmla="*/ 2084 h 16"/>
                <a:gd name="T12" fmla="*/ 0 w 34"/>
                <a:gd name="T13" fmla="*/ 208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6"/>
                <a:gd name="T23" fmla="*/ 34 w 3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6" extrusionOk="0">
                  <a:moveTo>
                    <a:pt x="0" y="16"/>
                  </a:moveTo>
                  <a:lnTo>
                    <a:pt x="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43" name="Freeform 44"/>
            <p:cNvSpPr/>
            <p:nvPr/>
          </p:nvSpPr>
          <p:spPr bwMode="auto">
            <a:xfrm>
              <a:off x="1655763" y="2555876"/>
              <a:ext cx="1855788" cy="1173163"/>
            </a:xfrm>
            <a:custGeom>
              <a:avLst/>
              <a:gdLst>
                <a:gd name="T0" fmla="*/ 336550 w 2338"/>
                <a:gd name="T1" fmla="*/ 284163 h 1478"/>
                <a:gd name="T2" fmla="*/ 319088 w 2338"/>
                <a:gd name="T3" fmla="*/ 284163 h 1478"/>
                <a:gd name="T4" fmla="*/ 329406 w 2338"/>
                <a:gd name="T5" fmla="*/ 274638 h 1478"/>
                <a:gd name="T6" fmla="*/ 305594 w 2338"/>
                <a:gd name="T7" fmla="*/ 258763 h 1478"/>
                <a:gd name="T8" fmla="*/ 288131 w 2338"/>
                <a:gd name="T9" fmla="*/ 239713 h 1478"/>
                <a:gd name="T10" fmla="*/ 254000 w 2338"/>
                <a:gd name="T11" fmla="*/ 242888 h 1478"/>
                <a:gd name="T12" fmla="*/ 96044 w 2338"/>
                <a:gd name="T13" fmla="*/ 239713 h 1478"/>
                <a:gd name="T14" fmla="*/ 71438 w 2338"/>
                <a:gd name="T15" fmla="*/ 223838 h 1478"/>
                <a:gd name="T16" fmla="*/ 57944 w 2338"/>
                <a:gd name="T17" fmla="*/ 197644 h 1478"/>
                <a:gd name="T18" fmla="*/ 37306 w 2338"/>
                <a:gd name="T19" fmla="*/ 156369 h 1478"/>
                <a:gd name="T20" fmla="*/ 20638 w 2338"/>
                <a:gd name="T21" fmla="*/ 153988 h 1478"/>
                <a:gd name="T22" fmla="*/ 0 w 2338"/>
                <a:gd name="T23" fmla="*/ 141288 h 1478"/>
                <a:gd name="T24" fmla="*/ 27781 w 2338"/>
                <a:gd name="T25" fmla="*/ 36513 h 1478"/>
                <a:gd name="T26" fmla="*/ 61119 w 2338"/>
                <a:gd name="T27" fmla="*/ 20638 h 1478"/>
                <a:gd name="T28" fmla="*/ 78581 w 2338"/>
                <a:gd name="T29" fmla="*/ 23019 h 1478"/>
                <a:gd name="T30" fmla="*/ 88900 w 2338"/>
                <a:gd name="T31" fmla="*/ 33338 h 1478"/>
                <a:gd name="T32" fmla="*/ 113506 w 2338"/>
                <a:gd name="T33" fmla="*/ 33338 h 1478"/>
                <a:gd name="T34" fmla="*/ 144463 w 2338"/>
                <a:gd name="T35" fmla="*/ 42069 h 1478"/>
                <a:gd name="T36" fmla="*/ 150813 w 2338"/>
                <a:gd name="T37" fmla="*/ 58738 h 1478"/>
                <a:gd name="T38" fmla="*/ 174625 w 2338"/>
                <a:gd name="T39" fmla="*/ 49213 h 1478"/>
                <a:gd name="T40" fmla="*/ 213519 w 2338"/>
                <a:gd name="T41" fmla="*/ 55563 h 1478"/>
                <a:gd name="T42" fmla="*/ 233363 w 2338"/>
                <a:gd name="T43" fmla="*/ 45244 h 1478"/>
                <a:gd name="T44" fmla="*/ 240506 w 2338"/>
                <a:gd name="T45" fmla="*/ 36513 h 1478"/>
                <a:gd name="T46" fmla="*/ 243681 w 2338"/>
                <a:gd name="T47" fmla="*/ 58738 h 1478"/>
                <a:gd name="T48" fmla="*/ 254000 w 2338"/>
                <a:gd name="T49" fmla="*/ 33338 h 1478"/>
                <a:gd name="T50" fmla="*/ 254000 w 2338"/>
                <a:gd name="T51" fmla="*/ 0 h 1478"/>
                <a:gd name="T52" fmla="*/ 278606 w 2338"/>
                <a:gd name="T53" fmla="*/ 45244 h 1478"/>
                <a:gd name="T54" fmla="*/ 292100 w 2338"/>
                <a:gd name="T55" fmla="*/ 61913 h 1478"/>
                <a:gd name="T56" fmla="*/ 302419 w 2338"/>
                <a:gd name="T57" fmla="*/ 26988 h 1478"/>
                <a:gd name="T58" fmla="*/ 323056 w 2338"/>
                <a:gd name="T59" fmla="*/ 36513 h 1478"/>
                <a:gd name="T60" fmla="*/ 323056 w 2338"/>
                <a:gd name="T61" fmla="*/ 58738 h 1478"/>
                <a:gd name="T62" fmla="*/ 302419 w 2338"/>
                <a:gd name="T63" fmla="*/ 71438 h 1478"/>
                <a:gd name="T64" fmla="*/ 292100 w 2338"/>
                <a:gd name="T65" fmla="*/ 89694 h 1478"/>
                <a:gd name="T66" fmla="*/ 274638 w 2338"/>
                <a:gd name="T67" fmla="*/ 115888 h 1478"/>
                <a:gd name="T68" fmla="*/ 257969 w 2338"/>
                <a:gd name="T69" fmla="*/ 128588 h 1478"/>
                <a:gd name="T70" fmla="*/ 261144 w 2338"/>
                <a:gd name="T71" fmla="*/ 156369 h 1478"/>
                <a:gd name="T72" fmla="*/ 288131 w 2338"/>
                <a:gd name="T73" fmla="*/ 182563 h 1478"/>
                <a:gd name="T74" fmla="*/ 319088 w 2338"/>
                <a:gd name="T75" fmla="*/ 211138 h 1478"/>
                <a:gd name="T76" fmla="*/ 339725 w 2338"/>
                <a:gd name="T77" fmla="*/ 192088 h 1478"/>
                <a:gd name="T78" fmla="*/ 339725 w 2338"/>
                <a:gd name="T79" fmla="*/ 153988 h 1478"/>
                <a:gd name="T80" fmla="*/ 339725 w 2338"/>
                <a:gd name="T81" fmla="*/ 138113 h 1478"/>
                <a:gd name="T82" fmla="*/ 343694 w 2338"/>
                <a:gd name="T83" fmla="*/ 119063 h 1478"/>
                <a:gd name="T84" fmla="*/ 374650 w 2338"/>
                <a:gd name="T85" fmla="*/ 131763 h 1478"/>
                <a:gd name="T86" fmla="*/ 398463 w 2338"/>
                <a:gd name="T87" fmla="*/ 163513 h 1478"/>
                <a:gd name="T88" fmla="*/ 408781 w 2338"/>
                <a:gd name="T89" fmla="*/ 146844 h 1478"/>
                <a:gd name="T90" fmla="*/ 430213 w 2338"/>
                <a:gd name="T91" fmla="*/ 182563 h 1478"/>
                <a:gd name="T92" fmla="*/ 446881 w 2338"/>
                <a:gd name="T93" fmla="*/ 192088 h 1478"/>
                <a:gd name="T94" fmla="*/ 454025 w 2338"/>
                <a:gd name="T95" fmla="*/ 204788 h 1478"/>
                <a:gd name="T96" fmla="*/ 464344 w 2338"/>
                <a:gd name="T97" fmla="*/ 217488 h 1478"/>
                <a:gd name="T98" fmla="*/ 430213 w 2338"/>
                <a:gd name="T99" fmla="*/ 233363 h 1478"/>
                <a:gd name="T100" fmla="*/ 395288 w 2338"/>
                <a:gd name="T101" fmla="*/ 239713 h 1478"/>
                <a:gd name="T102" fmla="*/ 392113 w 2338"/>
                <a:gd name="T103" fmla="*/ 246063 h 1478"/>
                <a:gd name="T104" fmla="*/ 416719 w 2338"/>
                <a:gd name="T105" fmla="*/ 246063 h 1478"/>
                <a:gd name="T106" fmla="*/ 412750 w 2338"/>
                <a:gd name="T107" fmla="*/ 249238 h 1478"/>
                <a:gd name="T108" fmla="*/ 430213 w 2338"/>
                <a:gd name="T109" fmla="*/ 265113 h 1478"/>
                <a:gd name="T110" fmla="*/ 440531 w 2338"/>
                <a:gd name="T111" fmla="*/ 261938 h 1478"/>
                <a:gd name="T112" fmla="*/ 408781 w 2338"/>
                <a:gd name="T113" fmla="*/ 280988 h 1478"/>
                <a:gd name="T114" fmla="*/ 412750 w 2338"/>
                <a:gd name="T115" fmla="*/ 265113 h 1478"/>
                <a:gd name="T116" fmla="*/ 395288 w 2338"/>
                <a:gd name="T117" fmla="*/ 255588 h 1478"/>
                <a:gd name="T118" fmla="*/ 381794 w 2338"/>
                <a:gd name="T119" fmla="*/ 268288 h 1478"/>
                <a:gd name="T120" fmla="*/ 346869 w 2338"/>
                <a:gd name="T121" fmla="*/ 277813 h 14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38"/>
                <a:gd name="T184" fmla="*/ 0 h 1478"/>
                <a:gd name="T185" fmla="*/ 2338 w 2338"/>
                <a:gd name="T186" fmla="*/ 1478 h 14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38" h="1478" extrusionOk="0">
                  <a:moveTo>
                    <a:pt x="1682" y="1415"/>
                  </a:moveTo>
                  <a:lnTo>
                    <a:pt x="1682" y="1415"/>
                  </a:lnTo>
                  <a:lnTo>
                    <a:pt x="1697" y="1415"/>
                  </a:lnTo>
                  <a:lnTo>
                    <a:pt x="1697" y="1430"/>
                  </a:lnTo>
                  <a:lnTo>
                    <a:pt x="1628" y="1447"/>
                  </a:lnTo>
                  <a:lnTo>
                    <a:pt x="1611" y="1463"/>
                  </a:lnTo>
                  <a:lnTo>
                    <a:pt x="1576" y="1478"/>
                  </a:lnTo>
                  <a:lnTo>
                    <a:pt x="1611" y="1430"/>
                  </a:lnTo>
                  <a:lnTo>
                    <a:pt x="1594" y="1430"/>
                  </a:lnTo>
                  <a:lnTo>
                    <a:pt x="1628" y="1415"/>
                  </a:lnTo>
                  <a:lnTo>
                    <a:pt x="1628" y="1351"/>
                  </a:lnTo>
                  <a:lnTo>
                    <a:pt x="1663" y="1382"/>
                  </a:lnTo>
                  <a:lnTo>
                    <a:pt x="1682" y="1367"/>
                  </a:lnTo>
                  <a:lnTo>
                    <a:pt x="1645" y="1334"/>
                  </a:lnTo>
                  <a:lnTo>
                    <a:pt x="1559" y="1319"/>
                  </a:lnTo>
                  <a:lnTo>
                    <a:pt x="1542" y="1303"/>
                  </a:lnTo>
                  <a:lnTo>
                    <a:pt x="1525" y="1255"/>
                  </a:lnTo>
                  <a:lnTo>
                    <a:pt x="1507" y="1255"/>
                  </a:lnTo>
                  <a:lnTo>
                    <a:pt x="1490" y="1223"/>
                  </a:lnTo>
                  <a:lnTo>
                    <a:pt x="1455" y="1207"/>
                  </a:lnTo>
                  <a:lnTo>
                    <a:pt x="1404" y="1255"/>
                  </a:lnTo>
                  <a:lnTo>
                    <a:pt x="1352" y="1255"/>
                  </a:lnTo>
                  <a:lnTo>
                    <a:pt x="1317" y="1223"/>
                  </a:lnTo>
                  <a:lnTo>
                    <a:pt x="1281" y="1223"/>
                  </a:lnTo>
                  <a:lnTo>
                    <a:pt x="1265" y="1190"/>
                  </a:lnTo>
                  <a:lnTo>
                    <a:pt x="1248" y="1207"/>
                  </a:lnTo>
                  <a:lnTo>
                    <a:pt x="501" y="1207"/>
                  </a:lnTo>
                  <a:lnTo>
                    <a:pt x="486" y="1207"/>
                  </a:lnTo>
                  <a:lnTo>
                    <a:pt x="486" y="1190"/>
                  </a:lnTo>
                  <a:lnTo>
                    <a:pt x="467" y="1190"/>
                  </a:lnTo>
                  <a:lnTo>
                    <a:pt x="415" y="1159"/>
                  </a:lnTo>
                  <a:lnTo>
                    <a:pt x="363" y="1127"/>
                  </a:lnTo>
                  <a:lnTo>
                    <a:pt x="346" y="1079"/>
                  </a:lnTo>
                  <a:lnTo>
                    <a:pt x="328" y="1063"/>
                  </a:lnTo>
                  <a:lnTo>
                    <a:pt x="277" y="1015"/>
                  </a:lnTo>
                  <a:lnTo>
                    <a:pt x="294" y="998"/>
                  </a:lnTo>
                  <a:lnTo>
                    <a:pt x="294" y="968"/>
                  </a:lnTo>
                  <a:lnTo>
                    <a:pt x="294" y="920"/>
                  </a:lnTo>
                  <a:lnTo>
                    <a:pt x="242" y="887"/>
                  </a:lnTo>
                  <a:lnTo>
                    <a:pt x="188" y="791"/>
                  </a:lnTo>
                  <a:lnTo>
                    <a:pt x="173" y="791"/>
                  </a:lnTo>
                  <a:lnTo>
                    <a:pt x="156" y="743"/>
                  </a:lnTo>
                  <a:lnTo>
                    <a:pt x="121" y="758"/>
                  </a:lnTo>
                  <a:lnTo>
                    <a:pt x="104" y="776"/>
                  </a:lnTo>
                  <a:lnTo>
                    <a:pt x="52" y="728"/>
                  </a:lnTo>
                  <a:lnTo>
                    <a:pt x="52" y="710"/>
                  </a:lnTo>
                  <a:lnTo>
                    <a:pt x="0" y="728"/>
                  </a:lnTo>
                  <a:lnTo>
                    <a:pt x="0" y="710"/>
                  </a:lnTo>
                  <a:lnTo>
                    <a:pt x="0" y="152"/>
                  </a:lnTo>
                  <a:lnTo>
                    <a:pt x="33" y="152"/>
                  </a:lnTo>
                  <a:lnTo>
                    <a:pt x="137" y="215"/>
                  </a:lnTo>
                  <a:lnTo>
                    <a:pt x="137" y="183"/>
                  </a:lnTo>
                  <a:lnTo>
                    <a:pt x="156" y="167"/>
                  </a:lnTo>
                  <a:lnTo>
                    <a:pt x="188" y="152"/>
                  </a:lnTo>
                  <a:lnTo>
                    <a:pt x="208" y="167"/>
                  </a:lnTo>
                  <a:lnTo>
                    <a:pt x="311" y="104"/>
                  </a:lnTo>
                  <a:lnTo>
                    <a:pt x="311" y="135"/>
                  </a:lnTo>
                  <a:lnTo>
                    <a:pt x="346" y="135"/>
                  </a:lnTo>
                  <a:lnTo>
                    <a:pt x="363" y="87"/>
                  </a:lnTo>
                  <a:lnTo>
                    <a:pt x="398" y="119"/>
                  </a:lnTo>
                  <a:lnTo>
                    <a:pt x="398" y="152"/>
                  </a:lnTo>
                  <a:lnTo>
                    <a:pt x="434" y="167"/>
                  </a:lnTo>
                  <a:lnTo>
                    <a:pt x="449" y="135"/>
                  </a:lnTo>
                  <a:lnTo>
                    <a:pt x="449" y="167"/>
                  </a:lnTo>
                  <a:lnTo>
                    <a:pt x="486" y="167"/>
                  </a:lnTo>
                  <a:lnTo>
                    <a:pt x="486" y="135"/>
                  </a:lnTo>
                  <a:lnTo>
                    <a:pt x="538" y="135"/>
                  </a:lnTo>
                  <a:lnTo>
                    <a:pt x="570" y="167"/>
                  </a:lnTo>
                  <a:lnTo>
                    <a:pt x="605" y="183"/>
                  </a:lnTo>
                  <a:lnTo>
                    <a:pt x="641" y="200"/>
                  </a:lnTo>
                  <a:lnTo>
                    <a:pt x="676" y="200"/>
                  </a:lnTo>
                  <a:lnTo>
                    <a:pt x="728" y="215"/>
                  </a:lnTo>
                  <a:lnTo>
                    <a:pt x="728" y="248"/>
                  </a:lnTo>
                  <a:lnTo>
                    <a:pt x="709" y="263"/>
                  </a:lnTo>
                  <a:lnTo>
                    <a:pt x="709" y="279"/>
                  </a:lnTo>
                  <a:lnTo>
                    <a:pt x="760" y="296"/>
                  </a:lnTo>
                  <a:lnTo>
                    <a:pt x="849" y="263"/>
                  </a:lnTo>
                  <a:lnTo>
                    <a:pt x="901" y="296"/>
                  </a:lnTo>
                  <a:lnTo>
                    <a:pt x="901" y="263"/>
                  </a:lnTo>
                  <a:lnTo>
                    <a:pt x="883" y="248"/>
                  </a:lnTo>
                  <a:lnTo>
                    <a:pt x="901" y="231"/>
                  </a:lnTo>
                  <a:lnTo>
                    <a:pt x="970" y="200"/>
                  </a:lnTo>
                  <a:lnTo>
                    <a:pt x="987" y="248"/>
                  </a:lnTo>
                  <a:lnTo>
                    <a:pt x="1073" y="279"/>
                  </a:lnTo>
                  <a:lnTo>
                    <a:pt x="1125" y="296"/>
                  </a:lnTo>
                  <a:lnTo>
                    <a:pt x="1162" y="296"/>
                  </a:lnTo>
                  <a:lnTo>
                    <a:pt x="1162" y="248"/>
                  </a:lnTo>
                  <a:lnTo>
                    <a:pt x="1177" y="231"/>
                  </a:lnTo>
                  <a:lnTo>
                    <a:pt x="1125" y="200"/>
                  </a:lnTo>
                  <a:lnTo>
                    <a:pt x="1162" y="183"/>
                  </a:lnTo>
                  <a:lnTo>
                    <a:pt x="1177" y="135"/>
                  </a:lnTo>
                  <a:lnTo>
                    <a:pt x="1214" y="183"/>
                  </a:lnTo>
                  <a:lnTo>
                    <a:pt x="1248" y="215"/>
                  </a:lnTo>
                  <a:lnTo>
                    <a:pt x="1214" y="248"/>
                  </a:lnTo>
                  <a:lnTo>
                    <a:pt x="1214" y="279"/>
                  </a:lnTo>
                  <a:lnTo>
                    <a:pt x="1229" y="296"/>
                  </a:lnTo>
                  <a:lnTo>
                    <a:pt x="1248" y="263"/>
                  </a:lnTo>
                  <a:lnTo>
                    <a:pt x="1281" y="231"/>
                  </a:lnTo>
                  <a:lnTo>
                    <a:pt x="1265" y="200"/>
                  </a:lnTo>
                  <a:lnTo>
                    <a:pt x="1281" y="167"/>
                  </a:lnTo>
                  <a:lnTo>
                    <a:pt x="1248" y="135"/>
                  </a:lnTo>
                  <a:lnTo>
                    <a:pt x="1214" y="104"/>
                  </a:lnTo>
                  <a:lnTo>
                    <a:pt x="1229" y="8"/>
                  </a:lnTo>
                  <a:lnTo>
                    <a:pt x="1283" y="0"/>
                  </a:lnTo>
                  <a:lnTo>
                    <a:pt x="1352" y="119"/>
                  </a:lnTo>
                  <a:lnTo>
                    <a:pt x="1333" y="152"/>
                  </a:lnTo>
                  <a:lnTo>
                    <a:pt x="1352" y="167"/>
                  </a:lnTo>
                  <a:lnTo>
                    <a:pt x="1404" y="231"/>
                  </a:lnTo>
                  <a:lnTo>
                    <a:pt x="1421" y="183"/>
                  </a:lnTo>
                  <a:lnTo>
                    <a:pt x="1455" y="215"/>
                  </a:lnTo>
                  <a:lnTo>
                    <a:pt x="1436" y="279"/>
                  </a:lnTo>
                  <a:lnTo>
                    <a:pt x="1473" y="311"/>
                  </a:lnTo>
                  <a:lnTo>
                    <a:pt x="1490" y="311"/>
                  </a:lnTo>
                  <a:lnTo>
                    <a:pt x="1490" y="279"/>
                  </a:lnTo>
                  <a:lnTo>
                    <a:pt x="1525" y="263"/>
                  </a:lnTo>
                  <a:lnTo>
                    <a:pt x="1525" y="135"/>
                  </a:lnTo>
                  <a:lnTo>
                    <a:pt x="1559" y="135"/>
                  </a:lnTo>
                  <a:lnTo>
                    <a:pt x="1594" y="152"/>
                  </a:lnTo>
                  <a:lnTo>
                    <a:pt x="1594" y="183"/>
                  </a:lnTo>
                  <a:lnTo>
                    <a:pt x="1628" y="183"/>
                  </a:lnTo>
                  <a:lnTo>
                    <a:pt x="1628" y="231"/>
                  </a:lnTo>
                  <a:lnTo>
                    <a:pt x="1594" y="248"/>
                  </a:lnTo>
                  <a:lnTo>
                    <a:pt x="1594" y="279"/>
                  </a:lnTo>
                  <a:lnTo>
                    <a:pt x="1628" y="296"/>
                  </a:lnTo>
                  <a:lnTo>
                    <a:pt x="1628" y="327"/>
                  </a:lnTo>
                  <a:lnTo>
                    <a:pt x="1559" y="392"/>
                  </a:lnTo>
                  <a:lnTo>
                    <a:pt x="1525" y="375"/>
                  </a:lnTo>
                  <a:lnTo>
                    <a:pt x="1525" y="359"/>
                  </a:lnTo>
                  <a:lnTo>
                    <a:pt x="1490" y="359"/>
                  </a:lnTo>
                  <a:lnTo>
                    <a:pt x="1507" y="392"/>
                  </a:lnTo>
                  <a:lnTo>
                    <a:pt x="1473" y="423"/>
                  </a:lnTo>
                  <a:lnTo>
                    <a:pt x="1473" y="455"/>
                  </a:lnTo>
                  <a:lnTo>
                    <a:pt x="1436" y="518"/>
                  </a:lnTo>
                  <a:lnTo>
                    <a:pt x="1404" y="518"/>
                  </a:lnTo>
                  <a:lnTo>
                    <a:pt x="1369" y="551"/>
                  </a:lnTo>
                  <a:lnTo>
                    <a:pt x="1384" y="584"/>
                  </a:lnTo>
                  <a:lnTo>
                    <a:pt x="1333" y="599"/>
                  </a:lnTo>
                  <a:lnTo>
                    <a:pt x="1333" y="632"/>
                  </a:lnTo>
                  <a:lnTo>
                    <a:pt x="1317" y="632"/>
                  </a:lnTo>
                  <a:lnTo>
                    <a:pt x="1300" y="647"/>
                  </a:lnTo>
                  <a:lnTo>
                    <a:pt x="1265" y="728"/>
                  </a:lnTo>
                  <a:lnTo>
                    <a:pt x="1265" y="776"/>
                  </a:lnTo>
                  <a:lnTo>
                    <a:pt x="1281" y="791"/>
                  </a:lnTo>
                  <a:lnTo>
                    <a:pt x="1317" y="791"/>
                  </a:lnTo>
                  <a:lnTo>
                    <a:pt x="1333" y="887"/>
                  </a:lnTo>
                  <a:lnTo>
                    <a:pt x="1369" y="872"/>
                  </a:lnTo>
                  <a:lnTo>
                    <a:pt x="1421" y="887"/>
                  </a:lnTo>
                  <a:lnTo>
                    <a:pt x="1455" y="920"/>
                  </a:lnTo>
                  <a:lnTo>
                    <a:pt x="1525" y="950"/>
                  </a:lnTo>
                  <a:lnTo>
                    <a:pt x="1594" y="950"/>
                  </a:lnTo>
                  <a:lnTo>
                    <a:pt x="1611" y="968"/>
                  </a:lnTo>
                  <a:lnTo>
                    <a:pt x="1611" y="1063"/>
                  </a:lnTo>
                  <a:lnTo>
                    <a:pt x="1682" y="1127"/>
                  </a:lnTo>
                  <a:lnTo>
                    <a:pt x="1715" y="1094"/>
                  </a:lnTo>
                  <a:lnTo>
                    <a:pt x="1682" y="983"/>
                  </a:lnTo>
                  <a:lnTo>
                    <a:pt x="1715" y="968"/>
                  </a:lnTo>
                  <a:lnTo>
                    <a:pt x="1749" y="920"/>
                  </a:lnTo>
                  <a:lnTo>
                    <a:pt x="1734" y="824"/>
                  </a:lnTo>
                  <a:lnTo>
                    <a:pt x="1697" y="791"/>
                  </a:lnTo>
                  <a:lnTo>
                    <a:pt x="1715" y="776"/>
                  </a:lnTo>
                  <a:lnTo>
                    <a:pt x="1734" y="776"/>
                  </a:lnTo>
                  <a:lnTo>
                    <a:pt x="1734" y="758"/>
                  </a:lnTo>
                  <a:lnTo>
                    <a:pt x="1734" y="710"/>
                  </a:lnTo>
                  <a:lnTo>
                    <a:pt x="1715" y="695"/>
                  </a:lnTo>
                  <a:lnTo>
                    <a:pt x="1734" y="647"/>
                  </a:lnTo>
                  <a:lnTo>
                    <a:pt x="1715" y="632"/>
                  </a:lnTo>
                  <a:lnTo>
                    <a:pt x="1715" y="614"/>
                  </a:lnTo>
                  <a:lnTo>
                    <a:pt x="1734" y="599"/>
                  </a:lnTo>
                  <a:lnTo>
                    <a:pt x="1786" y="614"/>
                  </a:lnTo>
                  <a:lnTo>
                    <a:pt x="1837" y="599"/>
                  </a:lnTo>
                  <a:lnTo>
                    <a:pt x="1905" y="647"/>
                  </a:lnTo>
                  <a:lnTo>
                    <a:pt x="1889" y="662"/>
                  </a:lnTo>
                  <a:lnTo>
                    <a:pt x="1905" y="680"/>
                  </a:lnTo>
                  <a:lnTo>
                    <a:pt x="1956" y="680"/>
                  </a:lnTo>
                  <a:lnTo>
                    <a:pt x="1956" y="776"/>
                  </a:lnTo>
                  <a:lnTo>
                    <a:pt x="2008" y="824"/>
                  </a:lnTo>
                  <a:lnTo>
                    <a:pt x="2027" y="806"/>
                  </a:lnTo>
                  <a:lnTo>
                    <a:pt x="2060" y="776"/>
                  </a:lnTo>
                  <a:lnTo>
                    <a:pt x="2079" y="758"/>
                  </a:lnTo>
                  <a:lnTo>
                    <a:pt x="2060" y="743"/>
                  </a:lnTo>
                  <a:lnTo>
                    <a:pt x="2079" y="710"/>
                  </a:lnTo>
                  <a:lnTo>
                    <a:pt x="2183" y="872"/>
                  </a:lnTo>
                  <a:lnTo>
                    <a:pt x="2166" y="887"/>
                  </a:lnTo>
                  <a:lnTo>
                    <a:pt x="2166" y="920"/>
                  </a:lnTo>
                  <a:lnTo>
                    <a:pt x="2200" y="935"/>
                  </a:lnTo>
                  <a:lnTo>
                    <a:pt x="2200" y="950"/>
                  </a:lnTo>
                  <a:lnTo>
                    <a:pt x="2235" y="968"/>
                  </a:lnTo>
                  <a:lnTo>
                    <a:pt x="2252" y="968"/>
                  </a:lnTo>
                  <a:lnTo>
                    <a:pt x="2287" y="983"/>
                  </a:lnTo>
                  <a:lnTo>
                    <a:pt x="2252" y="998"/>
                  </a:lnTo>
                  <a:lnTo>
                    <a:pt x="2287" y="998"/>
                  </a:lnTo>
                  <a:lnTo>
                    <a:pt x="2287" y="1031"/>
                  </a:lnTo>
                  <a:lnTo>
                    <a:pt x="2306" y="1031"/>
                  </a:lnTo>
                  <a:lnTo>
                    <a:pt x="2321" y="1046"/>
                  </a:lnTo>
                  <a:lnTo>
                    <a:pt x="2321" y="1063"/>
                  </a:lnTo>
                  <a:lnTo>
                    <a:pt x="2338" y="1094"/>
                  </a:lnTo>
                  <a:lnTo>
                    <a:pt x="2306" y="1111"/>
                  </a:lnTo>
                  <a:lnTo>
                    <a:pt x="2252" y="1127"/>
                  </a:lnTo>
                  <a:lnTo>
                    <a:pt x="2218" y="1175"/>
                  </a:lnTo>
                  <a:lnTo>
                    <a:pt x="2166" y="1175"/>
                  </a:lnTo>
                  <a:lnTo>
                    <a:pt x="2114" y="1159"/>
                  </a:lnTo>
                  <a:lnTo>
                    <a:pt x="2027" y="1175"/>
                  </a:lnTo>
                  <a:lnTo>
                    <a:pt x="2008" y="1207"/>
                  </a:lnTo>
                  <a:lnTo>
                    <a:pt x="1993" y="1207"/>
                  </a:lnTo>
                  <a:lnTo>
                    <a:pt x="1956" y="1223"/>
                  </a:lnTo>
                  <a:lnTo>
                    <a:pt x="1905" y="1286"/>
                  </a:lnTo>
                  <a:lnTo>
                    <a:pt x="1924" y="1286"/>
                  </a:lnTo>
                  <a:lnTo>
                    <a:pt x="1976" y="1238"/>
                  </a:lnTo>
                  <a:lnTo>
                    <a:pt x="2027" y="1207"/>
                  </a:lnTo>
                  <a:lnTo>
                    <a:pt x="2079" y="1207"/>
                  </a:lnTo>
                  <a:lnTo>
                    <a:pt x="2097" y="1207"/>
                  </a:lnTo>
                  <a:lnTo>
                    <a:pt x="2097" y="1238"/>
                  </a:lnTo>
                  <a:lnTo>
                    <a:pt x="2060" y="1255"/>
                  </a:lnTo>
                  <a:lnTo>
                    <a:pt x="2045" y="1255"/>
                  </a:lnTo>
                  <a:lnTo>
                    <a:pt x="2060" y="1271"/>
                  </a:lnTo>
                  <a:lnTo>
                    <a:pt x="2079" y="1255"/>
                  </a:lnTo>
                  <a:lnTo>
                    <a:pt x="2079" y="1303"/>
                  </a:lnTo>
                  <a:lnTo>
                    <a:pt x="2097" y="1319"/>
                  </a:lnTo>
                  <a:lnTo>
                    <a:pt x="2131" y="1334"/>
                  </a:lnTo>
                  <a:lnTo>
                    <a:pt x="2166" y="1334"/>
                  </a:lnTo>
                  <a:lnTo>
                    <a:pt x="2166" y="1319"/>
                  </a:lnTo>
                  <a:lnTo>
                    <a:pt x="2200" y="1286"/>
                  </a:lnTo>
                  <a:lnTo>
                    <a:pt x="2200" y="1319"/>
                  </a:lnTo>
                  <a:lnTo>
                    <a:pt x="2218" y="1319"/>
                  </a:lnTo>
                  <a:lnTo>
                    <a:pt x="2183" y="1334"/>
                  </a:lnTo>
                  <a:lnTo>
                    <a:pt x="2183" y="1351"/>
                  </a:lnTo>
                  <a:lnTo>
                    <a:pt x="2097" y="1382"/>
                  </a:lnTo>
                  <a:lnTo>
                    <a:pt x="2060" y="1415"/>
                  </a:lnTo>
                  <a:lnTo>
                    <a:pt x="2045" y="1382"/>
                  </a:lnTo>
                  <a:lnTo>
                    <a:pt x="2097" y="1351"/>
                  </a:lnTo>
                  <a:lnTo>
                    <a:pt x="2079" y="1351"/>
                  </a:lnTo>
                  <a:lnTo>
                    <a:pt x="2079" y="1334"/>
                  </a:lnTo>
                  <a:lnTo>
                    <a:pt x="2045" y="1351"/>
                  </a:lnTo>
                  <a:lnTo>
                    <a:pt x="2027" y="1351"/>
                  </a:lnTo>
                  <a:lnTo>
                    <a:pt x="2008" y="1334"/>
                  </a:lnTo>
                  <a:lnTo>
                    <a:pt x="1993" y="1286"/>
                  </a:lnTo>
                  <a:lnTo>
                    <a:pt x="1993" y="1271"/>
                  </a:lnTo>
                  <a:lnTo>
                    <a:pt x="1976" y="1286"/>
                  </a:lnTo>
                  <a:lnTo>
                    <a:pt x="1956" y="1271"/>
                  </a:lnTo>
                  <a:lnTo>
                    <a:pt x="1924" y="1351"/>
                  </a:lnTo>
                  <a:lnTo>
                    <a:pt x="1889" y="1367"/>
                  </a:lnTo>
                  <a:lnTo>
                    <a:pt x="1801" y="1367"/>
                  </a:lnTo>
                  <a:lnTo>
                    <a:pt x="1766" y="1382"/>
                  </a:lnTo>
                  <a:lnTo>
                    <a:pt x="1749" y="1399"/>
                  </a:lnTo>
                  <a:lnTo>
                    <a:pt x="1682" y="14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44" name="Freeform 45"/>
            <p:cNvSpPr/>
            <p:nvPr/>
          </p:nvSpPr>
          <p:spPr bwMode="auto">
            <a:xfrm>
              <a:off x="3154363" y="4237038"/>
              <a:ext cx="82550" cy="50800"/>
            </a:xfrm>
            <a:custGeom>
              <a:avLst/>
              <a:gdLst>
                <a:gd name="T0" fmla="*/ 0 w 104"/>
                <a:gd name="T1" fmla="*/ 9676 h 63"/>
                <a:gd name="T2" fmla="*/ 0 w 104"/>
                <a:gd name="T3" fmla="*/ 9676 h 63"/>
                <a:gd name="T4" fmla="*/ 0 w 104"/>
                <a:gd name="T5" fmla="*/ 0 h 63"/>
                <a:gd name="T6" fmla="*/ 10319 w 104"/>
                <a:gd name="T7" fmla="*/ 0 h 63"/>
                <a:gd name="T8" fmla="*/ 10319 w 104"/>
                <a:gd name="T9" fmla="*/ 3225 h 63"/>
                <a:gd name="T10" fmla="*/ 14288 w 104"/>
                <a:gd name="T11" fmla="*/ 3225 h 63"/>
                <a:gd name="T12" fmla="*/ 20638 w 104"/>
                <a:gd name="T13" fmla="*/ 6451 h 63"/>
                <a:gd name="T14" fmla="*/ 17463 w 104"/>
                <a:gd name="T15" fmla="*/ 9676 h 63"/>
                <a:gd name="T16" fmla="*/ 17463 w 104"/>
                <a:gd name="T17" fmla="*/ 6451 h 63"/>
                <a:gd name="T18" fmla="*/ 7144 w 104"/>
                <a:gd name="T19" fmla="*/ 9676 h 63"/>
                <a:gd name="T20" fmla="*/ 7144 w 104"/>
                <a:gd name="T21" fmla="*/ 6451 h 63"/>
                <a:gd name="T22" fmla="*/ 3969 w 104"/>
                <a:gd name="T23" fmla="*/ 9676 h 63"/>
                <a:gd name="T24" fmla="*/ 3969 w 104"/>
                <a:gd name="T25" fmla="*/ 12902 h 63"/>
                <a:gd name="T26" fmla="*/ 0 w 104"/>
                <a:gd name="T27" fmla="*/ 9676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63"/>
                <a:gd name="T44" fmla="*/ 104 w 104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63" extrusionOk="0">
                  <a:moveTo>
                    <a:pt x="0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5"/>
                  </a:lnTo>
                  <a:lnTo>
                    <a:pt x="69" y="15"/>
                  </a:lnTo>
                  <a:lnTo>
                    <a:pt x="104" y="31"/>
                  </a:lnTo>
                  <a:lnTo>
                    <a:pt x="87" y="48"/>
                  </a:lnTo>
                  <a:lnTo>
                    <a:pt x="87" y="31"/>
                  </a:lnTo>
                  <a:lnTo>
                    <a:pt x="35" y="48"/>
                  </a:lnTo>
                  <a:lnTo>
                    <a:pt x="35" y="31"/>
                  </a:lnTo>
                  <a:lnTo>
                    <a:pt x="18" y="48"/>
                  </a:lnTo>
                  <a:lnTo>
                    <a:pt x="18" y="63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45" name="Freeform 46"/>
            <p:cNvSpPr/>
            <p:nvPr/>
          </p:nvSpPr>
          <p:spPr bwMode="auto">
            <a:xfrm>
              <a:off x="3098800" y="4237038"/>
              <a:ext cx="55563" cy="38100"/>
            </a:xfrm>
            <a:custGeom>
              <a:avLst/>
              <a:gdLst>
                <a:gd name="T0" fmla="*/ 14495 w 69"/>
                <a:gd name="T1" fmla="*/ 9525 h 48"/>
                <a:gd name="T2" fmla="*/ 14495 w 69"/>
                <a:gd name="T3" fmla="*/ 9525 h 48"/>
                <a:gd name="T4" fmla="*/ 14495 w 69"/>
                <a:gd name="T5" fmla="*/ 0 h 48"/>
                <a:gd name="T6" fmla="*/ 7247 w 69"/>
                <a:gd name="T7" fmla="*/ 0 h 48"/>
                <a:gd name="T8" fmla="*/ 10468 w 69"/>
                <a:gd name="T9" fmla="*/ 5556 h 48"/>
                <a:gd name="T10" fmla="*/ 0 w 69"/>
                <a:gd name="T11" fmla="*/ 9525 h 48"/>
                <a:gd name="T12" fmla="*/ 4026 w 69"/>
                <a:gd name="T13" fmla="*/ 9525 h 48"/>
                <a:gd name="T14" fmla="*/ 14495 w 69"/>
                <a:gd name="T15" fmla="*/ 9525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48"/>
                <a:gd name="T26" fmla="*/ 69 w 6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48" extrusionOk="0">
                  <a:moveTo>
                    <a:pt x="69" y="48"/>
                  </a:moveTo>
                  <a:lnTo>
                    <a:pt x="69" y="48"/>
                  </a:lnTo>
                  <a:lnTo>
                    <a:pt x="69" y="0"/>
                  </a:lnTo>
                  <a:lnTo>
                    <a:pt x="35" y="0"/>
                  </a:lnTo>
                  <a:lnTo>
                    <a:pt x="52" y="31"/>
                  </a:lnTo>
                  <a:lnTo>
                    <a:pt x="0" y="48"/>
                  </a:lnTo>
                  <a:lnTo>
                    <a:pt x="18" y="48"/>
                  </a:lnTo>
                  <a:lnTo>
                    <a:pt x="69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46" name="Freeform 47"/>
            <p:cNvSpPr/>
            <p:nvPr/>
          </p:nvSpPr>
          <p:spPr bwMode="auto">
            <a:xfrm>
              <a:off x="3375025" y="4427538"/>
              <a:ext cx="12700" cy="12700"/>
            </a:xfrm>
            <a:custGeom>
              <a:avLst/>
              <a:gdLst>
                <a:gd name="T0" fmla="*/ 0 w 17"/>
                <a:gd name="T1" fmla="*/ 3387 h 15"/>
                <a:gd name="T2" fmla="*/ 0 w 17"/>
                <a:gd name="T3" fmla="*/ 3387 h 15"/>
                <a:gd name="T4" fmla="*/ 2988 w 17"/>
                <a:gd name="T5" fmla="*/ 3387 h 15"/>
                <a:gd name="T6" fmla="*/ 2988 w 17"/>
                <a:gd name="T7" fmla="*/ 0 h 15"/>
                <a:gd name="T8" fmla="*/ 0 w 17"/>
                <a:gd name="T9" fmla="*/ 0 h 15"/>
                <a:gd name="T10" fmla="*/ 0 w 17"/>
                <a:gd name="T11" fmla="*/ 338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 extrusionOk="0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47" name="Freeform 48"/>
            <p:cNvSpPr/>
            <p:nvPr/>
          </p:nvSpPr>
          <p:spPr bwMode="auto">
            <a:xfrm>
              <a:off x="3016250" y="4262438"/>
              <a:ext cx="41275" cy="25400"/>
            </a:xfrm>
            <a:custGeom>
              <a:avLst/>
              <a:gdLst>
                <a:gd name="T0" fmla="*/ 0 w 51"/>
                <a:gd name="T1" fmla="*/ 3175 h 32"/>
                <a:gd name="T2" fmla="*/ 0 w 51"/>
                <a:gd name="T3" fmla="*/ 3175 h 32"/>
                <a:gd name="T4" fmla="*/ 7284 w 51"/>
                <a:gd name="T5" fmla="*/ 6350 h 32"/>
                <a:gd name="T6" fmla="*/ 10521 w 51"/>
                <a:gd name="T7" fmla="*/ 3175 h 32"/>
                <a:gd name="T8" fmla="*/ 4047 w 51"/>
                <a:gd name="T9" fmla="*/ 0 h 32"/>
                <a:gd name="T10" fmla="*/ 0 w 51"/>
                <a:gd name="T11" fmla="*/ 317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2"/>
                <a:gd name="T20" fmla="*/ 51 w 5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2" extrusionOk="0">
                  <a:moveTo>
                    <a:pt x="0" y="17"/>
                  </a:moveTo>
                  <a:lnTo>
                    <a:pt x="0" y="17"/>
                  </a:lnTo>
                  <a:lnTo>
                    <a:pt x="34" y="32"/>
                  </a:lnTo>
                  <a:lnTo>
                    <a:pt x="51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48" name="Freeform 49"/>
            <p:cNvSpPr/>
            <p:nvPr/>
          </p:nvSpPr>
          <p:spPr bwMode="auto">
            <a:xfrm>
              <a:off x="2879725" y="4160838"/>
              <a:ext cx="219074" cy="76200"/>
            </a:xfrm>
            <a:custGeom>
              <a:avLst/>
              <a:gdLst>
                <a:gd name="T0" fmla="*/ 0 w 276"/>
                <a:gd name="T1" fmla="*/ 9525 h 96"/>
                <a:gd name="T2" fmla="*/ 0 w 276"/>
                <a:gd name="T3" fmla="*/ 9525 h 96"/>
                <a:gd name="T4" fmla="*/ 3175 w 276"/>
                <a:gd name="T5" fmla="*/ 9525 h 96"/>
                <a:gd name="T6" fmla="*/ 10319 w 276"/>
                <a:gd name="T7" fmla="*/ 2381 h 96"/>
                <a:gd name="T8" fmla="*/ 16669 w 276"/>
                <a:gd name="T9" fmla="*/ 5556 h 96"/>
                <a:gd name="T10" fmla="*/ 13494 w 276"/>
                <a:gd name="T11" fmla="*/ 5556 h 96"/>
                <a:gd name="T12" fmla="*/ 16669 w 276"/>
                <a:gd name="T13" fmla="*/ 5556 h 96"/>
                <a:gd name="T14" fmla="*/ 30162 w 276"/>
                <a:gd name="T15" fmla="*/ 9525 h 96"/>
                <a:gd name="T16" fmla="*/ 34131 w 276"/>
                <a:gd name="T17" fmla="*/ 15875 h 96"/>
                <a:gd name="T18" fmla="*/ 40481 w 276"/>
                <a:gd name="T19" fmla="*/ 15875 h 96"/>
                <a:gd name="T20" fmla="*/ 37306 w 276"/>
                <a:gd name="T21" fmla="*/ 19050 h 96"/>
                <a:gd name="T22" fmla="*/ 54769 w 276"/>
                <a:gd name="T23" fmla="*/ 19050 h 96"/>
                <a:gd name="T24" fmla="*/ 51594 w 276"/>
                <a:gd name="T25" fmla="*/ 15875 h 96"/>
                <a:gd name="T26" fmla="*/ 47625 w 276"/>
                <a:gd name="T27" fmla="*/ 15875 h 96"/>
                <a:gd name="T28" fmla="*/ 47625 w 276"/>
                <a:gd name="T29" fmla="*/ 11906 h 96"/>
                <a:gd name="T30" fmla="*/ 34131 w 276"/>
                <a:gd name="T31" fmla="*/ 5556 h 96"/>
                <a:gd name="T32" fmla="*/ 16669 w 276"/>
                <a:gd name="T33" fmla="*/ 0 h 96"/>
                <a:gd name="T34" fmla="*/ 7144 w 276"/>
                <a:gd name="T35" fmla="*/ 2381 h 96"/>
                <a:gd name="T36" fmla="*/ 0 w 276"/>
                <a:gd name="T37" fmla="*/ 9525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6"/>
                <a:gd name="T58" fmla="*/ 0 h 96"/>
                <a:gd name="T59" fmla="*/ 276 w 276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6" h="96" extrusionOk="0">
                  <a:moveTo>
                    <a:pt x="0" y="48"/>
                  </a:moveTo>
                  <a:lnTo>
                    <a:pt x="0" y="48"/>
                  </a:lnTo>
                  <a:lnTo>
                    <a:pt x="17" y="48"/>
                  </a:lnTo>
                  <a:lnTo>
                    <a:pt x="52" y="15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155" y="48"/>
                  </a:lnTo>
                  <a:lnTo>
                    <a:pt x="173" y="79"/>
                  </a:lnTo>
                  <a:lnTo>
                    <a:pt x="207" y="79"/>
                  </a:lnTo>
                  <a:lnTo>
                    <a:pt x="190" y="96"/>
                  </a:lnTo>
                  <a:lnTo>
                    <a:pt x="276" y="96"/>
                  </a:lnTo>
                  <a:lnTo>
                    <a:pt x="259" y="79"/>
                  </a:lnTo>
                  <a:lnTo>
                    <a:pt x="242" y="79"/>
                  </a:lnTo>
                  <a:lnTo>
                    <a:pt x="242" y="63"/>
                  </a:lnTo>
                  <a:lnTo>
                    <a:pt x="173" y="31"/>
                  </a:lnTo>
                  <a:lnTo>
                    <a:pt x="86" y="0"/>
                  </a:lnTo>
                  <a:lnTo>
                    <a:pt x="34" y="15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49" name="Freeform 50"/>
            <p:cNvSpPr/>
            <p:nvPr/>
          </p:nvSpPr>
          <p:spPr bwMode="auto">
            <a:xfrm>
              <a:off x="3265488" y="4262438"/>
              <a:ext cx="25400" cy="12700"/>
            </a:xfrm>
            <a:custGeom>
              <a:avLst/>
              <a:gdLst>
                <a:gd name="T0" fmla="*/ 0 w 33"/>
                <a:gd name="T1" fmla="*/ 2988 h 17"/>
                <a:gd name="T2" fmla="*/ 0 w 33"/>
                <a:gd name="T3" fmla="*/ 2988 h 17"/>
                <a:gd name="T4" fmla="*/ 6158 w 33"/>
                <a:gd name="T5" fmla="*/ 2988 h 17"/>
                <a:gd name="T6" fmla="*/ 0 w 33"/>
                <a:gd name="T7" fmla="*/ 0 h 17"/>
                <a:gd name="T8" fmla="*/ 0 w 33"/>
                <a:gd name="T9" fmla="*/ 298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 extrusionOk="0">
                  <a:moveTo>
                    <a:pt x="0" y="17"/>
                  </a:moveTo>
                  <a:lnTo>
                    <a:pt x="0" y="17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50" name="Freeform 51"/>
            <p:cNvSpPr/>
            <p:nvPr/>
          </p:nvSpPr>
          <p:spPr bwMode="auto">
            <a:xfrm>
              <a:off x="3375025" y="4313238"/>
              <a:ext cx="12700" cy="12700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0 h 15"/>
                <a:gd name="T4" fmla="*/ 0 w 17"/>
                <a:gd name="T5" fmla="*/ 3387 h 15"/>
                <a:gd name="T6" fmla="*/ 2988 w 17"/>
                <a:gd name="T7" fmla="*/ 0 h 15"/>
                <a:gd name="T8" fmla="*/ 0 w 1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 extrusionOk="0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51" name="Freeform 52"/>
            <p:cNvSpPr/>
            <p:nvPr/>
          </p:nvSpPr>
          <p:spPr bwMode="auto">
            <a:xfrm>
              <a:off x="3016250" y="4122738"/>
              <a:ext cx="14288" cy="38100"/>
            </a:xfrm>
            <a:custGeom>
              <a:avLst/>
              <a:gdLst>
                <a:gd name="T0" fmla="*/ 0 w 17"/>
                <a:gd name="T1" fmla="*/ 0 h 48"/>
                <a:gd name="T2" fmla="*/ 0 w 17"/>
                <a:gd name="T3" fmla="*/ 0 h 48"/>
                <a:gd name="T4" fmla="*/ 0 w 17"/>
                <a:gd name="T5" fmla="*/ 2381 h 48"/>
                <a:gd name="T6" fmla="*/ 4202 w 17"/>
                <a:gd name="T7" fmla="*/ 9525 h 48"/>
                <a:gd name="T8" fmla="*/ 4202 w 17"/>
                <a:gd name="T9" fmla="*/ 2381 h 48"/>
                <a:gd name="T10" fmla="*/ 0 w 17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8"/>
                <a:gd name="T20" fmla="*/ 17 w 17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8" extrusionOk="0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48"/>
                  </a:lnTo>
                  <a:lnTo>
                    <a:pt x="17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52" name="Freeform 53"/>
            <p:cNvSpPr/>
            <p:nvPr/>
          </p:nvSpPr>
          <p:spPr bwMode="auto">
            <a:xfrm>
              <a:off x="3113088" y="3743326"/>
              <a:ext cx="41275" cy="11113"/>
            </a:xfrm>
            <a:custGeom>
              <a:avLst/>
              <a:gdLst>
                <a:gd name="T0" fmla="*/ 0 w 51"/>
                <a:gd name="T1" fmla="*/ 2084 h 16"/>
                <a:gd name="T2" fmla="*/ 10521 w 51"/>
                <a:gd name="T3" fmla="*/ 0 h 16"/>
                <a:gd name="T4" fmla="*/ 7284 w 51"/>
                <a:gd name="T5" fmla="*/ 0 h 16"/>
                <a:gd name="T6" fmla="*/ 0 w 51"/>
                <a:gd name="T7" fmla="*/ 2084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6"/>
                <a:gd name="T14" fmla="*/ 51 w 5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6" extrusionOk="0">
                  <a:moveTo>
                    <a:pt x="0" y="16"/>
                  </a:move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53" name="Freeform 54"/>
            <p:cNvSpPr/>
            <p:nvPr/>
          </p:nvSpPr>
          <p:spPr bwMode="auto">
            <a:xfrm>
              <a:off x="3317875" y="3487738"/>
              <a:ext cx="57150" cy="26988"/>
            </a:xfrm>
            <a:custGeom>
              <a:avLst/>
              <a:gdLst>
                <a:gd name="T0" fmla="*/ 0 w 71"/>
                <a:gd name="T1" fmla="*/ 0 h 32"/>
                <a:gd name="T2" fmla="*/ 0 w 71"/>
                <a:gd name="T3" fmla="*/ 0 h 32"/>
                <a:gd name="T4" fmla="*/ 7244 w 71"/>
                <a:gd name="T5" fmla="*/ 7590 h 32"/>
                <a:gd name="T6" fmla="*/ 14489 w 71"/>
                <a:gd name="T7" fmla="*/ 7590 h 32"/>
                <a:gd name="T8" fmla="*/ 7244 w 71"/>
                <a:gd name="T9" fmla="*/ 3374 h 32"/>
                <a:gd name="T10" fmla="*/ 0 w 7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2"/>
                <a:gd name="T20" fmla="*/ 71 w 7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2" extrusionOk="0">
                  <a:moveTo>
                    <a:pt x="0" y="0"/>
                  </a:moveTo>
                  <a:lnTo>
                    <a:pt x="0" y="0"/>
                  </a:lnTo>
                  <a:lnTo>
                    <a:pt x="34" y="32"/>
                  </a:lnTo>
                  <a:lnTo>
                    <a:pt x="71" y="32"/>
                  </a:lnTo>
                  <a:lnTo>
                    <a:pt x="34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54" name="Freeform 55"/>
            <p:cNvSpPr/>
            <p:nvPr/>
          </p:nvSpPr>
          <p:spPr bwMode="auto">
            <a:xfrm>
              <a:off x="3317875" y="3576638"/>
              <a:ext cx="57150" cy="38100"/>
            </a:xfrm>
            <a:custGeom>
              <a:avLst/>
              <a:gdLst>
                <a:gd name="T0" fmla="*/ 0 w 71"/>
                <a:gd name="T1" fmla="*/ 3969 h 48"/>
                <a:gd name="T2" fmla="*/ 0 w 71"/>
                <a:gd name="T3" fmla="*/ 3969 h 48"/>
                <a:gd name="T4" fmla="*/ 10464 w 71"/>
                <a:gd name="T5" fmla="*/ 9525 h 48"/>
                <a:gd name="T6" fmla="*/ 10464 w 71"/>
                <a:gd name="T7" fmla="*/ 7144 h 48"/>
                <a:gd name="T8" fmla="*/ 14489 w 71"/>
                <a:gd name="T9" fmla="*/ 3969 h 48"/>
                <a:gd name="T10" fmla="*/ 7244 w 71"/>
                <a:gd name="T11" fmla="*/ 3969 h 48"/>
                <a:gd name="T12" fmla="*/ 4025 w 71"/>
                <a:gd name="T13" fmla="*/ 3969 h 48"/>
                <a:gd name="T14" fmla="*/ 4025 w 71"/>
                <a:gd name="T15" fmla="*/ 0 h 48"/>
                <a:gd name="T16" fmla="*/ 0 w 71"/>
                <a:gd name="T17" fmla="*/ 3969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48"/>
                <a:gd name="T29" fmla="*/ 71 w 71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48" extrusionOk="0">
                  <a:moveTo>
                    <a:pt x="0" y="17"/>
                  </a:moveTo>
                  <a:lnTo>
                    <a:pt x="0" y="17"/>
                  </a:lnTo>
                  <a:lnTo>
                    <a:pt x="52" y="48"/>
                  </a:lnTo>
                  <a:lnTo>
                    <a:pt x="52" y="33"/>
                  </a:lnTo>
                  <a:lnTo>
                    <a:pt x="71" y="17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55" name="Freeform 56"/>
            <p:cNvSpPr/>
            <p:nvPr/>
          </p:nvSpPr>
          <p:spPr bwMode="auto">
            <a:xfrm>
              <a:off x="3427413" y="3438526"/>
              <a:ext cx="139700" cy="152400"/>
            </a:xfrm>
            <a:custGeom>
              <a:avLst/>
              <a:gdLst>
                <a:gd name="T0" fmla="*/ 0 w 175"/>
                <a:gd name="T1" fmla="*/ 28575 h 192"/>
                <a:gd name="T2" fmla="*/ 0 w 175"/>
                <a:gd name="T3" fmla="*/ 28575 h 192"/>
                <a:gd name="T4" fmla="*/ 0 w 175"/>
                <a:gd name="T5" fmla="*/ 31750 h 192"/>
                <a:gd name="T6" fmla="*/ 3991 w 175"/>
                <a:gd name="T7" fmla="*/ 31750 h 192"/>
                <a:gd name="T8" fmla="*/ 20755 w 175"/>
                <a:gd name="T9" fmla="*/ 31750 h 192"/>
                <a:gd name="T10" fmla="*/ 20755 w 175"/>
                <a:gd name="T11" fmla="*/ 34925 h 192"/>
                <a:gd name="T12" fmla="*/ 17562 w 175"/>
                <a:gd name="T13" fmla="*/ 34925 h 192"/>
                <a:gd name="T14" fmla="*/ 20755 w 175"/>
                <a:gd name="T15" fmla="*/ 34925 h 192"/>
                <a:gd name="T16" fmla="*/ 24747 w 175"/>
                <a:gd name="T17" fmla="*/ 31750 h 192"/>
                <a:gd name="T18" fmla="*/ 27940 w 175"/>
                <a:gd name="T19" fmla="*/ 31750 h 192"/>
                <a:gd name="T20" fmla="*/ 27940 w 175"/>
                <a:gd name="T21" fmla="*/ 34925 h 192"/>
                <a:gd name="T22" fmla="*/ 31931 w 175"/>
                <a:gd name="T23" fmla="*/ 34925 h 192"/>
                <a:gd name="T24" fmla="*/ 31931 w 175"/>
                <a:gd name="T25" fmla="*/ 38100 h 192"/>
                <a:gd name="T26" fmla="*/ 35125 w 175"/>
                <a:gd name="T27" fmla="*/ 38100 h 192"/>
                <a:gd name="T28" fmla="*/ 35125 w 175"/>
                <a:gd name="T29" fmla="*/ 31750 h 192"/>
                <a:gd name="T30" fmla="*/ 31931 w 175"/>
                <a:gd name="T31" fmla="*/ 31750 h 192"/>
                <a:gd name="T32" fmla="*/ 35125 w 175"/>
                <a:gd name="T33" fmla="*/ 28575 h 192"/>
                <a:gd name="T34" fmla="*/ 31931 w 175"/>
                <a:gd name="T35" fmla="*/ 31750 h 192"/>
                <a:gd name="T36" fmla="*/ 27940 w 175"/>
                <a:gd name="T37" fmla="*/ 28575 h 192"/>
                <a:gd name="T38" fmla="*/ 35125 w 175"/>
                <a:gd name="T39" fmla="*/ 22225 h 192"/>
                <a:gd name="T40" fmla="*/ 31931 w 175"/>
                <a:gd name="T41" fmla="*/ 24606 h 192"/>
                <a:gd name="T42" fmla="*/ 27940 w 175"/>
                <a:gd name="T43" fmla="*/ 22225 h 192"/>
                <a:gd name="T44" fmla="*/ 31931 w 175"/>
                <a:gd name="T45" fmla="*/ 19050 h 192"/>
                <a:gd name="T46" fmla="*/ 20755 w 175"/>
                <a:gd name="T47" fmla="*/ 19050 h 192"/>
                <a:gd name="T48" fmla="*/ 17562 w 175"/>
                <a:gd name="T49" fmla="*/ 15875 h 192"/>
                <a:gd name="T50" fmla="*/ 20755 w 175"/>
                <a:gd name="T51" fmla="*/ 12700 h 192"/>
                <a:gd name="T52" fmla="*/ 17562 w 175"/>
                <a:gd name="T53" fmla="*/ 12700 h 192"/>
                <a:gd name="T54" fmla="*/ 14369 w 175"/>
                <a:gd name="T55" fmla="*/ 15875 h 192"/>
                <a:gd name="T56" fmla="*/ 20755 w 175"/>
                <a:gd name="T57" fmla="*/ 0 h 192"/>
                <a:gd name="T58" fmla="*/ 14369 w 175"/>
                <a:gd name="T59" fmla="*/ 3175 h 192"/>
                <a:gd name="T60" fmla="*/ 3991 w 175"/>
                <a:gd name="T61" fmla="*/ 22225 h 192"/>
                <a:gd name="T62" fmla="*/ 3991 w 175"/>
                <a:gd name="T63" fmla="*/ 24606 h 192"/>
                <a:gd name="T64" fmla="*/ 0 w 175"/>
                <a:gd name="T65" fmla="*/ 28575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192"/>
                <a:gd name="T101" fmla="*/ 175 w 175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192" extrusionOk="0">
                  <a:moveTo>
                    <a:pt x="0" y="144"/>
                  </a:moveTo>
                  <a:lnTo>
                    <a:pt x="0" y="144"/>
                  </a:lnTo>
                  <a:lnTo>
                    <a:pt x="0" y="160"/>
                  </a:lnTo>
                  <a:lnTo>
                    <a:pt x="17" y="160"/>
                  </a:lnTo>
                  <a:lnTo>
                    <a:pt x="104" y="160"/>
                  </a:lnTo>
                  <a:lnTo>
                    <a:pt x="104" y="175"/>
                  </a:lnTo>
                  <a:lnTo>
                    <a:pt x="86" y="175"/>
                  </a:lnTo>
                  <a:lnTo>
                    <a:pt x="104" y="175"/>
                  </a:lnTo>
                  <a:lnTo>
                    <a:pt x="121" y="160"/>
                  </a:lnTo>
                  <a:lnTo>
                    <a:pt x="140" y="160"/>
                  </a:lnTo>
                  <a:lnTo>
                    <a:pt x="140" y="175"/>
                  </a:lnTo>
                  <a:lnTo>
                    <a:pt x="157" y="175"/>
                  </a:lnTo>
                  <a:lnTo>
                    <a:pt x="157" y="192"/>
                  </a:lnTo>
                  <a:lnTo>
                    <a:pt x="175" y="192"/>
                  </a:lnTo>
                  <a:lnTo>
                    <a:pt x="175" y="160"/>
                  </a:lnTo>
                  <a:lnTo>
                    <a:pt x="157" y="160"/>
                  </a:lnTo>
                  <a:lnTo>
                    <a:pt x="175" y="144"/>
                  </a:lnTo>
                  <a:lnTo>
                    <a:pt x="157" y="160"/>
                  </a:lnTo>
                  <a:lnTo>
                    <a:pt x="140" y="144"/>
                  </a:lnTo>
                  <a:lnTo>
                    <a:pt x="175" y="112"/>
                  </a:lnTo>
                  <a:lnTo>
                    <a:pt x="157" y="127"/>
                  </a:lnTo>
                  <a:lnTo>
                    <a:pt x="140" y="112"/>
                  </a:lnTo>
                  <a:lnTo>
                    <a:pt x="157" y="96"/>
                  </a:lnTo>
                  <a:lnTo>
                    <a:pt x="104" y="96"/>
                  </a:lnTo>
                  <a:lnTo>
                    <a:pt x="86" y="79"/>
                  </a:lnTo>
                  <a:lnTo>
                    <a:pt x="104" y="64"/>
                  </a:lnTo>
                  <a:lnTo>
                    <a:pt x="86" y="64"/>
                  </a:lnTo>
                  <a:lnTo>
                    <a:pt x="69" y="79"/>
                  </a:lnTo>
                  <a:lnTo>
                    <a:pt x="104" y="0"/>
                  </a:lnTo>
                  <a:lnTo>
                    <a:pt x="69" y="16"/>
                  </a:lnTo>
                  <a:lnTo>
                    <a:pt x="17" y="112"/>
                  </a:lnTo>
                  <a:lnTo>
                    <a:pt x="17" y="127"/>
                  </a:lnTo>
                  <a:lnTo>
                    <a:pt x="0" y="144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56" name="Line 57"/>
            <p:cNvSpPr>
              <a:spLocks noChangeShapeType="1"/>
            </p:cNvSpPr>
            <p:nvPr/>
          </p:nvSpPr>
          <p:spPr bwMode="auto">
            <a:xfrm>
              <a:off x="3394075" y="4357688"/>
              <a:ext cx="14288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57" name="Line 58"/>
            <p:cNvSpPr>
              <a:spLocks noChangeShapeType="1"/>
            </p:cNvSpPr>
            <p:nvPr/>
          </p:nvSpPr>
          <p:spPr bwMode="auto">
            <a:xfrm>
              <a:off x="3008313" y="4103688"/>
              <a:ext cx="30162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58" name="Freeform 59"/>
            <p:cNvSpPr/>
            <p:nvPr/>
          </p:nvSpPr>
          <p:spPr bwMode="auto">
            <a:xfrm>
              <a:off x="3030538" y="4084638"/>
              <a:ext cx="14288" cy="25400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4202 w 17"/>
                <a:gd name="T5" fmla="*/ 3277 h 31"/>
                <a:gd name="T6" fmla="*/ 4202 w 17"/>
                <a:gd name="T7" fmla="*/ 6555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 extrusionOk="0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17" y="31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59" name="Freeform 60"/>
            <p:cNvSpPr/>
            <p:nvPr/>
          </p:nvSpPr>
          <p:spPr bwMode="auto">
            <a:xfrm>
              <a:off x="3044825" y="4110038"/>
              <a:ext cx="12700" cy="25400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2988 w 17"/>
                <a:gd name="T5" fmla="*/ 3175 h 32"/>
                <a:gd name="T6" fmla="*/ 2988 w 17"/>
                <a:gd name="T7" fmla="*/ 635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 extrusionOk="0">
                  <a:moveTo>
                    <a:pt x="0" y="0"/>
                  </a:moveTo>
                  <a:lnTo>
                    <a:pt x="0" y="0"/>
                  </a:lnTo>
                  <a:lnTo>
                    <a:pt x="17" y="17"/>
                  </a:lnTo>
                  <a:lnTo>
                    <a:pt x="17" y="32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60" name="Freeform 61"/>
            <p:cNvSpPr/>
            <p:nvPr/>
          </p:nvSpPr>
          <p:spPr bwMode="auto">
            <a:xfrm>
              <a:off x="3098800" y="4173538"/>
              <a:ext cx="14288" cy="12700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0 h 16"/>
                <a:gd name="T4" fmla="*/ 3969 w 18"/>
                <a:gd name="T5" fmla="*/ 3175 h 16"/>
                <a:gd name="T6" fmla="*/ 0 w 18"/>
                <a:gd name="T7" fmla="*/ 3175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6"/>
                <a:gd name="T14" fmla="*/ 18 w 1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6" extrusionOk="0">
                  <a:moveTo>
                    <a:pt x="0" y="0"/>
                  </a:moveTo>
                  <a:lnTo>
                    <a:pt x="0" y="0"/>
                  </a:lnTo>
                  <a:lnTo>
                    <a:pt x="18" y="16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61" name="Freeform 62"/>
            <p:cNvSpPr/>
            <p:nvPr/>
          </p:nvSpPr>
          <p:spPr bwMode="auto">
            <a:xfrm>
              <a:off x="3141663" y="4198938"/>
              <a:ext cx="25400" cy="0"/>
            </a:xfrm>
            <a:custGeom>
              <a:avLst/>
              <a:gdLst>
                <a:gd name="T0" fmla="*/ 0 w 33"/>
                <a:gd name="T1" fmla="*/ 0 w 33"/>
                <a:gd name="T2" fmla="*/ 2309 w 33"/>
                <a:gd name="T3" fmla="*/ 6158 w 3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3"/>
                <a:gd name="T9" fmla="*/ 33 w 3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3" extrusionOk="0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3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62" name="Line 63"/>
            <p:cNvSpPr>
              <a:spLocks noChangeShapeType="1"/>
            </p:cNvSpPr>
            <p:nvPr/>
          </p:nvSpPr>
          <p:spPr bwMode="auto">
            <a:xfrm>
              <a:off x="3079750" y="4154488"/>
              <a:ext cx="11113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63" name="Line 64"/>
            <p:cNvSpPr>
              <a:spLocks noChangeShapeType="1"/>
            </p:cNvSpPr>
            <p:nvPr/>
          </p:nvSpPr>
          <p:spPr bwMode="auto">
            <a:xfrm flipV="1">
              <a:off x="3079750" y="3887788"/>
              <a:ext cx="11113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64" name="Freeform 65"/>
            <p:cNvSpPr/>
            <p:nvPr/>
          </p:nvSpPr>
          <p:spPr bwMode="auto">
            <a:xfrm>
              <a:off x="2012949" y="3500438"/>
              <a:ext cx="1252538" cy="622300"/>
            </a:xfrm>
            <a:custGeom>
              <a:avLst/>
              <a:gdLst>
                <a:gd name="T0" fmla="*/ 157956 w 1578"/>
                <a:gd name="T1" fmla="*/ 3171 h 785"/>
                <a:gd name="T2" fmla="*/ 171450 w 1578"/>
                <a:gd name="T3" fmla="*/ 6342 h 785"/>
                <a:gd name="T4" fmla="*/ 175419 w 1578"/>
                <a:gd name="T5" fmla="*/ 22197 h 785"/>
                <a:gd name="T6" fmla="*/ 196056 w 1578"/>
                <a:gd name="T7" fmla="*/ 19026 h 785"/>
                <a:gd name="T8" fmla="*/ 203200 w 1578"/>
                <a:gd name="T9" fmla="*/ 22197 h 785"/>
                <a:gd name="T10" fmla="*/ 220663 w 1578"/>
                <a:gd name="T11" fmla="*/ 25368 h 785"/>
                <a:gd name="T12" fmla="*/ 199231 w 1578"/>
                <a:gd name="T13" fmla="*/ 38051 h 785"/>
                <a:gd name="T14" fmla="*/ 199231 w 1578"/>
                <a:gd name="T15" fmla="*/ 53906 h 785"/>
                <a:gd name="T16" fmla="*/ 207169 w 1578"/>
                <a:gd name="T17" fmla="*/ 53906 h 785"/>
                <a:gd name="T18" fmla="*/ 213519 w 1578"/>
                <a:gd name="T19" fmla="*/ 31710 h 785"/>
                <a:gd name="T20" fmla="*/ 223838 w 1578"/>
                <a:gd name="T21" fmla="*/ 38051 h 785"/>
                <a:gd name="T22" fmla="*/ 227806 w 1578"/>
                <a:gd name="T23" fmla="*/ 47564 h 785"/>
                <a:gd name="T24" fmla="*/ 227806 w 1578"/>
                <a:gd name="T25" fmla="*/ 57077 h 785"/>
                <a:gd name="T26" fmla="*/ 247650 w 1578"/>
                <a:gd name="T27" fmla="*/ 44393 h 785"/>
                <a:gd name="T28" fmla="*/ 268288 w 1578"/>
                <a:gd name="T29" fmla="*/ 34881 h 785"/>
                <a:gd name="T30" fmla="*/ 300038 w 1578"/>
                <a:gd name="T31" fmla="*/ 15855 h 785"/>
                <a:gd name="T32" fmla="*/ 306388 w 1578"/>
                <a:gd name="T33" fmla="*/ 19026 h 785"/>
                <a:gd name="T34" fmla="*/ 313531 w 1578"/>
                <a:gd name="T35" fmla="*/ 34881 h 785"/>
                <a:gd name="T36" fmla="*/ 300038 w 1578"/>
                <a:gd name="T37" fmla="*/ 41222 h 785"/>
                <a:gd name="T38" fmla="*/ 292894 w 1578"/>
                <a:gd name="T39" fmla="*/ 57077 h 785"/>
                <a:gd name="T40" fmla="*/ 296069 w 1578"/>
                <a:gd name="T41" fmla="*/ 57077 h 785"/>
                <a:gd name="T42" fmla="*/ 275431 w 1578"/>
                <a:gd name="T43" fmla="*/ 63419 h 785"/>
                <a:gd name="T44" fmla="*/ 265113 w 1578"/>
                <a:gd name="T45" fmla="*/ 69761 h 785"/>
                <a:gd name="T46" fmla="*/ 265113 w 1578"/>
                <a:gd name="T47" fmla="*/ 79274 h 785"/>
                <a:gd name="T48" fmla="*/ 261938 w 1578"/>
                <a:gd name="T49" fmla="*/ 72932 h 785"/>
                <a:gd name="T50" fmla="*/ 261938 w 1578"/>
                <a:gd name="T51" fmla="*/ 79274 h 785"/>
                <a:gd name="T52" fmla="*/ 261938 w 1578"/>
                <a:gd name="T53" fmla="*/ 101471 h 785"/>
                <a:gd name="T54" fmla="*/ 234156 w 1578"/>
                <a:gd name="T55" fmla="*/ 123667 h 785"/>
                <a:gd name="T56" fmla="*/ 237331 w 1578"/>
                <a:gd name="T57" fmla="*/ 155377 h 785"/>
                <a:gd name="T58" fmla="*/ 227806 w 1578"/>
                <a:gd name="T59" fmla="*/ 133180 h 785"/>
                <a:gd name="T60" fmla="*/ 213519 w 1578"/>
                <a:gd name="T61" fmla="*/ 126838 h 785"/>
                <a:gd name="T62" fmla="*/ 199231 w 1578"/>
                <a:gd name="T63" fmla="*/ 123667 h 785"/>
                <a:gd name="T64" fmla="*/ 192881 w 1578"/>
                <a:gd name="T65" fmla="*/ 126838 h 785"/>
                <a:gd name="T66" fmla="*/ 188913 w 1578"/>
                <a:gd name="T67" fmla="*/ 133180 h 785"/>
                <a:gd name="T68" fmla="*/ 175419 w 1578"/>
                <a:gd name="T69" fmla="*/ 130009 h 785"/>
                <a:gd name="T70" fmla="*/ 161131 w 1578"/>
                <a:gd name="T71" fmla="*/ 130009 h 785"/>
                <a:gd name="T72" fmla="*/ 148431 w 1578"/>
                <a:gd name="T73" fmla="*/ 142693 h 785"/>
                <a:gd name="T74" fmla="*/ 123825 w 1578"/>
                <a:gd name="T75" fmla="*/ 130009 h 785"/>
                <a:gd name="T76" fmla="*/ 114300 w 1578"/>
                <a:gd name="T77" fmla="*/ 133180 h 785"/>
                <a:gd name="T78" fmla="*/ 99219 w 1578"/>
                <a:gd name="T79" fmla="*/ 117325 h 785"/>
                <a:gd name="T80" fmla="*/ 41275 w 1578"/>
                <a:gd name="T81" fmla="*/ 114154 h 785"/>
                <a:gd name="T82" fmla="*/ 34925 w 1578"/>
                <a:gd name="T83" fmla="*/ 104642 h 785"/>
                <a:gd name="T84" fmla="*/ 14288 w 1578"/>
                <a:gd name="T85" fmla="*/ 91958 h 785"/>
                <a:gd name="T86" fmla="*/ 10319 w 1578"/>
                <a:gd name="T87" fmla="*/ 82445 h 785"/>
                <a:gd name="T88" fmla="*/ 7144 w 1578"/>
                <a:gd name="T89" fmla="*/ 79274 h 785"/>
                <a:gd name="T90" fmla="*/ 3969 w 1578"/>
                <a:gd name="T91" fmla="*/ 69761 h 785"/>
                <a:gd name="T92" fmla="*/ 0 w 1578"/>
                <a:gd name="T93" fmla="*/ 47564 h 785"/>
                <a:gd name="T94" fmla="*/ 3969 w 1578"/>
                <a:gd name="T95" fmla="*/ 25368 h 785"/>
                <a:gd name="T96" fmla="*/ 10319 w 1578"/>
                <a:gd name="T97" fmla="*/ 12684 h 785"/>
                <a:gd name="T98" fmla="*/ 10319 w 1578"/>
                <a:gd name="T99" fmla="*/ 6342 h 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78"/>
                <a:gd name="T151" fmla="*/ 0 h 785"/>
                <a:gd name="T152" fmla="*/ 1578 w 1578"/>
                <a:gd name="T153" fmla="*/ 785 h 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78" h="785" extrusionOk="0">
                  <a:moveTo>
                    <a:pt x="52" y="17"/>
                  </a:moveTo>
                  <a:lnTo>
                    <a:pt x="52" y="17"/>
                  </a:lnTo>
                  <a:lnTo>
                    <a:pt x="797" y="17"/>
                  </a:lnTo>
                  <a:lnTo>
                    <a:pt x="814" y="0"/>
                  </a:lnTo>
                  <a:lnTo>
                    <a:pt x="832" y="33"/>
                  </a:lnTo>
                  <a:lnTo>
                    <a:pt x="866" y="33"/>
                  </a:lnTo>
                  <a:lnTo>
                    <a:pt x="903" y="65"/>
                  </a:lnTo>
                  <a:lnTo>
                    <a:pt x="955" y="65"/>
                  </a:lnTo>
                  <a:lnTo>
                    <a:pt x="884" y="113"/>
                  </a:lnTo>
                  <a:lnTo>
                    <a:pt x="920" y="96"/>
                  </a:lnTo>
                  <a:lnTo>
                    <a:pt x="937" y="113"/>
                  </a:lnTo>
                  <a:lnTo>
                    <a:pt x="989" y="96"/>
                  </a:lnTo>
                  <a:lnTo>
                    <a:pt x="989" y="113"/>
                  </a:lnTo>
                  <a:lnTo>
                    <a:pt x="1006" y="96"/>
                  </a:lnTo>
                  <a:lnTo>
                    <a:pt x="1024" y="113"/>
                  </a:lnTo>
                  <a:lnTo>
                    <a:pt x="1076" y="113"/>
                  </a:lnTo>
                  <a:lnTo>
                    <a:pt x="1093" y="113"/>
                  </a:lnTo>
                  <a:lnTo>
                    <a:pt x="1110" y="129"/>
                  </a:lnTo>
                  <a:lnTo>
                    <a:pt x="1110" y="144"/>
                  </a:lnTo>
                  <a:lnTo>
                    <a:pt x="1024" y="144"/>
                  </a:lnTo>
                  <a:lnTo>
                    <a:pt x="1006" y="192"/>
                  </a:lnTo>
                  <a:lnTo>
                    <a:pt x="1024" y="177"/>
                  </a:lnTo>
                  <a:lnTo>
                    <a:pt x="1006" y="240"/>
                  </a:lnTo>
                  <a:lnTo>
                    <a:pt x="1006" y="273"/>
                  </a:lnTo>
                  <a:lnTo>
                    <a:pt x="1006" y="288"/>
                  </a:lnTo>
                  <a:lnTo>
                    <a:pt x="1024" y="288"/>
                  </a:lnTo>
                  <a:lnTo>
                    <a:pt x="1041" y="273"/>
                  </a:lnTo>
                  <a:lnTo>
                    <a:pt x="1041" y="209"/>
                  </a:lnTo>
                  <a:lnTo>
                    <a:pt x="1058" y="177"/>
                  </a:lnTo>
                  <a:lnTo>
                    <a:pt x="1076" y="161"/>
                  </a:lnTo>
                  <a:lnTo>
                    <a:pt x="1076" y="144"/>
                  </a:lnTo>
                  <a:lnTo>
                    <a:pt x="1127" y="161"/>
                  </a:lnTo>
                  <a:lnTo>
                    <a:pt x="1127" y="192"/>
                  </a:lnTo>
                  <a:lnTo>
                    <a:pt x="1110" y="225"/>
                  </a:lnTo>
                  <a:lnTo>
                    <a:pt x="1145" y="209"/>
                  </a:lnTo>
                  <a:lnTo>
                    <a:pt x="1145" y="240"/>
                  </a:lnTo>
                  <a:lnTo>
                    <a:pt x="1162" y="240"/>
                  </a:lnTo>
                  <a:lnTo>
                    <a:pt x="1127" y="288"/>
                  </a:lnTo>
                  <a:lnTo>
                    <a:pt x="1145" y="288"/>
                  </a:lnTo>
                  <a:lnTo>
                    <a:pt x="1179" y="288"/>
                  </a:lnTo>
                  <a:lnTo>
                    <a:pt x="1248" y="240"/>
                  </a:lnTo>
                  <a:lnTo>
                    <a:pt x="1248" y="225"/>
                  </a:lnTo>
                  <a:lnTo>
                    <a:pt x="1317" y="225"/>
                  </a:lnTo>
                  <a:lnTo>
                    <a:pt x="1317" y="192"/>
                  </a:lnTo>
                  <a:lnTo>
                    <a:pt x="1352" y="177"/>
                  </a:lnTo>
                  <a:lnTo>
                    <a:pt x="1438" y="177"/>
                  </a:lnTo>
                  <a:lnTo>
                    <a:pt x="1475" y="161"/>
                  </a:lnTo>
                  <a:lnTo>
                    <a:pt x="1509" y="81"/>
                  </a:lnTo>
                  <a:lnTo>
                    <a:pt x="1527" y="96"/>
                  </a:lnTo>
                  <a:lnTo>
                    <a:pt x="1544" y="81"/>
                  </a:lnTo>
                  <a:lnTo>
                    <a:pt x="1544" y="96"/>
                  </a:lnTo>
                  <a:lnTo>
                    <a:pt x="1561" y="144"/>
                  </a:lnTo>
                  <a:lnTo>
                    <a:pt x="1578" y="161"/>
                  </a:lnTo>
                  <a:lnTo>
                    <a:pt x="1578" y="177"/>
                  </a:lnTo>
                  <a:lnTo>
                    <a:pt x="1561" y="192"/>
                  </a:lnTo>
                  <a:lnTo>
                    <a:pt x="1527" y="192"/>
                  </a:lnTo>
                  <a:lnTo>
                    <a:pt x="1509" y="209"/>
                  </a:lnTo>
                  <a:lnTo>
                    <a:pt x="1492" y="225"/>
                  </a:lnTo>
                  <a:lnTo>
                    <a:pt x="1456" y="257"/>
                  </a:lnTo>
                  <a:lnTo>
                    <a:pt x="1475" y="288"/>
                  </a:lnTo>
                  <a:lnTo>
                    <a:pt x="1492" y="288"/>
                  </a:lnTo>
                  <a:lnTo>
                    <a:pt x="1492" y="273"/>
                  </a:lnTo>
                  <a:lnTo>
                    <a:pt x="1492" y="288"/>
                  </a:lnTo>
                  <a:lnTo>
                    <a:pt x="1456" y="288"/>
                  </a:lnTo>
                  <a:lnTo>
                    <a:pt x="1404" y="305"/>
                  </a:lnTo>
                  <a:lnTo>
                    <a:pt x="1387" y="321"/>
                  </a:lnTo>
                  <a:lnTo>
                    <a:pt x="1369" y="369"/>
                  </a:lnTo>
                  <a:lnTo>
                    <a:pt x="1352" y="369"/>
                  </a:lnTo>
                  <a:lnTo>
                    <a:pt x="1335" y="353"/>
                  </a:lnTo>
                  <a:lnTo>
                    <a:pt x="1352" y="384"/>
                  </a:lnTo>
                  <a:lnTo>
                    <a:pt x="1335" y="432"/>
                  </a:lnTo>
                  <a:lnTo>
                    <a:pt x="1335" y="401"/>
                  </a:lnTo>
                  <a:lnTo>
                    <a:pt x="1317" y="384"/>
                  </a:lnTo>
                  <a:lnTo>
                    <a:pt x="1335" y="353"/>
                  </a:lnTo>
                  <a:lnTo>
                    <a:pt x="1317" y="369"/>
                  </a:lnTo>
                  <a:lnTo>
                    <a:pt x="1317" y="401"/>
                  </a:lnTo>
                  <a:lnTo>
                    <a:pt x="1300" y="401"/>
                  </a:lnTo>
                  <a:lnTo>
                    <a:pt x="1317" y="401"/>
                  </a:lnTo>
                  <a:lnTo>
                    <a:pt x="1317" y="432"/>
                  </a:lnTo>
                  <a:lnTo>
                    <a:pt x="1335" y="480"/>
                  </a:lnTo>
                  <a:lnTo>
                    <a:pt x="1317" y="512"/>
                  </a:lnTo>
                  <a:lnTo>
                    <a:pt x="1248" y="545"/>
                  </a:lnTo>
                  <a:lnTo>
                    <a:pt x="1196" y="593"/>
                  </a:lnTo>
                  <a:lnTo>
                    <a:pt x="1179" y="624"/>
                  </a:lnTo>
                  <a:lnTo>
                    <a:pt x="1214" y="737"/>
                  </a:lnTo>
                  <a:lnTo>
                    <a:pt x="1214" y="785"/>
                  </a:lnTo>
                  <a:lnTo>
                    <a:pt x="1196" y="785"/>
                  </a:lnTo>
                  <a:lnTo>
                    <a:pt x="1179" y="768"/>
                  </a:lnTo>
                  <a:lnTo>
                    <a:pt x="1145" y="737"/>
                  </a:lnTo>
                  <a:lnTo>
                    <a:pt x="1145" y="672"/>
                  </a:lnTo>
                  <a:lnTo>
                    <a:pt x="1110" y="641"/>
                  </a:lnTo>
                  <a:lnTo>
                    <a:pt x="1076" y="656"/>
                  </a:lnTo>
                  <a:lnTo>
                    <a:pt x="1076" y="641"/>
                  </a:lnTo>
                  <a:lnTo>
                    <a:pt x="1041" y="641"/>
                  </a:lnTo>
                  <a:lnTo>
                    <a:pt x="1006" y="641"/>
                  </a:lnTo>
                  <a:lnTo>
                    <a:pt x="1006" y="624"/>
                  </a:lnTo>
                  <a:lnTo>
                    <a:pt x="955" y="641"/>
                  </a:lnTo>
                  <a:lnTo>
                    <a:pt x="937" y="641"/>
                  </a:lnTo>
                  <a:lnTo>
                    <a:pt x="972" y="641"/>
                  </a:lnTo>
                  <a:lnTo>
                    <a:pt x="955" y="656"/>
                  </a:lnTo>
                  <a:lnTo>
                    <a:pt x="972" y="672"/>
                  </a:lnTo>
                  <a:lnTo>
                    <a:pt x="955" y="672"/>
                  </a:lnTo>
                  <a:lnTo>
                    <a:pt x="920" y="672"/>
                  </a:lnTo>
                  <a:lnTo>
                    <a:pt x="903" y="656"/>
                  </a:lnTo>
                  <a:lnTo>
                    <a:pt x="884" y="656"/>
                  </a:lnTo>
                  <a:lnTo>
                    <a:pt x="849" y="656"/>
                  </a:lnTo>
                  <a:lnTo>
                    <a:pt x="814" y="672"/>
                  </a:lnTo>
                  <a:lnTo>
                    <a:pt x="814" y="656"/>
                  </a:lnTo>
                  <a:lnTo>
                    <a:pt x="797" y="656"/>
                  </a:lnTo>
                  <a:lnTo>
                    <a:pt x="814" y="672"/>
                  </a:lnTo>
                  <a:lnTo>
                    <a:pt x="745" y="720"/>
                  </a:lnTo>
                  <a:lnTo>
                    <a:pt x="745" y="768"/>
                  </a:lnTo>
                  <a:lnTo>
                    <a:pt x="693" y="752"/>
                  </a:lnTo>
                  <a:lnTo>
                    <a:pt x="624" y="656"/>
                  </a:lnTo>
                  <a:lnTo>
                    <a:pt x="607" y="656"/>
                  </a:lnTo>
                  <a:lnTo>
                    <a:pt x="590" y="672"/>
                  </a:lnTo>
                  <a:lnTo>
                    <a:pt x="573" y="672"/>
                  </a:lnTo>
                  <a:lnTo>
                    <a:pt x="538" y="656"/>
                  </a:lnTo>
                  <a:lnTo>
                    <a:pt x="538" y="624"/>
                  </a:lnTo>
                  <a:lnTo>
                    <a:pt x="503" y="593"/>
                  </a:lnTo>
                  <a:lnTo>
                    <a:pt x="365" y="608"/>
                  </a:lnTo>
                  <a:lnTo>
                    <a:pt x="260" y="576"/>
                  </a:lnTo>
                  <a:lnTo>
                    <a:pt x="208" y="576"/>
                  </a:lnTo>
                  <a:lnTo>
                    <a:pt x="190" y="545"/>
                  </a:lnTo>
                  <a:lnTo>
                    <a:pt x="173" y="545"/>
                  </a:lnTo>
                  <a:lnTo>
                    <a:pt x="173" y="528"/>
                  </a:lnTo>
                  <a:lnTo>
                    <a:pt x="104" y="512"/>
                  </a:lnTo>
                  <a:lnTo>
                    <a:pt x="104" y="497"/>
                  </a:lnTo>
                  <a:lnTo>
                    <a:pt x="70" y="464"/>
                  </a:lnTo>
                  <a:lnTo>
                    <a:pt x="70" y="432"/>
                  </a:lnTo>
                  <a:lnTo>
                    <a:pt x="52" y="432"/>
                  </a:lnTo>
                  <a:lnTo>
                    <a:pt x="52" y="416"/>
                  </a:lnTo>
                  <a:lnTo>
                    <a:pt x="70" y="416"/>
                  </a:lnTo>
                  <a:lnTo>
                    <a:pt x="70" y="401"/>
                  </a:lnTo>
                  <a:lnTo>
                    <a:pt x="35" y="401"/>
                  </a:lnTo>
                  <a:lnTo>
                    <a:pt x="52" y="401"/>
                  </a:lnTo>
                  <a:lnTo>
                    <a:pt x="18" y="369"/>
                  </a:lnTo>
                  <a:lnTo>
                    <a:pt x="18" y="353"/>
                  </a:lnTo>
                  <a:lnTo>
                    <a:pt x="0" y="336"/>
                  </a:lnTo>
                  <a:lnTo>
                    <a:pt x="18" y="288"/>
                  </a:lnTo>
                  <a:lnTo>
                    <a:pt x="0" y="240"/>
                  </a:lnTo>
                  <a:lnTo>
                    <a:pt x="18" y="129"/>
                  </a:lnTo>
                  <a:lnTo>
                    <a:pt x="35" y="129"/>
                  </a:lnTo>
                  <a:lnTo>
                    <a:pt x="18" y="129"/>
                  </a:lnTo>
                  <a:lnTo>
                    <a:pt x="0" y="48"/>
                  </a:lnTo>
                  <a:lnTo>
                    <a:pt x="35" y="48"/>
                  </a:lnTo>
                  <a:lnTo>
                    <a:pt x="52" y="65"/>
                  </a:lnTo>
                  <a:lnTo>
                    <a:pt x="35" y="81"/>
                  </a:lnTo>
                  <a:lnTo>
                    <a:pt x="52" y="81"/>
                  </a:lnTo>
                  <a:lnTo>
                    <a:pt x="52" y="33"/>
                  </a:lnTo>
                  <a:lnTo>
                    <a:pt x="52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65" name="Freeform 66"/>
            <p:cNvSpPr/>
            <p:nvPr/>
          </p:nvSpPr>
          <p:spPr bwMode="auto">
            <a:xfrm>
              <a:off x="3113088" y="5875338"/>
              <a:ext cx="111125" cy="100013"/>
            </a:xfrm>
            <a:custGeom>
              <a:avLst/>
              <a:gdLst>
                <a:gd name="T0" fmla="*/ 27781 w 140"/>
                <a:gd name="T1" fmla="*/ 19050 h 126"/>
                <a:gd name="T2" fmla="*/ 27781 w 140"/>
                <a:gd name="T3" fmla="*/ 19050 h 126"/>
                <a:gd name="T4" fmla="*/ 27781 w 140"/>
                <a:gd name="T5" fmla="*/ 0 h 126"/>
                <a:gd name="T6" fmla="*/ 19844 w 140"/>
                <a:gd name="T7" fmla="*/ 3175 h 126"/>
                <a:gd name="T8" fmla="*/ 16669 w 140"/>
                <a:gd name="T9" fmla="*/ 6350 h 126"/>
                <a:gd name="T10" fmla="*/ 19844 w 140"/>
                <a:gd name="T11" fmla="*/ 9525 h 126"/>
                <a:gd name="T12" fmla="*/ 23812 w 140"/>
                <a:gd name="T13" fmla="*/ 6350 h 126"/>
                <a:gd name="T14" fmla="*/ 23812 w 140"/>
                <a:gd name="T15" fmla="*/ 9525 h 126"/>
                <a:gd name="T16" fmla="*/ 19844 w 140"/>
                <a:gd name="T17" fmla="*/ 9525 h 126"/>
                <a:gd name="T18" fmla="*/ 19844 w 140"/>
                <a:gd name="T19" fmla="*/ 15875 h 126"/>
                <a:gd name="T20" fmla="*/ 19844 w 140"/>
                <a:gd name="T21" fmla="*/ 12700 h 126"/>
                <a:gd name="T22" fmla="*/ 16669 w 140"/>
                <a:gd name="T23" fmla="*/ 12700 h 126"/>
                <a:gd name="T24" fmla="*/ 14287 w 140"/>
                <a:gd name="T25" fmla="*/ 12700 h 126"/>
                <a:gd name="T26" fmla="*/ 3175 w 140"/>
                <a:gd name="T27" fmla="*/ 6350 h 126"/>
                <a:gd name="T28" fmla="*/ 0 w 140"/>
                <a:gd name="T29" fmla="*/ 9525 h 126"/>
                <a:gd name="T30" fmla="*/ 3175 w 140"/>
                <a:gd name="T31" fmla="*/ 12700 h 126"/>
                <a:gd name="T32" fmla="*/ 7144 w 140"/>
                <a:gd name="T33" fmla="*/ 12700 h 126"/>
                <a:gd name="T34" fmla="*/ 7144 w 140"/>
                <a:gd name="T35" fmla="*/ 15875 h 126"/>
                <a:gd name="T36" fmla="*/ 9525 w 140"/>
                <a:gd name="T37" fmla="*/ 15875 h 126"/>
                <a:gd name="T38" fmla="*/ 9525 w 140"/>
                <a:gd name="T39" fmla="*/ 19050 h 126"/>
                <a:gd name="T40" fmla="*/ 16669 w 140"/>
                <a:gd name="T41" fmla="*/ 22225 h 126"/>
                <a:gd name="T42" fmla="*/ 19844 w 140"/>
                <a:gd name="T43" fmla="*/ 22225 h 126"/>
                <a:gd name="T44" fmla="*/ 23812 w 140"/>
                <a:gd name="T45" fmla="*/ 25400 h 126"/>
                <a:gd name="T46" fmla="*/ 27781 w 140"/>
                <a:gd name="T47" fmla="*/ 19050 h 1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0"/>
                <a:gd name="T73" fmla="*/ 0 h 126"/>
                <a:gd name="T74" fmla="*/ 140 w 140"/>
                <a:gd name="T75" fmla="*/ 126 h 1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0" h="126" extrusionOk="0">
                  <a:moveTo>
                    <a:pt x="140" y="96"/>
                  </a:moveTo>
                  <a:lnTo>
                    <a:pt x="140" y="96"/>
                  </a:lnTo>
                  <a:lnTo>
                    <a:pt x="140" y="0"/>
                  </a:lnTo>
                  <a:lnTo>
                    <a:pt x="103" y="15"/>
                  </a:lnTo>
                  <a:lnTo>
                    <a:pt x="86" y="30"/>
                  </a:lnTo>
                  <a:lnTo>
                    <a:pt x="103" y="48"/>
                  </a:lnTo>
                  <a:lnTo>
                    <a:pt x="122" y="30"/>
                  </a:lnTo>
                  <a:lnTo>
                    <a:pt x="122" y="48"/>
                  </a:lnTo>
                  <a:lnTo>
                    <a:pt x="103" y="48"/>
                  </a:lnTo>
                  <a:lnTo>
                    <a:pt x="103" y="78"/>
                  </a:lnTo>
                  <a:lnTo>
                    <a:pt x="103" y="63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17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34" y="63"/>
                  </a:lnTo>
                  <a:lnTo>
                    <a:pt x="34" y="78"/>
                  </a:lnTo>
                  <a:lnTo>
                    <a:pt x="51" y="78"/>
                  </a:lnTo>
                  <a:lnTo>
                    <a:pt x="51" y="96"/>
                  </a:lnTo>
                  <a:lnTo>
                    <a:pt x="86" y="111"/>
                  </a:lnTo>
                  <a:lnTo>
                    <a:pt x="103" y="111"/>
                  </a:lnTo>
                  <a:lnTo>
                    <a:pt x="122" y="126"/>
                  </a:lnTo>
                  <a:lnTo>
                    <a:pt x="140" y="9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66" name="Freeform 67"/>
            <p:cNvSpPr/>
            <p:nvPr/>
          </p:nvSpPr>
          <p:spPr bwMode="auto">
            <a:xfrm>
              <a:off x="3224213" y="5875338"/>
              <a:ext cx="82550" cy="114300"/>
            </a:xfrm>
            <a:custGeom>
              <a:avLst/>
              <a:gdLst>
                <a:gd name="T0" fmla="*/ 0 w 103"/>
                <a:gd name="T1" fmla="*/ 19050 h 144"/>
                <a:gd name="T2" fmla="*/ 0 w 103"/>
                <a:gd name="T3" fmla="*/ 19050 h 144"/>
                <a:gd name="T4" fmla="*/ 0 w 103"/>
                <a:gd name="T5" fmla="*/ 0 h 144"/>
                <a:gd name="T6" fmla="*/ 4007 w 103"/>
                <a:gd name="T7" fmla="*/ 9525 h 144"/>
                <a:gd name="T8" fmla="*/ 14426 w 103"/>
                <a:gd name="T9" fmla="*/ 15081 h 144"/>
                <a:gd name="T10" fmla="*/ 20838 w 103"/>
                <a:gd name="T11" fmla="*/ 19050 h 144"/>
                <a:gd name="T12" fmla="*/ 17632 w 103"/>
                <a:gd name="T13" fmla="*/ 21431 h 144"/>
                <a:gd name="T14" fmla="*/ 7213 w 103"/>
                <a:gd name="T15" fmla="*/ 24606 h 144"/>
                <a:gd name="T16" fmla="*/ 4007 w 103"/>
                <a:gd name="T17" fmla="*/ 28575 h 144"/>
                <a:gd name="T18" fmla="*/ 0 w 103"/>
                <a:gd name="T19" fmla="*/ 19050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44"/>
                <a:gd name="T32" fmla="*/ 103 w 103"/>
                <a:gd name="T33" fmla="*/ 144 h 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44" extrusionOk="0">
                  <a:moveTo>
                    <a:pt x="0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7" y="48"/>
                  </a:lnTo>
                  <a:lnTo>
                    <a:pt x="69" y="78"/>
                  </a:lnTo>
                  <a:lnTo>
                    <a:pt x="103" y="96"/>
                  </a:lnTo>
                  <a:lnTo>
                    <a:pt x="86" y="111"/>
                  </a:lnTo>
                  <a:lnTo>
                    <a:pt x="34" y="126"/>
                  </a:lnTo>
                  <a:lnTo>
                    <a:pt x="17" y="144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67" name="Freeform 68"/>
            <p:cNvSpPr/>
            <p:nvPr/>
          </p:nvSpPr>
          <p:spPr bwMode="auto">
            <a:xfrm>
              <a:off x="2728913" y="4643438"/>
              <a:ext cx="12700" cy="25400"/>
            </a:xfrm>
            <a:custGeom>
              <a:avLst/>
              <a:gdLst>
                <a:gd name="T0" fmla="*/ 0 w 15"/>
                <a:gd name="T1" fmla="*/ 0 h 33"/>
                <a:gd name="T2" fmla="*/ 0 w 15"/>
                <a:gd name="T3" fmla="*/ 0 h 33"/>
                <a:gd name="T4" fmla="*/ 3387 w 15"/>
                <a:gd name="T5" fmla="*/ 3079 h 33"/>
                <a:gd name="T6" fmla="*/ 0 w 15"/>
                <a:gd name="T7" fmla="*/ 3079 h 33"/>
                <a:gd name="T8" fmla="*/ 3387 w 15"/>
                <a:gd name="T9" fmla="*/ 6158 h 33"/>
                <a:gd name="T10" fmla="*/ 3387 w 15"/>
                <a:gd name="T11" fmla="*/ 3079 h 33"/>
                <a:gd name="T12" fmla="*/ 0 w 15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3"/>
                <a:gd name="T23" fmla="*/ 15 w 1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3" extrusionOk="0">
                  <a:moveTo>
                    <a:pt x="0" y="0"/>
                  </a:moveTo>
                  <a:lnTo>
                    <a:pt x="0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15" y="33"/>
                  </a:lnTo>
                  <a:lnTo>
                    <a:pt x="15" y="18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68" name="Freeform 69"/>
            <p:cNvSpPr/>
            <p:nvPr/>
          </p:nvSpPr>
          <p:spPr bwMode="auto">
            <a:xfrm>
              <a:off x="3098800" y="5556251"/>
              <a:ext cx="26988" cy="52388"/>
            </a:xfrm>
            <a:custGeom>
              <a:avLst/>
              <a:gdLst>
                <a:gd name="T0" fmla="*/ 3084 w 35"/>
                <a:gd name="T1" fmla="*/ 0 h 65"/>
                <a:gd name="T2" fmla="*/ 3084 w 35"/>
                <a:gd name="T3" fmla="*/ 0 h 65"/>
                <a:gd name="T4" fmla="*/ 0 w 35"/>
                <a:gd name="T5" fmla="*/ 9672 h 65"/>
                <a:gd name="T6" fmla="*/ 3084 w 35"/>
                <a:gd name="T7" fmla="*/ 13701 h 65"/>
                <a:gd name="T8" fmla="*/ 6169 w 35"/>
                <a:gd name="T9" fmla="*/ 4030 h 65"/>
                <a:gd name="T10" fmla="*/ 3084 w 35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5"/>
                <a:gd name="T20" fmla="*/ 35 w 35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5" extrusionOk="0">
                  <a:moveTo>
                    <a:pt x="18" y="0"/>
                  </a:moveTo>
                  <a:lnTo>
                    <a:pt x="18" y="0"/>
                  </a:lnTo>
                  <a:lnTo>
                    <a:pt x="0" y="48"/>
                  </a:lnTo>
                  <a:lnTo>
                    <a:pt x="18" y="65"/>
                  </a:lnTo>
                  <a:lnTo>
                    <a:pt x="35" y="17"/>
                  </a:lnTo>
                  <a:lnTo>
                    <a:pt x="18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69" name="Freeform 70"/>
            <p:cNvSpPr/>
            <p:nvPr/>
          </p:nvSpPr>
          <p:spPr bwMode="auto">
            <a:xfrm>
              <a:off x="3387725" y="5837238"/>
              <a:ext cx="69850" cy="38100"/>
            </a:xfrm>
            <a:custGeom>
              <a:avLst/>
              <a:gdLst>
                <a:gd name="T0" fmla="*/ 0 w 88"/>
                <a:gd name="T1" fmla="*/ 2381 h 48"/>
                <a:gd name="T2" fmla="*/ 0 w 88"/>
                <a:gd name="T3" fmla="*/ 2381 h 48"/>
                <a:gd name="T4" fmla="*/ 3969 w 88"/>
                <a:gd name="T5" fmla="*/ 5556 h 48"/>
                <a:gd name="T6" fmla="*/ 7144 w 88"/>
                <a:gd name="T7" fmla="*/ 5556 h 48"/>
                <a:gd name="T8" fmla="*/ 10319 w 88"/>
                <a:gd name="T9" fmla="*/ 9525 h 48"/>
                <a:gd name="T10" fmla="*/ 17463 w 88"/>
                <a:gd name="T11" fmla="*/ 2381 h 48"/>
                <a:gd name="T12" fmla="*/ 17463 w 88"/>
                <a:gd name="T13" fmla="*/ 0 h 48"/>
                <a:gd name="T14" fmla="*/ 7144 w 88"/>
                <a:gd name="T15" fmla="*/ 0 h 48"/>
                <a:gd name="T16" fmla="*/ 3969 w 88"/>
                <a:gd name="T17" fmla="*/ 0 h 48"/>
                <a:gd name="T18" fmla="*/ 7144 w 88"/>
                <a:gd name="T19" fmla="*/ 2381 h 48"/>
                <a:gd name="T20" fmla="*/ 3969 w 88"/>
                <a:gd name="T21" fmla="*/ 5556 h 48"/>
                <a:gd name="T22" fmla="*/ 0 w 88"/>
                <a:gd name="T23" fmla="*/ 2381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48"/>
                <a:gd name="T38" fmla="*/ 88 w 88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48" extrusionOk="0">
                  <a:moveTo>
                    <a:pt x="0" y="15"/>
                  </a:moveTo>
                  <a:lnTo>
                    <a:pt x="0" y="15"/>
                  </a:lnTo>
                  <a:lnTo>
                    <a:pt x="17" y="30"/>
                  </a:lnTo>
                  <a:lnTo>
                    <a:pt x="35" y="30"/>
                  </a:lnTo>
                  <a:lnTo>
                    <a:pt x="52" y="48"/>
                  </a:lnTo>
                  <a:lnTo>
                    <a:pt x="88" y="15"/>
                  </a:lnTo>
                  <a:lnTo>
                    <a:pt x="88" y="0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35" y="15"/>
                  </a:lnTo>
                  <a:lnTo>
                    <a:pt x="17" y="3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70" name="Freeform 71"/>
            <p:cNvSpPr/>
            <p:nvPr/>
          </p:nvSpPr>
          <p:spPr bwMode="auto">
            <a:xfrm>
              <a:off x="3071813" y="5003801"/>
              <a:ext cx="177800" cy="925513"/>
            </a:xfrm>
            <a:custGeom>
              <a:avLst/>
              <a:gdLst>
                <a:gd name="T0" fmla="*/ 27781 w 224"/>
                <a:gd name="T1" fmla="*/ 3172 h 1167"/>
                <a:gd name="T2" fmla="*/ 38100 w 224"/>
                <a:gd name="T3" fmla="*/ 9517 h 1167"/>
                <a:gd name="T4" fmla="*/ 41275 w 224"/>
                <a:gd name="T5" fmla="*/ 28551 h 1167"/>
                <a:gd name="T6" fmla="*/ 44450 w 224"/>
                <a:gd name="T7" fmla="*/ 34102 h 1167"/>
                <a:gd name="T8" fmla="*/ 41275 w 224"/>
                <a:gd name="T9" fmla="*/ 47584 h 1167"/>
                <a:gd name="T10" fmla="*/ 27781 w 224"/>
                <a:gd name="T11" fmla="*/ 76135 h 1167"/>
                <a:gd name="T12" fmla="*/ 27781 w 224"/>
                <a:gd name="T13" fmla="*/ 97548 h 1167"/>
                <a:gd name="T14" fmla="*/ 23812 w 224"/>
                <a:gd name="T15" fmla="*/ 107064 h 1167"/>
                <a:gd name="T16" fmla="*/ 20638 w 224"/>
                <a:gd name="T17" fmla="*/ 126098 h 1167"/>
                <a:gd name="T18" fmla="*/ 20638 w 224"/>
                <a:gd name="T19" fmla="*/ 145132 h 1167"/>
                <a:gd name="T20" fmla="*/ 23812 w 224"/>
                <a:gd name="T21" fmla="*/ 157821 h 1167"/>
                <a:gd name="T22" fmla="*/ 20638 w 224"/>
                <a:gd name="T23" fmla="*/ 161786 h 1167"/>
                <a:gd name="T24" fmla="*/ 20638 w 224"/>
                <a:gd name="T25" fmla="*/ 173682 h 1167"/>
                <a:gd name="T26" fmla="*/ 17463 w 224"/>
                <a:gd name="T27" fmla="*/ 186371 h 1167"/>
                <a:gd name="T28" fmla="*/ 14288 w 224"/>
                <a:gd name="T29" fmla="*/ 202233 h 1167"/>
                <a:gd name="T30" fmla="*/ 17463 w 224"/>
                <a:gd name="T31" fmla="*/ 202233 h 1167"/>
                <a:gd name="T32" fmla="*/ 20638 w 224"/>
                <a:gd name="T33" fmla="*/ 214922 h 1167"/>
                <a:gd name="T34" fmla="*/ 38100 w 224"/>
                <a:gd name="T35" fmla="*/ 214922 h 1167"/>
                <a:gd name="T36" fmla="*/ 34131 w 224"/>
                <a:gd name="T37" fmla="*/ 214922 h 1167"/>
                <a:gd name="T38" fmla="*/ 27781 w 224"/>
                <a:gd name="T39" fmla="*/ 221267 h 1167"/>
                <a:gd name="T40" fmla="*/ 23812 w 224"/>
                <a:gd name="T41" fmla="*/ 230783 h 1167"/>
                <a:gd name="T42" fmla="*/ 23812 w 224"/>
                <a:gd name="T43" fmla="*/ 224439 h 1167"/>
                <a:gd name="T44" fmla="*/ 17463 w 224"/>
                <a:gd name="T45" fmla="*/ 224439 h 1167"/>
                <a:gd name="T46" fmla="*/ 14288 w 224"/>
                <a:gd name="T47" fmla="*/ 218887 h 1167"/>
                <a:gd name="T48" fmla="*/ 7144 w 224"/>
                <a:gd name="T49" fmla="*/ 214922 h 1167"/>
                <a:gd name="T50" fmla="*/ 3969 w 224"/>
                <a:gd name="T51" fmla="*/ 214922 h 1167"/>
                <a:gd name="T52" fmla="*/ 7144 w 224"/>
                <a:gd name="T53" fmla="*/ 211750 h 1167"/>
                <a:gd name="T54" fmla="*/ 7144 w 224"/>
                <a:gd name="T55" fmla="*/ 205405 h 1167"/>
                <a:gd name="T56" fmla="*/ 3969 w 224"/>
                <a:gd name="T57" fmla="*/ 211750 h 1167"/>
                <a:gd name="T58" fmla="*/ 7144 w 224"/>
                <a:gd name="T59" fmla="*/ 205405 h 1167"/>
                <a:gd name="T60" fmla="*/ 3969 w 224"/>
                <a:gd name="T61" fmla="*/ 205405 h 1167"/>
                <a:gd name="T62" fmla="*/ 0 w 224"/>
                <a:gd name="T63" fmla="*/ 195888 h 1167"/>
                <a:gd name="T64" fmla="*/ 3969 w 224"/>
                <a:gd name="T65" fmla="*/ 183199 h 1167"/>
                <a:gd name="T66" fmla="*/ 7144 w 224"/>
                <a:gd name="T67" fmla="*/ 186371 h 1167"/>
                <a:gd name="T68" fmla="*/ 3969 w 224"/>
                <a:gd name="T69" fmla="*/ 173682 h 1167"/>
                <a:gd name="T70" fmla="*/ 7144 w 224"/>
                <a:gd name="T71" fmla="*/ 171303 h 1167"/>
                <a:gd name="T72" fmla="*/ 7144 w 224"/>
                <a:gd name="T73" fmla="*/ 167338 h 1167"/>
                <a:gd name="T74" fmla="*/ 10319 w 224"/>
                <a:gd name="T75" fmla="*/ 154649 h 1167"/>
                <a:gd name="T76" fmla="*/ 10319 w 224"/>
                <a:gd name="T77" fmla="*/ 161786 h 1167"/>
                <a:gd name="T78" fmla="*/ 17463 w 224"/>
                <a:gd name="T79" fmla="*/ 142753 h 1167"/>
                <a:gd name="T80" fmla="*/ 14288 w 224"/>
                <a:gd name="T81" fmla="*/ 138787 h 1167"/>
                <a:gd name="T82" fmla="*/ 10319 w 224"/>
                <a:gd name="T83" fmla="*/ 126098 h 1167"/>
                <a:gd name="T84" fmla="*/ 10319 w 224"/>
                <a:gd name="T85" fmla="*/ 114202 h 1167"/>
                <a:gd name="T86" fmla="*/ 23812 w 224"/>
                <a:gd name="T87" fmla="*/ 81686 h 1167"/>
                <a:gd name="T88" fmla="*/ 23812 w 224"/>
                <a:gd name="T89" fmla="*/ 66618 h 1167"/>
                <a:gd name="T90" fmla="*/ 27781 w 224"/>
                <a:gd name="T91" fmla="*/ 47584 h 1167"/>
                <a:gd name="T92" fmla="*/ 30956 w 224"/>
                <a:gd name="T93" fmla="*/ 19034 h 11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4"/>
                <a:gd name="T142" fmla="*/ 0 h 1167"/>
                <a:gd name="T143" fmla="*/ 224 w 224"/>
                <a:gd name="T144" fmla="*/ 1167 h 11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4" h="1167" extrusionOk="0">
                  <a:moveTo>
                    <a:pt x="138" y="16"/>
                  </a:moveTo>
                  <a:lnTo>
                    <a:pt x="138" y="16"/>
                  </a:lnTo>
                  <a:lnTo>
                    <a:pt x="172" y="0"/>
                  </a:lnTo>
                  <a:lnTo>
                    <a:pt x="190" y="48"/>
                  </a:lnTo>
                  <a:lnTo>
                    <a:pt x="190" y="64"/>
                  </a:lnTo>
                  <a:lnTo>
                    <a:pt x="207" y="144"/>
                  </a:lnTo>
                  <a:lnTo>
                    <a:pt x="224" y="144"/>
                  </a:lnTo>
                  <a:lnTo>
                    <a:pt x="224" y="175"/>
                  </a:lnTo>
                  <a:lnTo>
                    <a:pt x="190" y="192"/>
                  </a:lnTo>
                  <a:lnTo>
                    <a:pt x="207" y="240"/>
                  </a:lnTo>
                  <a:lnTo>
                    <a:pt x="172" y="288"/>
                  </a:lnTo>
                  <a:lnTo>
                    <a:pt x="138" y="384"/>
                  </a:lnTo>
                  <a:lnTo>
                    <a:pt x="155" y="447"/>
                  </a:lnTo>
                  <a:lnTo>
                    <a:pt x="138" y="495"/>
                  </a:lnTo>
                  <a:lnTo>
                    <a:pt x="138" y="528"/>
                  </a:lnTo>
                  <a:lnTo>
                    <a:pt x="121" y="543"/>
                  </a:lnTo>
                  <a:lnTo>
                    <a:pt x="121" y="607"/>
                  </a:lnTo>
                  <a:lnTo>
                    <a:pt x="103" y="639"/>
                  </a:lnTo>
                  <a:lnTo>
                    <a:pt x="103" y="703"/>
                  </a:lnTo>
                  <a:lnTo>
                    <a:pt x="103" y="735"/>
                  </a:lnTo>
                  <a:lnTo>
                    <a:pt x="103" y="799"/>
                  </a:lnTo>
                  <a:lnTo>
                    <a:pt x="121" y="799"/>
                  </a:lnTo>
                  <a:lnTo>
                    <a:pt x="121" y="816"/>
                  </a:lnTo>
                  <a:lnTo>
                    <a:pt x="103" y="816"/>
                  </a:lnTo>
                  <a:lnTo>
                    <a:pt x="121" y="816"/>
                  </a:lnTo>
                  <a:lnTo>
                    <a:pt x="103" y="879"/>
                  </a:lnTo>
                  <a:lnTo>
                    <a:pt x="86" y="912"/>
                  </a:lnTo>
                  <a:lnTo>
                    <a:pt x="86" y="942"/>
                  </a:lnTo>
                  <a:lnTo>
                    <a:pt x="69" y="990"/>
                  </a:lnTo>
                  <a:lnTo>
                    <a:pt x="69" y="1023"/>
                  </a:lnTo>
                  <a:lnTo>
                    <a:pt x="69" y="1038"/>
                  </a:lnTo>
                  <a:lnTo>
                    <a:pt x="86" y="1023"/>
                  </a:lnTo>
                  <a:lnTo>
                    <a:pt x="86" y="1071"/>
                  </a:lnTo>
                  <a:lnTo>
                    <a:pt x="103" y="1086"/>
                  </a:lnTo>
                  <a:lnTo>
                    <a:pt x="155" y="1086"/>
                  </a:lnTo>
                  <a:lnTo>
                    <a:pt x="190" y="1086"/>
                  </a:lnTo>
                  <a:lnTo>
                    <a:pt x="190" y="1104"/>
                  </a:lnTo>
                  <a:lnTo>
                    <a:pt x="172" y="1086"/>
                  </a:lnTo>
                  <a:lnTo>
                    <a:pt x="172" y="1104"/>
                  </a:lnTo>
                  <a:lnTo>
                    <a:pt x="138" y="1119"/>
                  </a:lnTo>
                  <a:lnTo>
                    <a:pt x="138" y="1152"/>
                  </a:lnTo>
                  <a:lnTo>
                    <a:pt x="121" y="1167"/>
                  </a:lnTo>
                  <a:lnTo>
                    <a:pt x="103" y="1134"/>
                  </a:lnTo>
                  <a:lnTo>
                    <a:pt x="121" y="1134"/>
                  </a:lnTo>
                  <a:lnTo>
                    <a:pt x="121" y="1119"/>
                  </a:lnTo>
                  <a:lnTo>
                    <a:pt x="86" y="1134"/>
                  </a:lnTo>
                  <a:lnTo>
                    <a:pt x="69" y="1119"/>
                  </a:lnTo>
                  <a:lnTo>
                    <a:pt x="69" y="1104"/>
                  </a:lnTo>
                  <a:lnTo>
                    <a:pt x="52" y="1104"/>
                  </a:lnTo>
                  <a:lnTo>
                    <a:pt x="34" y="1086"/>
                  </a:lnTo>
                  <a:lnTo>
                    <a:pt x="34" y="1104"/>
                  </a:lnTo>
                  <a:lnTo>
                    <a:pt x="17" y="1086"/>
                  </a:lnTo>
                  <a:lnTo>
                    <a:pt x="17" y="1071"/>
                  </a:lnTo>
                  <a:lnTo>
                    <a:pt x="34" y="1071"/>
                  </a:lnTo>
                  <a:lnTo>
                    <a:pt x="34" y="1056"/>
                  </a:lnTo>
                  <a:lnTo>
                    <a:pt x="34" y="1038"/>
                  </a:lnTo>
                  <a:lnTo>
                    <a:pt x="34" y="1056"/>
                  </a:lnTo>
                  <a:lnTo>
                    <a:pt x="17" y="1071"/>
                  </a:lnTo>
                  <a:lnTo>
                    <a:pt x="17" y="1023"/>
                  </a:lnTo>
                  <a:lnTo>
                    <a:pt x="34" y="1038"/>
                  </a:lnTo>
                  <a:lnTo>
                    <a:pt x="34" y="1008"/>
                  </a:lnTo>
                  <a:lnTo>
                    <a:pt x="17" y="1038"/>
                  </a:lnTo>
                  <a:lnTo>
                    <a:pt x="17" y="1008"/>
                  </a:lnTo>
                  <a:lnTo>
                    <a:pt x="0" y="990"/>
                  </a:lnTo>
                  <a:lnTo>
                    <a:pt x="0" y="975"/>
                  </a:lnTo>
                  <a:lnTo>
                    <a:pt x="17" y="927"/>
                  </a:lnTo>
                  <a:lnTo>
                    <a:pt x="17" y="912"/>
                  </a:lnTo>
                  <a:lnTo>
                    <a:pt x="34" y="942"/>
                  </a:lnTo>
                  <a:lnTo>
                    <a:pt x="52" y="879"/>
                  </a:lnTo>
                  <a:lnTo>
                    <a:pt x="17" y="879"/>
                  </a:lnTo>
                  <a:lnTo>
                    <a:pt x="0" y="879"/>
                  </a:lnTo>
                  <a:lnTo>
                    <a:pt x="34" y="864"/>
                  </a:lnTo>
                  <a:lnTo>
                    <a:pt x="17" y="846"/>
                  </a:lnTo>
                  <a:lnTo>
                    <a:pt x="34" y="846"/>
                  </a:lnTo>
                  <a:lnTo>
                    <a:pt x="34" y="799"/>
                  </a:lnTo>
                  <a:lnTo>
                    <a:pt x="52" y="783"/>
                  </a:lnTo>
                  <a:lnTo>
                    <a:pt x="69" y="783"/>
                  </a:lnTo>
                  <a:lnTo>
                    <a:pt x="52" y="816"/>
                  </a:lnTo>
                  <a:lnTo>
                    <a:pt x="52" y="831"/>
                  </a:lnTo>
                  <a:lnTo>
                    <a:pt x="86" y="720"/>
                  </a:lnTo>
                  <a:lnTo>
                    <a:pt x="86" y="703"/>
                  </a:lnTo>
                  <a:lnTo>
                    <a:pt x="69" y="703"/>
                  </a:lnTo>
                  <a:lnTo>
                    <a:pt x="52" y="687"/>
                  </a:lnTo>
                  <a:lnTo>
                    <a:pt x="52" y="639"/>
                  </a:lnTo>
                  <a:lnTo>
                    <a:pt x="69" y="624"/>
                  </a:lnTo>
                  <a:lnTo>
                    <a:pt x="52" y="576"/>
                  </a:lnTo>
                  <a:lnTo>
                    <a:pt x="69" y="559"/>
                  </a:lnTo>
                  <a:lnTo>
                    <a:pt x="121" y="415"/>
                  </a:lnTo>
                  <a:lnTo>
                    <a:pt x="103" y="367"/>
                  </a:lnTo>
                  <a:lnTo>
                    <a:pt x="121" y="336"/>
                  </a:lnTo>
                  <a:lnTo>
                    <a:pt x="121" y="303"/>
                  </a:lnTo>
                  <a:lnTo>
                    <a:pt x="138" y="240"/>
                  </a:lnTo>
                  <a:lnTo>
                    <a:pt x="138" y="144"/>
                  </a:lnTo>
                  <a:lnTo>
                    <a:pt x="155" y="96"/>
                  </a:lnTo>
                  <a:lnTo>
                    <a:pt x="138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71" name="Freeform 72"/>
            <p:cNvSpPr/>
            <p:nvPr/>
          </p:nvSpPr>
          <p:spPr bwMode="auto">
            <a:xfrm>
              <a:off x="3003550" y="4394201"/>
              <a:ext cx="246063" cy="330200"/>
            </a:xfrm>
            <a:custGeom>
              <a:avLst/>
              <a:gdLst>
                <a:gd name="T0" fmla="*/ 47472 w 311"/>
                <a:gd name="T1" fmla="*/ 83746 h 414"/>
                <a:gd name="T2" fmla="*/ 47472 w 311"/>
                <a:gd name="T3" fmla="*/ 83746 h 414"/>
                <a:gd name="T4" fmla="*/ 50637 w 311"/>
                <a:gd name="T5" fmla="*/ 70187 h 414"/>
                <a:gd name="T6" fmla="*/ 47472 w 311"/>
                <a:gd name="T7" fmla="*/ 60616 h 414"/>
                <a:gd name="T8" fmla="*/ 50637 w 311"/>
                <a:gd name="T9" fmla="*/ 60616 h 414"/>
                <a:gd name="T10" fmla="*/ 47472 w 311"/>
                <a:gd name="T11" fmla="*/ 58224 h 414"/>
                <a:gd name="T12" fmla="*/ 47472 w 311"/>
                <a:gd name="T13" fmla="*/ 54236 h 414"/>
                <a:gd name="T14" fmla="*/ 60922 w 311"/>
                <a:gd name="T15" fmla="*/ 54236 h 414"/>
                <a:gd name="T16" fmla="*/ 60922 w 311"/>
                <a:gd name="T17" fmla="*/ 48653 h 414"/>
                <a:gd name="T18" fmla="*/ 57758 w 311"/>
                <a:gd name="T19" fmla="*/ 41474 h 414"/>
                <a:gd name="T20" fmla="*/ 60922 w 311"/>
                <a:gd name="T21" fmla="*/ 31903 h 414"/>
                <a:gd name="T22" fmla="*/ 50637 w 311"/>
                <a:gd name="T23" fmla="*/ 31903 h 414"/>
                <a:gd name="T24" fmla="*/ 47472 w 311"/>
                <a:gd name="T25" fmla="*/ 28713 h 414"/>
                <a:gd name="T26" fmla="*/ 37186 w 311"/>
                <a:gd name="T27" fmla="*/ 28713 h 414"/>
                <a:gd name="T28" fmla="*/ 34022 w 311"/>
                <a:gd name="T29" fmla="*/ 25523 h 414"/>
                <a:gd name="T30" fmla="*/ 34022 w 311"/>
                <a:gd name="T31" fmla="*/ 22332 h 414"/>
                <a:gd name="T32" fmla="*/ 30857 w 311"/>
                <a:gd name="T33" fmla="*/ 15952 h 414"/>
                <a:gd name="T34" fmla="*/ 34022 w 311"/>
                <a:gd name="T35" fmla="*/ 9571 h 414"/>
                <a:gd name="T36" fmla="*/ 37186 w 311"/>
                <a:gd name="T37" fmla="*/ 6381 h 414"/>
                <a:gd name="T38" fmla="*/ 41142 w 311"/>
                <a:gd name="T39" fmla="*/ 3190 h 414"/>
                <a:gd name="T40" fmla="*/ 37186 w 311"/>
                <a:gd name="T41" fmla="*/ 0 h 414"/>
                <a:gd name="T42" fmla="*/ 30857 w 311"/>
                <a:gd name="T43" fmla="*/ 6381 h 414"/>
                <a:gd name="T44" fmla="*/ 20571 w 311"/>
                <a:gd name="T45" fmla="*/ 9571 h 414"/>
                <a:gd name="T46" fmla="*/ 16615 w 311"/>
                <a:gd name="T47" fmla="*/ 15952 h 414"/>
                <a:gd name="T48" fmla="*/ 10286 w 311"/>
                <a:gd name="T49" fmla="*/ 19142 h 414"/>
                <a:gd name="T50" fmla="*/ 10286 w 311"/>
                <a:gd name="T51" fmla="*/ 25523 h 414"/>
                <a:gd name="T52" fmla="*/ 6330 w 311"/>
                <a:gd name="T53" fmla="*/ 19142 h 414"/>
                <a:gd name="T54" fmla="*/ 10286 w 311"/>
                <a:gd name="T55" fmla="*/ 22332 h 414"/>
                <a:gd name="T56" fmla="*/ 6330 w 311"/>
                <a:gd name="T57" fmla="*/ 25523 h 414"/>
                <a:gd name="T58" fmla="*/ 6330 w 311"/>
                <a:gd name="T59" fmla="*/ 28713 h 414"/>
                <a:gd name="T60" fmla="*/ 6330 w 311"/>
                <a:gd name="T61" fmla="*/ 31903 h 414"/>
                <a:gd name="T62" fmla="*/ 6330 w 311"/>
                <a:gd name="T63" fmla="*/ 44665 h 414"/>
                <a:gd name="T64" fmla="*/ 10286 w 311"/>
                <a:gd name="T65" fmla="*/ 44665 h 414"/>
                <a:gd name="T66" fmla="*/ 6330 w 311"/>
                <a:gd name="T67" fmla="*/ 51045 h 414"/>
                <a:gd name="T68" fmla="*/ 3165 w 311"/>
                <a:gd name="T69" fmla="*/ 51045 h 414"/>
                <a:gd name="T70" fmla="*/ 3165 w 311"/>
                <a:gd name="T71" fmla="*/ 54236 h 414"/>
                <a:gd name="T72" fmla="*/ 0 w 311"/>
                <a:gd name="T73" fmla="*/ 54236 h 414"/>
                <a:gd name="T74" fmla="*/ 0 w 311"/>
                <a:gd name="T75" fmla="*/ 58224 h 414"/>
                <a:gd name="T76" fmla="*/ 10286 w 311"/>
                <a:gd name="T77" fmla="*/ 63807 h 414"/>
                <a:gd name="T78" fmla="*/ 16615 w 311"/>
                <a:gd name="T79" fmla="*/ 60616 h 414"/>
                <a:gd name="T80" fmla="*/ 20571 w 311"/>
                <a:gd name="T81" fmla="*/ 63807 h 414"/>
                <a:gd name="T82" fmla="*/ 26901 w 311"/>
                <a:gd name="T83" fmla="*/ 70187 h 414"/>
                <a:gd name="T84" fmla="*/ 30857 w 311"/>
                <a:gd name="T85" fmla="*/ 76568 h 414"/>
                <a:gd name="T86" fmla="*/ 44307 w 311"/>
                <a:gd name="T87" fmla="*/ 73378 h 414"/>
                <a:gd name="T88" fmla="*/ 47472 w 311"/>
                <a:gd name="T89" fmla="*/ 76568 h 414"/>
                <a:gd name="T90" fmla="*/ 47472 w 311"/>
                <a:gd name="T91" fmla="*/ 79758 h 414"/>
                <a:gd name="T92" fmla="*/ 44307 w 311"/>
                <a:gd name="T93" fmla="*/ 79758 h 414"/>
                <a:gd name="T94" fmla="*/ 47472 w 311"/>
                <a:gd name="T95" fmla="*/ 83746 h 4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1"/>
                <a:gd name="T145" fmla="*/ 0 h 414"/>
                <a:gd name="T146" fmla="*/ 311 w 311"/>
                <a:gd name="T147" fmla="*/ 414 h 4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1" h="414" extrusionOk="0">
                  <a:moveTo>
                    <a:pt x="242" y="414"/>
                  </a:moveTo>
                  <a:lnTo>
                    <a:pt x="242" y="414"/>
                  </a:lnTo>
                  <a:lnTo>
                    <a:pt x="259" y="351"/>
                  </a:lnTo>
                  <a:lnTo>
                    <a:pt x="242" y="303"/>
                  </a:lnTo>
                  <a:lnTo>
                    <a:pt x="259" y="303"/>
                  </a:lnTo>
                  <a:lnTo>
                    <a:pt x="242" y="288"/>
                  </a:lnTo>
                  <a:lnTo>
                    <a:pt x="242" y="270"/>
                  </a:lnTo>
                  <a:lnTo>
                    <a:pt x="311" y="270"/>
                  </a:lnTo>
                  <a:lnTo>
                    <a:pt x="311" y="240"/>
                  </a:lnTo>
                  <a:lnTo>
                    <a:pt x="294" y="207"/>
                  </a:lnTo>
                  <a:lnTo>
                    <a:pt x="311" y="159"/>
                  </a:lnTo>
                  <a:lnTo>
                    <a:pt x="259" y="159"/>
                  </a:lnTo>
                  <a:lnTo>
                    <a:pt x="242" y="144"/>
                  </a:lnTo>
                  <a:lnTo>
                    <a:pt x="190" y="144"/>
                  </a:lnTo>
                  <a:lnTo>
                    <a:pt x="173" y="126"/>
                  </a:lnTo>
                  <a:lnTo>
                    <a:pt x="173" y="111"/>
                  </a:lnTo>
                  <a:lnTo>
                    <a:pt x="156" y="78"/>
                  </a:lnTo>
                  <a:lnTo>
                    <a:pt x="173" y="48"/>
                  </a:lnTo>
                  <a:lnTo>
                    <a:pt x="190" y="30"/>
                  </a:lnTo>
                  <a:lnTo>
                    <a:pt x="208" y="15"/>
                  </a:lnTo>
                  <a:lnTo>
                    <a:pt x="190" y="0"/>
                  </a:lnTo>
                  <a:lnTo>
                    <a:pt x="156" y="30"/>
                  </a:lnTo>
                  <a:lnTo>
                    <a:pt x="104" y="48"/>
                  </a:lnTo>
                  <a:lnTo>
                    <a:pt x="87" y="78"/>
                  </a:lnTo>
                  <a:lnTo>
                    <a:pt x="52" y="96"/>
                  </a:lnTo>
                  <a:lnTo>
                    <a:pt x="52" y="126"/>
                  </a:lnTo>
                  <a:lnTo>
                    <a:pt x="35" y="96"/>
                  </a:lnTo>
                  <a:lnTo>
                    <a:pt x="52" y="111"/>
                  </a:lnTo>
                  <a:lnTo>
                    <a:pt x="35" y="126"/>
                  </a:lnTo>
                  <a:lnTo>
                    <a:pt x="35" y="144"/>
                  </a:lnTo>
                  <a:lnTo>
                    <a:pt x="35" y="159"/>
                  </a:lnTo>
                  <a:lnTo>
                    <a:pt x="35" y="222"/>
                  </a:lnTo>
                  <a:lnTo>
                    <a:pt x="52" y="222"/>
                  </a:lnTo>
                  <a:lnTo>
                    <a:pt x="35" y="255"/>
                  </a:lnTo>
                  <a:lnTo>
                    <a:pt x="18" y="255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0" y="288"/>
                  </a:lnTo>
                  <a:lnTo>
                    <a:pt x="52" y="318"/>
                  </a:lnTo>
                  <a:lnTo>
                    <a:pt x="87" y="303"/>
                  </a:lnTo>
                  <a:lnTo>
                    <a:pt x="104" y="318"/>
                  </a:lnTo>
                  <a:lnTo>
                    <a:pt x="139" y="351"/>
                  </a:lnTo>
                  <a:lnTo>
                    <a:pt x="156" y="383"/>
                  </a:lnTo>
                  <a:lnTo>
                    <a:pt x="225" y="366"/>
                  </a:lnTo>
                  <a:lnTo>
                    <a:pt x="242" y="383"/>
                  </a:lnTo>
                  <a:lnTo>
                    <a:pt x="242" y="399"/>
                  </a:lnTo>
                  <a:lnTo>
                    <a:pt x="225" y="399"/>
                  </a:lnTo>
                  <a:lnTo>
                    <a:pt x="242" y="41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72" name="Freeform 73"/>
            <p:cNvSpPr/>
            <p:nvPr/>
          </p:nvSpPr>
          <p:spPr bwMode="auto">
            <a:xfrm>
              <a:off x="2962275" y="4622801"/>
              <a:ext cx="122238" cy="127000"/>
            </a:xfrm>
            <a:custGeom>
              <a:avLst/>
              <a:gdLst>
                <a:gd name="T0" fmla="*/ 29776 w 156"/>
                <a:gd name="T1" fmla="*/ 6390 h 159"/>
                <a:gd name="T2" fmla="*/ 29776 w 156"/>
                <a:gd name="T3" fmla="*/ 6390 h 159"/>
                <a:gd name="T4" fmla="*/ 26642 w 156"/>
                <a:gd name="T5" fmla="*/ 3195 h 159"/>
                <a:gd name="T6" fmla="*/ 19589 w 156"/>
                <a:gd name="T7" fmla="*/ 6390 h 159"/>
                <a:gd name="T8" fmla="*/ 10186 w 156"/>
                <a:gd name="T9" fmla="*/ 0 h 159"/>
                <a:gd name="T10" fmla="*/ 3134 w 156"/>
                <a:gd name="T11" fmla="*/ 3195 h 159"/>
                <a:gd name="T12" fmla="*/ 3134 w 156"/>
                <a:gd name="T13" fmla="*/ 6390 h 159"/>
                <a:gd name="T14" fmla="*/ 0 w 156"/>
                <a:gd name="T15" fmla="*/ 9585 h 159"/>
                <a:gd name="T16" fmla="*/ 0 w 156"/>
                <a:gd name="T17" fmla="*/ 15975 h 159"/>
                <a:gd name="T18" fmla="*/ 3134 w 156"/>
                <a:gd name="T19" fmla="*/ 22365 h 159"/>
                <a:gd name="T20" fmla="*/ 3134 w 156"/>
                <a:gd name="T21" fmla="*/ 19170 h 159"/>
                <a:gd name="T22" fmla="*/ 6269 w 156"/>
                <a:gd name="T23" fmla="*/ 19170 h 159"/>
                <a:gd name="T24" fmla="*/ 3134 w 156"/>
                <a:gd name="T25" fmla="*/ 22365 h 159"/>
                <a:gd name="T26" fmla="*/ 0 w 156"/>
                <a:gd name="T27" fmla="*/ 28755 h 159"/>
                <a:gd name="T28" fmla="*/ 6269 w 156"/>
                <a:gd name="T29" fmla="*/ 31950 h 159"/>
                <a:gd name="T30" fmla="*/ 16455 w 156"/>
                <a:gd name="T31" fmla="*/ 22365 h 159"/>
                <a:gd name="T32" fmla="*/ 23507 w 156"/>
                <a:gd name="T33" fmla="*/ 19170 h 159"/>
                <a:gd name="T34" fmla="*/ 26642 w 156"/>
                <a:gd name="T35" fmla="*/ 15975 h 159"/>
                <a:gd name="T36" fmla="*/ 29776 w 156"/>
                <a:gd name="T37" fmla="*/ 9585 h 159"/>
                <a:gd name="T38" fmla="*/ 26642 w 156"/>
                <a:gd name="T39" fmla="*/ 6390 h 159"/>
                <a:gd name="T40" fmla="*/ 29776 w 156"/>
                <a:gd name="T41" fmla="*/ 639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59"/>
                <a:gd name="T65" fmla="*/ 156 w 156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59" extrusionOk="0">
                  <a:moveTo>
                    <a:pt x="156" y="30"/>
                  </a:moveTo>
                  <a:lnTo>
                    <a:pt x="156" y="30"/>
                  </a:lnTo>
                  <a:lnTo>
                    <a:pt x="139" y="15"/>
                  </a:lnTo>
                  <a:lnTo>
                    <a:pt x="104" y="30"/>
                  </a:lnTo>
                  <a:lnTo>
                    <a:pt x="52" y="0"/>
                  </a:lnTo>
                  <a:lnTo>
                    <a:pt x="18" y="15"/>
                  </a:lnTo>
                  <a:lnTo>
                    <a:pt x="18" y="30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18" y="111"/>
                  </a:lnTo>
                  <a:lnTo>
                    <a:pt x="18" y="95"/>
                  </a:lnTo>
                  <a:lnTo>
                    <a:pt x="35" y="95"/>
                  </a:lnTo>
                  <a:lnTo>
                    <a:pt x="18" y="111"/>
                  </a:lnTo>
                  <a:lnTo>
                    <a:pt x="0" y="143"/>
                  </a:lnTo>
                  <a:lnTo>
                    <a:pt x="35" y="159"/>
                  </a:lnTo>
                  <a:lnTo>
                    <a:pt x="87" y="111"/>
                  </a:lnTo>
                  <a:lnTo>
                    <a:pt x="121" y="95"/>
                  </a:lnTo>
                  <a:lnTo>
                    <a:pt x="139" y="78"/>
                  </a:lnTo>
                  <a:lnTo>
                    <a:pt x="156" y="48"/>
                  </a:lnTo>
                  <a:lnTo>
                    <a:pt x="139" y="30"/>
                  </a:lnTo>
                  <a:lnTo>
                    <a:pt x="156" y="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73" name="Freeform 74"/>
            <p:cNvSpPr/>
            <p:nvPr/>
          </p:nvSpPr>
          <p:spPr bwMode="auto">
            <a:xfrm>
              <a:off x="2946400" y="4648201"/>
              <a:ext cx="277813" cy="368300"/>
            </a:xfrm>
            <a:custGeom>
              <a:avLst/>
              <a:gdLst>
                <a:gd name="T0" fmla="*/ 65881 w 350"/>
                <a:gd name="T1" fmla="*/ 53859 h 465"/>
                <a:gd name="T2" fmla="*/ 65881 w 350"/>
                <a:gd name="T3" fmla="*/ 53859 h 465"/>
                <a:gd name="T4" fmla="*/ 58738 w 350"/>
                <a:gd name="T5" fmla="*/ 53859 h 465"/>
                <a:gd name="T6" fmla="*/ 58738 w 350"/>
                <a:gd name="T7" fmla="*/ 47523 h 465"/>
                <a:gd name="T8" fmla="*/ 52388 w 350"/>
                <a:gd name="T9" fmla="*/ 50691 h 465"/>
                <a:gd name="T10" fmla="*/ 44450 w 350"/>
                <a:gd name="T11" fmla="*/ 47523 h 465"/>
                <a:gd name="T12" fmla="*/ 41275 w 350"/>
                <a:gd name="T13" fmla="*/ 38018 h 465"/>
                <a:gd name="T14" fmla="*/ 48419 w 350"/>
                <a:gd name="T15" fmla="*/ 25345 h 465"/>
                <a:gd name="T16" fmla="*/ 62706 w 350"/>
                <a:gd name="T17" fmla="*/ 19009 h 465"/>
                <a:gd name="T18" fmla="*/ 58738 w 350"/>
                <a:gd name="T19" fmla="*/ 15841 h 465"/>
                <a:gd name="T20" fmla="*/ 62706 w 350"/>
                <a:gd name="T21" fmla="*/ 15841 h 465"/>
                <a:gd name="T22" fmla="*/ 62706 w 350"/>
                <a:gd name="T23" fmla="*/ 12673 h 465"/>
                <a:gd name="T24" fmla="*/ 58738 w 350"/>
                <a:gd name="T25" fmla="*/ 9505 h 465"/>
                <a:gd name="T26" fmla="*/ 44450 w 350"/>
                <a:gd name="T27" fmla="*/ 12673 h 465"/>
                <a:gd name="T28" fmla="*/ 41275 w 350"/>
                <a:gd name="T29" fmla="*/ 6336 h 465"/>
                <a:gd name="T30" fmla="*/ 34925 w 350"/>
                <a:gd name="T31" fmla="*/ 0 h 465"/>
                <a:gd name="T32" fmla="*/ 31750 w 350"/>
                <a:gd name="T33" fmla="*/ 0 h 465"/>
                <a:gd name="T34" fmla="*/ 34925 w 350"/>
                <a:gd name="T35" fmla="*/ 3168 h 465"/>
                <a:gd name="T36" fmla="*/ 31750 w 350"/>
                <a:gd name="T37" fmla="*/ 9505 h 465"/>
                <a:gd name="T38" fmla="*/ 27781 w 350"/>
                <a:gd name="T39" fmla="*/ 12673 h 465"/>
                <a:gd name="T40" fmla="*/ 20638 w 350"/>
                <a:gd name="T41" fmla="*/ 15841 h 465"/>
                <a:gd name="T42" fmla="*/ 10319 w 350"/>
                <a:gd name="T43" fmla="*/ 25345 h 465"/>
                <a:gd name="T44" fmla="*/ 3969 w 350"/>
                <a:gd name="T45" fmla="*/ 22177 h 465"/>
                <a:gd name="T46" fmla="*/ 7938 w 350"/>
                <a:gd name="T47" fmla="*/ 15841 h 465"/>
                <a:gd name="T48" fmla="*/ 0 w 350"/>
                <a:gd name="T49" fmla="*/ 22177 h 465"/>
                <a:gd name="T50" fmla="*/ 3969 w 350"/>
                <a:gd name="T51" fmla="*/ 28514 h 465"/>
                <a:gd name="T52" fmla="*/ 0 w 350"/>
                <a:gd name="T53" fmla="*/ 28514 h 465"/>
                <a:gd name="T54" fmla="*/ 7938 w 350"/>
                <a:gd name="T55" fmla="*/ 34850 h 465"/>
                <a:gd name="T56" fmla="*/ 14288 w 350"/>
                <a:gd name="T57" fmla="*/ 41186 h 465"/>
                <a:gd name="T58" fmla="*/ 31750 w 350"/>
                <a:gd name="T59" fmla="*/ 72868 h 465"/>
                <a:gd name="T60" fmla="*/ 58738 w 350"/>
                <a:gd name="T61" fmla="*/ 91877 h 465"/>
                <a:gd name="T62" fmla="*/ 65881 w 350"/>
                <a:gd name="T63" fmla="*/ 88709 h 465"/>
                <a:gd name="T64" fmla="*/ 69850 w 350"/>
                <a:gd name="T65" fmla="*/ 82372 h 465"/>
                <a:gd name="T66" fmla="*/ 65881 w 350"/>
                <a:gd name="T67" fmla="*/ 79204 h 465"/>
                <a:gd name="T68" fmla="*/ 69850 w 350"/>
                <a:gd name="T69" fmla="*/ 60195 h 465"/>
                <a:gd name="T70" fmla="*/ 65881 w 350"/>
                <a:gd name="T71" fmla="*/ 53859 h 4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465"/>
                <a:gd name="T110" fmla="*/ 350 w 350"/>
                <a:gd name="T111" fmla="*/ 465 h 4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465" extrusionOk="0">
                  <a:moveTo>
                    <a:pt x="332" y="273"/>
                  </a:moveTo>
                  <a:lnTo>
                    <a:pt x="332" y="273"/>
                  </a:lnTo>
                  <a:lnTo>
                    <a:pt x="296" y="273"/>
                  </a:lnTo>
                  <a:lnTo>
                    <a:pt x="296" y="240"/>
                  </a:lnTo>
                  <a:lnTo>
                    <a:pt x="261" y="257"/>
                  </a:lnTo>
                  <a:lnTo>
                    <a:pt x="227" y="240"/>
                  </a:lnTo>
                  <a:lnTo>
                    <a:pt x="210" y="192"/>
                  </a:lnTo>
                  <a:lnTo>
                    <a:pt x="244" y="129"/>
                  </a:lnTo>
                  <a:lnTo>
                    <a:pt x="313" y="96"/>
                  </a:lnTo>
                  <a:lnTo>
                    <a:pt x="296" y="81"/>
                  </a:lnTo>
                  <a:lnTo>
                    <a:pt x="313" y="81"/>
                  </a:lnTo>
                  <a:lnTo>
                    <a:pt x="313" y="65"/>
                  </a:lnTo>
                  <a:lnTo>
                    <a:pt x="296" y="48"/>
                  </a:lnTo>
                  <a:lnTo>
                    <a:pt x="227" y="65"/>
                  </a:lnTo>
                  <a:lnTo>
                    <a:pt x="210" y="33"/>
                  </a:lnTo>
                  <a:lnTo>
                    <a:pt x="175" y="0"/>
                  </a:lnTo>
                  <a:lnTo>
                    <a:pt x="158" y="0"/>
                  </a:lnTo>
                  <a:lnTo>
                    <a:pt x="175" y="18"/>
                  </a:lnTo>
                  <a:lnTo>
                    <a:pt x="158" y="48"/>
                  </a:lnTo>
                  <a:lnTo>
                    <a:pt x="140" y="65"/>
                  </a:lnTo>
                  <a:lnTo>
                    <a:pt x="106" y="81"/>
                  </a:lnTo>
                  <a:lnTo>
                    <a:pt x="54" y="129"/>
                  </a:lnTo>
                  <a:lnTo>
                    <a:pt x="19" y="113"/>
                  </a:lnTo>
                  <a:lnTo>
                    <a:pt x="37" y="81"/>
                  </a:lnTo>
                  <a:lnTo>
                    <a:pt x="0" y="113"/>
                  </a:lnTo>
                  <a:lnTo>
                    <a:pt x="19" y="144"/>
                  </a:lnTo>
                  <a:lnTo>
                    <a:pt x="0" y="144"/>
                  </a:lnTo>
                  <a:lnTo>
                    <a:pt x="37" y="177"/>
                  </a:lnTo>
                  <a:lnTo>
                    <a:pt x="71" y="209"/>
                  </a:lnTo>
                  <a:lnTo>
                    <a:pt x="158" y="369"/>
                  </a:lnTo>
                  <a:lnTo>
                    <a:pt x="296" y="465"/>
                  </a:lnTo>
                  <a:lnTo>
                    <a:pt x="332" y="449"/>
                  </a:lnTo>
                  <a:lnTo>
                    <a:pt x="350" y="417"/>
                  </a:lnTo>
                  <a:lnTo>
                    <a:pt x="332" y="401"/>
                  </a:lnTo>
                  <a:lnTo>
                    <a:pt x="350" y="305"/>
                  </a:lnTo>
                  <a:lnTo>
                    <a:pt x="332" y="2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74" name="Freeform 75"/>
            <p:cNvSpPr/>
            <p:nvPr/>
          </p:nvSpPr>
          <p:spPr bwMode="auto">
            <a:xfrm>
              <a:off x="3208338" y="4838701"/>
              <a:ext cx="249238" cy="279400"/>
            </a:xfrm>
            <a:custGeom>
              <a:avLst/>
              <a:gdLst>
                <a:gd name="T0" fmla="*/ 62907 w 313"/>
                <a:gd name="T1" fmla="*/ 53822 h 353"/>
                <a:gd name="T2" fmla="*/ 62907 w 313"/>
                <a:gd name="T3" fmla="*/ 53822 h 353"/>
                <a:gd name="T4" fmla="*/ 62907 w 313"/>
                <a:gd name="T5" fmla="*/ 44324 h 353"/>
                <a:gd name="T6" fmla="*/ 58925 w 313"/>
                <a:gd name="T7" fmla="*/ 37992 h 353"/>
                <a:gd name="T8" fmla="*/ 58925 w 313"/>
                <a:gd name="T9" fmla="*/ 34826 h 353"/>
                <a:gd name="T10" fmla="*/ 52555 w 313"/>
                <a:gd name="T11" fmla="*/ 34826 h 353"/>
                <a:gd name="T12" fmla="*/ 48574 w 313"/>
                <a:gd name="T13" fmla="*/ 28494 h 353"/>
                <a:gd name="T14" fmla="*/ 48574 w 313"/>
                <a:gd name="T15" fmla="*/ 25328 h 353"/>
                <a:gd name="T16" fmla="*/ 45388 w 313"/>
                <a:gd name="T17" fmla="*/ 18996 h 353"/>
                <a:gd name="T18" fmla="*/ 24685 w 313"/>
                <a:gd name="T19" fmla="*/ 12664 h 353"/>
                <a:gd name="T20" fmla="*/ 20703 w 313"/>
                <a:gd name="T21" fmla="*/ 9498 h 353"/>
                <a:gd name="T22" fmla="*/ 20703 w 313"/>
                <a:gd name="T23" fmla="*/ 0 h 353"/>
                <a:gd name="T24" fmla="*/ 14333 w 313"/>
                <a:gd name="T25" fmla="*/ 0 h 353"/>
                <a:gd name="T26" fmla="*/ 7167 w 313"/>
                <a:gd name="T27" fmla="*/ 6332 h 353"/>
                <a:gd name="T28" fmla="*/ 0 w 313"/>
                <a:gd name="T29" fmla="*/ 6332 h 353"/>
                <a:gd name="T30" fmla="*/ 3981 w 313"/>
                <a:gd name="T31" fmla="*/ 12664 h 353"/>
                <a:gd name="T32" fmla="*/ 0 w 313"/>
                <a:gd name="T33" fmla="*/ 31660 h 353"/>
                <a:gd name="T34" fmla="*/ 3981 w 313"/>
                <a:gd name="T35" fmla="*/ 34826 h 353"/>
                <a:gd name="T36" fmla="*/ 0 w 313"/>
                <a:gd name="T37" fmla="*/ 41158 h 353"/>
                <a:gd name="T38" fmla="*/ 3981 w 313"/>
                <a:gd name="T39" fmla="*/ 50656 h 353"/>
                <a:gd name="T40" fmla="*/ 3981 w 313"/>
                <a:gd name="T41" fmla="*/ 53822 h 353"/>
                <a:gd name="T42" fmla="*/ 7167 w 313"/>
                <a:gd name="T43" fmla="*/ 69652 h 353"/>
                <a:gd name="T44" fmla="*/ 10352 w 313"/>
                <a:gd name="T45" fmla="*/ 69652 h 353"/>
                <a:gd name="T46" fmla="*/ 17518 w 313"/>
                <a:gd name="T47" fmla="*/ 63320 h 353"/>
                <a:gd name="T48" fmla="*/ 28666 w 313"/>
                <a:gd name="T49" fmla="*/ 66486 h 353"/>
                <a:gd name="T50" fmla="*/ 31852 w 313"/>
                <a:gd name="T51" fmla="*/ 63320 h 353"/>
                <a:gd name="T52" fmla="*/ 38222 w 313"/>
                <a:gd name="T53" fmla="*/ 66486 h 353"/>
                <a:gd name="T54" fmla="*/ 42203 w 313"/>
                <a:gd name="T55" fmla="*/ 50656 h 353"/>
                <a:gd name="T56" fmla="*/ 55740 w 313"/>
                <a:gd name="T57" fmla="*/ 50656 h 353"/>
                <a:gd name="T58" fmla="*/ 62907 w 313"/>
                <a:gd name="T59" fmla="*/ 53822 h 3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3"/>
                <a:gd name="T91" fmla="*/ 0 h 353"/>
                <a:gd name="T92" fmla="*/ 313 w 313"/>
                <a:gd name="T93" fmla="*/ 353 h 3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3" h="353" extrusionOk="0">
                  <a:moveTo>
                    <a:pt x="313" y="273"/>
                  </a:moveTo>
                  <a:lnTo>
                    <a:pt x="313" y="273"/>
                  </a:lnTo>
                  <a:lnTo>
                    <a:pt x="313" y="225"/>
                  </a:lnTo>
                  <a:lnTo>
                    <a:pt x="296" y="192"/>
                  </a:lnTo>
                  <a:lnTo>
                    <a:pt x="296" y="177"/>
                  </a:lnTo>
                  <a:lnTo>
                    <a:pt x="262" y="177"/>
                  </a:lnTo>
                  <a:lnTo>
                    <a:pt x="244" y="144"/>
                  </a:lnTo>
                  <a:lnTo>
                    <a:pt x="244" y="129"/>
                  </a:lnTo>
                  <a:lnTo>
                    <a:pt x="227" y="96"/>
                  </a:lnTo>
                  <a:lnTo>
                    <a:pt x="121" y="65"/>
                  </a:lnTo>
                  <a:lnTo>
                    <a:pt x="104" y="48"/>
                  </a:lnTo>
                  <a:lnTo>
                    <a:pt x="104" y="0"/>
                  </a:lnTo>
                  <a:lnTo>
                    <a:pt x="70" y="0"/>
                  </a:lnTo>
                  <a:lnTo>
                    <a:pt x="35" y="33"/>
                  </a:lnTo>
                  <a:lnTo>
                    <a:pt x="0" y="33"/>
                  </a:lnTo>
                  <a:lnTo>
                    <a:pt x="18" y="65"/>
                  </a:lnTo>
                  <a:lnTo>
                    <a:pt x="0" y="161"/>
                  </a:lnTo>
                  <a:lnTo>
                    <a:pt x="18" y="177"/>
                  </a:lnTo>
                  <a:lnTo>
                    <a:pt x="0" y="209"/>
                  </a:lnTo>
                  <a:lnTo>
                    <a:pt x="18" y="257"/>
                  </a:lnTo>
                  <a:lnTo>
                    <a:pt x="18" y="273"/>
                  </a:lnTo>
                  <a:lnTo>
                    <a:pt x="35" y="353"/>
                  </a:lnTo>
                  <a:lnTo>
                    <a:pt x="52" y="353"/>
                  </a:lnTo>
                  <a:lnTo>
                    <a:pt x="87" y="321"/>
                  </a:lnTo>
                  <a:lnTo>
                    <a:pt x="141" y="336"/>
                  </a:lnTo>
                  <a:lnTo>
                    <a:pt x="158" y="321"/>
                  </a:lnTo>
                  <a:lnTo>
                    <a:pt x="192" y="336"/>
                  </a:lnTo>
                  <a:lnTo>
                    <a:pt x="210" y="257"/>
                  </a:lnTo>
                  <a:lnTo>
                    <a:pt x="279" y="257"/>
                  </a:lnTo>
                  <a:lnTo>
                    <a:pt x="313" y="2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75" name="Freeform 76"/>
            <p:cNvSpPr/>
            <p:nvPr/>
          </p:nvSpPr>
          <p:spPr bwMode="auto">
            <a:xfrm>
              <a:off x="3359150" y="5041901"/>
              <a:ext cx="180975" cy="176213"/>
            </a:xfrm>
            <a:custGeom>
              <a:avLst/>
              <a:gdLst>
                <a:gd name="T0" fmla="*/ 42441 w 226"/>
                <a:gd name="T1" fmla="*/ 31608 h 223"/>
                <a:gd name="T2" fmla="*/ 42441 w 226"/>
                <a:gd name="T3" fmla="*/ 31608 h 223"/>
                <a:gd name="T4" fmla="*/ 46445 w 226"/>
                <a:gd name="T5" fmla="*/ 24496 h 223"/>
                <a:gd name="T6" fmla="*/ 38437 w 226"/>
                <a:gd name="T7" fmla="*/ 22125 h 223"/>
                <a:gd name="T8" fmla="*/ 38437 w 226"/>
                <a:gd name="T9" fmla="*/ 15014 h 223"/>
                <a:gd name="T10" fmla="*/ 35234 w 226"/>
                <a:gd name="T11" fmla="*/ 15014 h 223"/>
                <a:gd name="T12" fmla="*/ 24824 w 226"/>
                <a:gd name="T13" fmla="*/ 12643 h 223"/>
                <a:gd name="T14" fmla="*/ 24824 w 226"/>
                <a:gd name="T15" fmla="*/ 3161 h 223"/>
                <a:gd name="T16" fmla="*/ 17617 w 226"/>
                <a:gd name="T17" fmla="*/ 0 h 223"/>
                <a:gd name="T18" fmla="*/ 4004 w 226"/>
                <a:gd name="T19" fmla="*/ 0 h 223"/>
                <a:gd name="T20" fmla="*/ 0 w 226"/>
                <a:gd name="T21" fmla="*/ 15014 h 223"/>
                <a:gd name="T22" fmla="*/ 7207 w 226"/>
                <a:gd name="T23" fmla="*/ 24496 h 223"/>
                <a:gd name="T24" fmla="*/ 17617 w 226"/>
                <a:gd name="T25" fmla="*/ 24496 h 223"/>
                <a:gd name="T26" fmla="*/ 24824 w 226"/>
                <a:gd name="T27" fmla="*/ 31608 h 223"/>
                <a:gd name="T28" fmla="*/ 24824 w 226"/>
                <a:gd name="T29" fmla="*/ 33978 h 223"/>
                <a:gd name="T30" fmla="*/ 21621 w 226"/>
                <a:gd name="T31" fmla="*/ 40300 h 223"/>
                <a:gd name="T32" fmla="*/ 32031 w 226"/>
                <a:gd name="T33" fmla="*/ 43461 h 223"/>
                <a:gd name="T34" fmla="*/ 35234 w 226"/>
                <a:gd name="T35" fmla="*/ 40300 h 223"/>
                <a:gd name="T36" fmla="*/ 42441 w 226"/>
                <a:gd name="T37" fmla="*/ 37929 h 223"/>
                <a:gd name="T38" fmla="*/ 42441 w 226"/>
                <a:gd name="T39" fmla="*/ 31608 h 2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223"/>
                <a:gd name="T62" fmla="*/ 226 w 226"/>
                <a:gd name="T63" fmla="*/ 223 h 2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223" extrusionOk="0">
                  <a:moveTo>
                    <a:pt x="209" y="160"/>
                  </a:moveTo>
                  <a:lnTo>
                    <a:pt x="209" y="160"/>
                  </a:lnTo>
                  <a:lnTo>
                    <a:pt x="226" y="127"/>
                  </a:lnTo>
                  <a:lnTo>
                    <a:pt x="191" y="112"/>
                  </a:lnTo>
                  <a:lnTo>
                    <a:pt x="191" y="79"/>
                  </a:lnTo>
                  <a:lnTo>
                    <a:pt x="174" y="79"/>
                  </a:lnTo>
                  <a:lnTo>
                    <a:pt x="122" y="64"/>
                  </a:lnTo>
                  <a:lnTo>
                    <a:pt x="122" y="16"/>
                  </a:lnTo>
                  <a:lnTo>
                    <a:pt x="88" y="0"/>
                  </a:lnTo>
                  <a:lnTo>
                    <a:pt x="17" y="0"/>
                  </a:lnTo>
                  <a:lnTo>
                    <a:pt x="0" y="79"/>
                  </a:lnTo>
                  <a:lnTo>
                    <a:pt x="34" y="127"/>
                  </a:lnTo>
                  <a:lnTo>
                    <a:pt x="88" y="127"/>
                  </a:lnTo>
                  <a:lnTo>
                    <a:pt x="122" y="160"/>
                  </a:lnTo>
                  <a:lnTo>
                    <a:pt x="122" y="175"/>
                  </a:lnTo>
                  <a:lnTo>
                    <a:pt x="105" y="207"/>
                  </a:lnTo>
                  <a:lnTo>
                    <a:pt x="157" y="223"/>
                  </a:lnTo>
                  <a:lnTo>
                    <a:pt x="174" y="207"/>
                  </a:lnTo>
                  <a:lnTo>
                    <a:pt x="209" y="192"/>
                  </a:lnTo>
                  <a:lnTo>
                    <a:pt x="209" y="16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76" name="Freeform 77"/>
            <p:cNvSpPr/>
            <p:nvPr/>
          </p:nvSpPr>
          <p:spPr bwMode="auto">
            <a:xfrm>
              <a:off x="3125788" y="5092701"/>
              <a:ext cx="427038" cy="787400"/>
            </a:xfrm>
            <a:custGeom>
              <a:avLst/>
              <a:gdLst>
                <a:gd name="T0" fmla="*/ 79523 w 537"/>
                <a:gd name="T1" fmla="*/ 69850 h 992"/>
                <a:gd name="T2" fmla="*/ 100199 w 537"/>
                <a:gd name="T3" fmla="*/ 31750 h 992"/>
                <a:gd name="T4" fmla="*/ 103380 w 537"/>
                <a:gd name="T5" fmla="*/ 19050 h 992"/>
                <a:gd name="T6" fmla="*/ 100199 w 537"/>
                <a:gd name="T7" fmla="*/ 25400 h 992"/>
                <a:gd name="T8" fmla="*/ 89861 w 537"/>
                <a:gd name="T9" fmla="*/ 31750 h 992"/>
                <a:gd name="T10" fmla="*/ 82704 w 537"/>
                <a:gd name="T11" fmla="*/ 22225 h 992"/>
                <a:gd name="T12" fmla="*/ 76342 w 537"/>
                <a:gd name="T13" fmla="*/ 12700 h 992"/>
                <a:gd name="T14" fmla="*/ 58847 w 537"/>
                <a:gd name="T15" fmla="*/ 3175 h 992"/>
                <a:gd name="T16" fmla="*/ 48509 w 537"/>
                <a:gd name="T17" fmla="*/ 3175 h 992"/>
                <a:gd name="T18" fmla="*/ 31014 w 537"/>
                <a:gd name="T19" fmla="*/ 6350 h 992"/>
                <a:gd name="T20" fmla="*/ 24652 w 537"/>
                <a:gd name="T21" fmla="*/ 15875 h 992"/>
                <a:gd name="T22" fmla="*/ 20676 w 537"/>
                <a:gd name="T23" fmla="*/ 34925 h 992"/>
                <a:gd name="T24" fmla="*/ 17495 w 537"/>
                <a:gd name="T25" fmla="*/ 66675 h 992"/>
                <a:gd name="T26" fmla="*/ 14314 w 537"/>
                <a:gd name="T27" fmla="*/ 82550 h 992"/>
                <a:gd name="T28" fmla="*/ 10338 w 537"/>
                <a:gd name="T29" fmla="*/ 98425 h 992"/>
                <a:gd name="T30" fmla="*/ 7157 w 537"/>
                <a:gd name="T31" fmla="*/ 117475 h 992"/>
                <a:gd name="T32" fmla="*/ 7157 w 537"/>
                <a:gd name="T33" fmla="*/ 136525 h 992"/>
                <a:gd name="T34" fmla="*/ 10338 w 537"/>
                <a:gd name="T35" fmla="*/ 139700 h 992"/>
                <a:gd name="T36" fmla="*/ 10338 w 537"/>
                <a:gd name="T37" fmla="*/ 139700 h 992"/>
                <a:gd name="T38" fmla="*/ 3976 w 537"/>
                <a:gd name="T39" fmla="*/ 158750 h 992"/>
                <a:gd name="T40" fmla="*/ 0 w 537"/>
                <a:gd name="T41" fmla="*/ 174625 h 992"/>
                <a:gd name="T42" fmla="*/ 0 w 537"/>
                <a:gd name="T43" fmla="*/ 184150 h 992"/>
                <a:gd name="T44" fmla="*/ 3976 w 537"/>
                <a:gd name="T45" fmla="*/ 190500 h 992"/>
                <a:gd name="T46" fmla="*/ 17495 w 537"/>
                <a:gd name="T47" fmla="*/ 193675 h 992"/>
                <a:gd name="T48" fmla="*/ 24652 w 537"/>
                <a:gd name="T49" fmla="*/ 196850 h 992"/>
                <a:gd name="T50" fmla="*/ 24652 w 537"/>
                <a:gd name="T51" fmla="*/ 180975 h 992"/>
                <a:gd name="T52" fmla="*/ 31014 w 537"/>
                <a:gd name="T53" fmla="*/ 168275 h 992"/>
                <a:gd name="T54" fmla="*/ 42147 w 537"/>
                <a:gd name="T55" fmla="*/ 155575 h 992"/>
                <a:gd name="T56" fmla="*/ 31014 w 537"/>
                <a:gd name="T57" fmla="*/ 149225 h 992"/>
                <a:gd name="T58" fmla="*/ 34990 w 537"/>
                <a:gd name="T59" fmla="*/ 142875 h 992"/>
                <a:gd name="T60" fmla="*/ 42147 w 537"/>
                <a:gd name="T61" fmla="*/ 136525 h 992"/>
                <a:gd name="T62" fmla="*/ 45328 w 537"/>
                <a:gd name="T63" fmla="*/ 130175 h 992"/>
                <a:gd name="T64" fmla="*/ 45328 w 537"/>
                <a:gd name="T65" fmla="*/ 123825 h 992"/>
                <a:gd name="T66" fmla="*/ 52485 w 537"/>
                <a:gd name="T67" fmla="*/ 123825 h 992"/>
                <a:gd name="T68" fmla="*/ 48509 w 537"/>
                <a:gd name="T69" fmla="*/ 120650 h 992"/>
                <a:gd name="T70" fmla="*/ 45328 w 537"/>
                <a:gd name="T71" fmla="*/ 111125 h 992"/>
                <a:gd name="T72" fmla="*/ 58847 w 537"/>
                <a:gd name="T73" fmla="*/ 111125 h 992"/>
                <a:gd name="T74" fmla="*/ 58847 w 537"/>
                <a:gd name="T75" fmla="*/ 98425 h 992"/>
                <a:gd name="T76" fmla="*/ 69185 w 537"/>
                <a:gd name="T77" fmla="*/ 98425 h 992"/>
                <a:gd name="T78" fmla="*/ 89861 w 537"/>
                <a:gd name="T79" fmla="*/ 85725 h 992"/>
                <a:gd name="T80" fmla="*/ 86680 w 537"/>
                <a:gd name="T81" fmla="*/ 79375 h 992"/>
                <a:gd name="T82" fmla="*/ 79523 w 537"/>
                <a:gd name="T83" fmla="*/ 73025 h 9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7"/>
                <a:gd name="T127" fmla="*/ 0 h 992"/>
                <a:gd name="T128" fmla="*/ 537 w 537"/>
                <a:gd name="T129" fmla="*/ 992 h 9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7" h="992" extrusionOk="0">
                  <a:moveTo>
                    <a:pt x="399" y="351"/>
                  </a:moveTo>
                  <a:lnTo>
                    <a:pt x="399" y="351"/>
                  </a:lnTo>
                  <a:lnTo>
                    <a:pt x="434" y="239"/>
                  </a:lnTo>
                  <a:lnTo>
                    <a:pt x="503" y="159"/>
                  </a:lnTo>
                  <a:lnTo>
                    <a:pt x="537" y="143"/>
                  </a:lnTo>
                  <a:lnTo>
                    <a:pt x="520" y="96"/>
                  </a:lnTo>
                  <a:lnTo>
                    <a:pt x="503" y="96"/>
                  </a:lnTo>
                  <a:lnTo>
                    <a:pt x="503" y="128"/>
                  </a:lnTo>
                  <a:lnTo>
                    <a:pt x="468" y="143"/>
                  </a:lnTo>
                  <a:lnTo>
                    <a:pt x="451" y="159"/>
                  </a:lnTo>
                  <a:lnTo>
                    <a:pt x="399" y="143"/>
                  </a:lnTo>
                  <a:lnTo>
                    <a:pt x="416" y="111"/>
                  </a:lnTo>
                  <a:lnTo>
                    <a:pt x="416" y="96"/>
                  </a:lnTo>
                  <a:lnTo>
                    <a:pt x="382" y="63"/>
                  </a:lnTo>
                  <a:lnTo>
                    <a:pt x="330" y="63"/>
                  </a:lnTo>
                  <a:lnTo>
                    <a:pt x="295" y="15"/>
                  </a:lnTo>
                  <a:lnTo>
                    <a:pt x="261" y="0"/>
                  </a:lnTo>
                  <a:lnTo>
                    <a:pt x="244" y="15"/>
                  </a:lnTo>
                  <a:lnTo>
                    <a:pt x="192" y="0"/>
                  </a:lnTo>
                  <a:lnTo>
                    <a:pt x="155" y="32"/>
                  </a:lnTo>
                  <a:lnTo>
                    <a:pt x="155" y="63"/>
                  </a:lnTo>
                  <a:lnTo>
                    <a:pt x="121" y="80"/>
                  </a:lnTo>
                  <a:lnTo>
                    <a:pt x="138" y="128"/>
                  </a:lnTo>
                  <a:lnTo>
                    <a:pt x="103" y="176"/>
                  </a:lnTo>
                  <a:lnTo>
                    <a:pt x="69" y="272"/>
                  </a:lnTo>
                  <a:lnTo>
                    <a:pt x="86" y="335"/>
                  </a:lnTo>
                  <a:lnTo>
                    <a:pt x="69" y="383"/>
                  </a:lnTo>
                  <a:lnTo>
                    <a:pt x="69" y="416"/>
                  </a:lnTo>
                  <a:lnTo>
                    <a:pt x="52" y="431"/>
                  </a:lnTo>
                  <a:lnTo>
                    <a:pt x="52" y="495"/>
                  </a:lnTo>
                  <a:lnTo>
                    <a:pt x="34" y="527"/>
                  </a:lnTo>
                  <a:lnTo>
                    <a:pt x="34" y="591"/>
                  </a:lnTo>
                  <a:lnTo>
                    <a:pt x="34" y="623"/>
                  </a:lnTo>
                  <a:lnTo>
                    <a:pt x="34" y="687"/>
                  </a:lnTo>
                  <a:lnTo>
                    <a:pt x="52" y="687"/>
                  </a:lnTo>
                  <a:lnTo>
                    <a:pt x="52" y="704"/>
                  </a:lnTo>
                  <a:lnTo>
                    <a:pt x="34" y="704"/>
                  </a:lnTo>
                  <a:lnTo>
                    <a:pt x="52" y="704"/>
                  </a:lnTo>
                  <a:lnTo>
                    <a:pt x="34" y="767"/>
                  </a:lnTo>
                  <a:lnTo>
                    <a:pt x="17" y="800"/>
                  </a:lnTo>
                  <a:lnTo>
                    <a:pt x="17" y="830"/>
                  </a:lnTo>
                  <a:lnTo>
                    <a:pt x="0" y="878"/>
                  </a:lnTo>
                  <a:lnTo>
                    <a:pt x="0" y="911"/>
                  </a:lnTo>
                  <a:lnTo>
                    <a:pt x="0" y="926"/>
                  </a:lnTo>
                  <a:lnTo>
                    <a:pt x="17" y="911"/>
                  </a:lnTo>
                  <a:lnTo>
                    <a:pt x="17" y="959"/>
                  </a:lnTo>
                  <a:lnTo>
                    <a:pt x="34" y="974"/>
                  </a:lnTo>
                  <a:lnTo>
                    <a:pt x="86" y="974"/>
                  </a:lnTo>
                  <a:lnTo>
                    <a:pt x="121" y="974"/>
                  </a:lnTo>
                  <a:lnTo>
                    <a:pt x="121" y="992"/>
                  </a:lnTo>
                  <a:lnTo>
                    <a:pt x="103" y="926"/>
                  </a:lnTo>
                  <a:lnTo>
                    <a:pt x="121" y="911"/>
                  </a:lnTo>
                  <a:lnTo>
                    <a:pt x="138" y="896"/>
                  </a:lnTo>
                  <a:lnTo>
                    <a:pt x="155" y="848"/>
                  </a:lnTo>
                  <a:lnTo>
                    <a:pt x="209" y="815"/>
                  </a:lnTo>
                  <a:lnTo>
                    <a:pt x="209" y="782"/>
                  </a:lnTo>
                  <a:lnTo>
                    <a:pt x="192" y="782"/>
                  </a:lnTo>
                  <a:lnTo>
                    <a:pt x="155" y="752"/>
                  </a:lnTo>
                  <a:lnTo>
                    <a:pt x="155" y="734"/>
                  </a:lnTo>
                  <a:lnTo>
                    <a:pt x="174" y="719"/>
                  </a:lnTo>
                  <a:lnTo>
                    <a:pt x="209" y="704"/>
                  </a:lnTo>
                  <a:lnTo>
                    <a:pt x="209" y="687"/>
                  </a:lnTo>
                  <a:lnTo>
                    <a:pt x="226" y="687"/>
                  </a:lnTo>
                  <a:lnTo>
                    <a:pt x="226" y="656"/>
                  </a:lnTo>
                  <a:lnTo>
                    <a:pt x="244" y="639"/>
                  </a:lnTo>
                  <a:lnTo>
                    <a:pt x="226" y="623"/>
                  </a:lnTo>
                  <a:lnTo>
                    <a:pt x="244" y="623"/>
                  </a:lnTo>
                  <a:lnTo>
                    <a:pt x="261" y="623"/>
                  </a:lnTo>
                  <a:lnTo>
                    <a:pt x="261" y="608"/>
                  </a:lnTo>
                  <a:lnTo>
                    <a:pt x="244" y="608"/>
                  </a:lnTo>
                  <a:lnTo>
                    <a:pt x="226" y="608"/>
                  </a:lnTo>
                  <a:lnTo>
                    <a:pt x="226" y="560"/>
                  </a:lnTo>
                  <a:lnTo>
                    <a:pt x="261" y="575"/>
                  </a:lnTo>
                  <a:lnTo>
                    <a:pt x="295" y="560"/>
                  </a:lnTo>
                  <a:lnTo>
                    <a:pt x="313" y="512"/>
                  </a:lnTo>
                  <a:lnTo>
                    <a:pt x="295" y="495"/>
                  </a:lnTo>
                  <a:lnTo>
                    <a:pt x="313" y="495"/>
                  </a:lnTo>
                  <a:lnTo>
                    <a:pt x="347" y="495"/>
                  </a:lnTo>
                  <a:lnTo>
                    <a:pt x="434" y="479"/>
                  </a:lnTo>
                  <a:lnTo>
                    <a:pt x="451" y="431"/>
                  </a:lnTo>
                  <a:lnTo>
                    <a:pt x="451" y="416"/>
                  </a:lnTo>
                  <a:lnTo>
                    <a:pt x="434" y="399"/>
                  </a:lnTo>
                  <a:lnTo>
                    <a:pt x="434" y="383"/>
                  </a:lnTo>
                  <a:lnTo>
                    <a:pt x="399" y="368"/>
                  </a:lnTo>
                  <a:lnTo>
                    <a:pt x="399" y="35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77" name="Freeform 78"/>
            <p:cNvSpPr/>
            <p:nvPr/>
          </p:nvSpPr>
          <p:spPr bwMode="auto">
            <a:xfrm>
              <a:off x="3441700" y="5283201"/>
              <a:ext cx="125413" cy="101600"/>
            </a:xfrm>
            <a:custGeom>
              <a:avLst/>
              <a:gdLst>
                <a:gd name="T0" fmla="*/ 27781 w 158"/>
                <a:gd name="T1" fmla="*/ 18902 h 129"/>
                <a:gd name="T2" fmla="*/ 27781 w 158"/>
                <a:gd name="T3" fmla="*/ 18902 h 129"/>
                <a:gd name="T4" fmla="*/ 31750 w 158"/>
                <a:gd name="T5" fmla="*/ 12602 h 129"/>
                <a:gd name="T6" fmla="*/ 27781 w 158"/>
                <a:gd name="T7" fmla="*/ 9451 h 129"/>
                <a:gd name="T8" fmla="*/ 17463 w 158"/>
                <a:gd name="T9" fmla="*/ 3150 h 129"/>
                <a:gd name="T10" fmla="*/ 14288 w 158"/>
                <a:gd name="T11" fmla="*/ 3150 h 129"/>
                <a:gd name="T12" fmla="*/ 10319 w 158"/>
                <a:gd name="T13" fmla="*/ 0 h 129"/>
                <a:gd name="T14" fmla="*/ 7144 w 158"/>
                <a:gd name="T15" fmla="*/ 0 h 129"/>
                <a:gd name="T16" fmla="*/ 0 w 158"/>
                <a:gd name="T17" fmla="*/ 22053 h 129"/>
                <a:gd name="T18" fmla="*/ 3969 w 158"/>
                <a:gd name="T19" fmla="*/ 22053 h 129"/>
                <a:gd name="T20" fmla="*/ 14288 w 158"/>
                <a:gd name="T21" fmla="*/ 25203 h 129"/>
                <a:gd name="T22" fmla="*/ 23813 w 158"/>
                <a:gd name="T23" fmla="*/ 25203 h 129"/>
                <a:gd name="T24" fmla="*/ 27781 w 158"/>
                <a:gd name="T25" fmla="*/ 18902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129"/>
                <a:gd name="T41" fmla="*/ 158 w 158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129" extrusionOk="0">
                  <a:moveTo>
                    <a:pt x="140" y="96"/>
                  </a:moveTo>
                  <a:lnTo>
                    <a:pt x="140" y="96"/>
                  </a:lnTo>
                  <a:lnTo>
                    <a:pt x="158" y="64"/>
                  </a:lnTo>
                  <a:lnTo>
                    <a:pt x="140" y="48"/>
                  </a:lnTo>
                  <a:lnTo>
                    <a:pt x="88" y="16"/>
                  </a:lnTo>
                  <a:lnTo>
                    <a:pt x="71" y="16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0" y="112"/>
                  </a:lnTo>
                  <a:lnTo>
                    <a:pt x="17" y="112"/>
                  </a:lnTo>
                  <a:lnTo>
                    <a:pt x="71" y="129"/>
                  </a:lnTo>
                  <a:lnTo>
                    <a:pt x="123" y="129"/>
                  </a:lnTo>
                  <a:lnTo>
                    <a:pt x="140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78" name="Freeform 79"/>
            <p:cNvSpPr/>
            <p:nvPr/>
          </p:nvSpPr>
          <p:spPr bwMode="auto">
            <a:xfrm>
              <a:off x="3113088" y="4546601"/>
              <a:ext cx="850900" cy="812800"/>
            </a:xfrm>
            <a:custGeom>
              <a:avLst/>
              <a:gdLst>
                <a:gd name="T0" fmla="*/ 122917 w 1073"/>
                <a:gd name="T1" fmla="*/ 6362 h 1022"/>
                <a:gd name="T2" fmla="*/ 112607 w 1073"/>
                <a:gd name="T3" fmla="*/ 12725 h 1022"/>
                <a:gd name="T4" fmla="*/ 105470 w 1073"/>
                <a:gd name="T5" fmla="*/ 12725 h 1022"/>
                <a:gd name="T6" fmla="*/ 95161 w 1073"/>
                <a:gd name="T7" fmla="*/ 15906 h 1022"/>
                <a:gd name="T8" fmla="*/ 81680 w 1073"/>
                <a:gd name="T9" fmla="*/ 19087 h 1022"/>
                <a:gd name="T10" fmla="*/ 75336 w 1073"/>
                <a:gd name="T11" fmla="*/ 12725 h 1022"/>
                <a:gd name="T12" fmla="*/ 75336 w 1073"/>
                <a:gd name="T13" fmla="*/ 0 h 1022"/>
                <a:gd name="T14" fmla="*/ 68199 w 1073"/>
                <a:gd name="T15" fmla="*/ 3181 h 1022"/>
                <a:gd name="T16" fmla="*/ 47581 w 1073"/>
                <a:gd name="T17" fmla="*/ 3181 h 1022"/>
                <a:gd name="T18" fmla="*/ 50753 w 1073"/>
                <a:gd name="T19" fmla="*/ 12725 h 1022"/>
                <a:gd name="T20" fmla="*/ 44409 w 1073"/>
                <a:gd name="T21" fmla="*/ 22268 h 1022"/>
                <a:gd name="T22" fmla="*/ 37271 w 1073"/>
                <a:gd name="T23" fmla="*/ 19087 h 1022"/>
                <a:gd name="T24" fmla="*/ 19825 w 1073"/>
                <a:gd name="T25" fmla="*/ 15906 h 1022"/>
                <a:gd name="T26" fmla="*/ 23790 w 1073"/>
                <a:gd name="T27" fmla="*/ 22268 h 1022"/>
                <a:gd name="T28" fmla="*/ 23790 w 1073"/>
                <a:gd name="T29" fmla="*/ 31812 h 1022"/>
                <a:gd name="T30" fmla="*/ 6344 w 1073"/>
                <a:gd name="T31" fmla="*/ 50899 h 1022"/>
                <a:gd name="T32" fmla="*/ 3172 w 1073"/>
                <a:gd name="T33" fmla="*/ 73168 h 1022"/>
                <a:gd name="T34" fmla="*/ 16653 w 1073"/>
                <a:gd name="T35" fmla="*/ 73168 h 1022"/>
                <a:gd name="T36" fmla="*/ 23790 w 1073"/>
                <a:gd name="T37" fmla="*/ 79530 h 1022"/>
                <a:gd name="T38" fmla="*/ 37271 w 1073"/>
                <a:gd name="T39" fmla="*/ 73168 h 1022"/>
                <a:gd name="T40" fmla="*/ 44409 w 1073"/>
                <a:gd name="T41" fmla="*/ 82712 h 1022"/>
                <a:gd name="T42" fmla="*/ 68199 w 1073"/>
                <a:gd name="T43" fmla="*/ 92255 h 1022"/>
                <a:gd name="T44" fmla="*/ 71371 w 1073"/>
                <a:gd name="T45" fmla="*/ 101799 h 1022"/>
                <a:gd name="T46" fmla="*/ 81680 w 1073"/>
                <a:gd name="T47" fmla="*/ 108161 h 1022"/>
                <a:gd name="T48" fmla="*/ 84852 w 1073"/>
                <a:gd name="T49" fmla="*/ 117705 h 1022"/>
                <a:gd name="T50" fmla="*/ 84852 w 1073"/>
                <a:gd name="T51" fmla="*/ 136792 h 1022"/>
                <a:gd name="T52" fmla="*/ 99126 w 1073"/>
                <a:gd name="T53" fmla="*/ 139973 h 1022"/>
                <a:gd name="T54" fmla="*/ 105470 w 1073"/>
                <a:gd name="T55" fmla="*/ 149517 h 1022"/>
                <a:gd name="T56" fmla="*/ 105470 w 1073"/>
                <a:gd name="T57" fmla="*/ 155879 h 1022"/>
                <a:gd name="T58" fmla="*/ 102298 w 1073"/>
                <a:gd name="T59" fmla="*/ 168604 h 1022"/>
                <a:gd name="T60" fmla="*/ 91989 w 1073"/>
                <a:gd name="T61" fmla="*/ 184510 h 1022"/>
                <a:gd name="T62" fmla="*/ 99126 w 1073"/>
                <a:gd name="T63" fmla="*/ 187692 h 1022"/>
                <a:gd name="T64" fmla="*/ 112607 w 1073"/>
                <a:gd name="T65" fmla="*/ 197235 h 1022"/>
                <a:gd name="T66" fmla="*/ 115779 w 1073"/>
                <a:gd name="T67" fmla="*/ 197235 h 1022"/>
                <a:gd name="T68" fmla="*/ 130054 w 1073"/>
                <a:gd name="T69" fmla="*/ 178148 h 1022"/>
                <a:gd name="T70" fmla="*/ 137191 w 1073"/>
                <a:gd name="T71" fmla="*/ 159061 h 1022"/>
                <a:gd name="T72" fmla="*/ 147500 w 1073"/>
                <a:gd name="T73" fmla="*/ 149517 h 1022"/>
                <a:gd name="T74" fmla="*/ 171290 w 1073"/>
                <a:gd name="T75" fmla="*/ 143155 h 1022"/>
                <a:gd name="T76" fmla="*/ 178427 w 1073"/>
                <a:gd name="T77" fmla="*/ 136792 h 1022"/>
                <a:gd name="T78" fmla="*/ 184771 w 1073"/>
                <a:gd name="T79" fmla="*/ 124067 h 1022"/>
                <a:gd name="T80" fmla="*/ 188736 w 1073"/>
                <a:gd name="T81" fmla="*/ 114524 h 1022"/>
                <a:gd name="T82" fmla="*/ 205390 w 1073"/>
                <a:gd name="T83" fmla="*/ 73168 h 1022"/>
                <a:gd name="T84" fmla="*/ 208562 w 1073"/>
                <a:gd name="T85" fmla="*/ 50899 h 1022"/>
                <a:gd name="T86" fmla="*/ 181599 w 1073"/>
                <a:gd name="T87" fmla="*/ 38175 h 1022"/>
                <a:gd name="T88" fmla="*/ 164153 w 1073"/>
                <a:gd name="T89" fmla="*/ 38175 h 1022"/>
                <a:gd name="T90" fmla="*/ 157809 w 1073"/>
                <a:gd name="T91" fmla="*/ 34993 h 1022"/>
                <a:gd name="T92" fmla="*/ 153844 w 1073"/>
                <a:gd name="T93" fmla="*/ 31812 h 1022"/>
                <a:gd name="T94" fmla="*/ 137191 w 1073"/>
                <a:gd name="T95" fmla="*/ 31812 h 1022"/>
                <a:gd name="T96" fmla="*/ 133226 w 1073"/>
                <a:gd name="T97" fmla="*/ 25450 h 1022"/>
                <a:gd name="T98" fmla="*/ 126882 w 1073"/>
                <a:gd name="T99" fmla="*/ 31812 h 1022"/>
                <a:gd name="T100" fmla="*/ 119745 w 1073"/>
                <a:gd name="T101" fmla="*/ 31812 h 1022"/>
                <a:gd name="T102" fmla="*/ 130054 w 1073"/>
                <a:gd name="T103" fmla="*/ 19087 h 1022"/>
                <a:gd name="T104" fmla="*/ 126882 w 1073"/>
                <a:gd name="T105" fmla="*/ 15906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3"/>
                <a:gd name="T160" fmla="*/ 0 h 1022"/>
                <a:gd name="T161" fmla="*/ 1073 w 107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3" h="1022" extrusionOk="0">
                  <a:moveTo>
                    <a:pt x="623" y="30"/>
                  </a:moveTo>
                  <a:lnTo>
                    <a:pt x="623" y="30"/>
                  </a:lnTo>
                  <a:lnTo>
                    <a:pt x="606" y="30"/>
                  </a:lnTo>
                  <a:lnTo>
                    <a:pt x="570" y="63"/>
                  </a:lnTo>
                  <a:lnTo>
                    <a:pt x="552" y="78"/>
                  </a:lnTo>
                  <a:lnTo>
                    <a:pt x="535" y="63"/>
                  </a:lnTo>
                  <a:lnTo>
                    <a:pt x="501" y="63"/>
                  </a:lnTo>
                  <a:lnTo>
                    <a:pt x="483" y="78"/>
                  </a:lnTo>
                  <a:lnTo>
                    <a:pt x="466" y="78"/>
                  </a:lnTo>
                  <a:lnTo>
                    <a:pt x="414" y="96"/>
                  </a:lnTo>
                  <a:lnTo>
                    <a:pt x="397" y="96"/>
                  </a:lnTo>
                  <a:lnTo>
                    <a:pt x="380" y="63"/>
                  </a:lnTo>
                  <a:lnTo>
                    <a:pt x="380" y="15"/>
                  </a:lnTo>
                  <a:lnTo>
                    <a:pt x="380" y="0"/>
                  </a:lnTo>
                  <a:lnTo>
                    <a:pt x="362" y="0"/>
                  </a:lnTo>
                  <a:lnTo>
                    <a:pt x="345" y="15"/>
                  </a:lnTo>
                  <a:lnTo>
                    <a:pt x="293" y="30"/>
                  </a:lnTo>
                  <a:lnTo>
                    <a:pt x="241" y="15"/>
                  </a:lnTo>
                  <a:lnTo>
                    <a:pt x="259" y="30"/>
                  </a:lnTo>
                  <a:lnTo>
                    <a:pt x="259" y="63"/>
                  </a:lnTo>
                  <a:lnTo>
                    <a:pt x="276" y="78"/>
                  </a:lnTo>
                  <a:lnTo>
                    <a:pt x="224" y="111"/>
                  </a:lnTo>
                  <a:lnTo>
                    <a:pt x="207" y="111"/>
                  </a:lnTo>
                  <a:lnTo>
                    <a:pt x="190" y="96"/>
                  </a:lnTo>
                  <a:lnTo>
                    <a:pt x="172" y="78"/>
                  </a:lnTo>
                  <a:lnTo>
                    <a:pt x="103" y="78"/>
                  </a:lnTo>
                  <a:lnTo>
                    <a:pt x="103" y="96"/>
                  </a:lnTo>
                  <a:lnTo>
                    <a:pt x="120" y="111"/>
                  </a:lnTo>
                  <a:lnTo>
                    <a:pt x="103" y="111"/>
                  </a:lnTo>
                  <a:lnTo>
                    <a:pt x="120" y="159"/>
                  </a:lnTo>
                  <a:lnTo>
                    <a:pt x="103" y="222"/>
                  </a:lnTo>
                  <a:lnTo>
                    <a:pt x="34" y="255"/>
                  </a:lnTo>
                  <a:lnTo>
                    <a:pt x="0" y="318"/>
                  </a:lnTo>
                  <a:lnTo>
                    <a:pt x="17" y="366"/>
                  </a:lnTo>
                  <a:lnTo>
                    <a:pt x="51" y="383"/>
                  </a:lnTo>
                  <a:lnTo>
                    <a:pt x="86" y="366"/>
                  </a:lnTo>
                  <a:lnTo>
                    <a:pt x="86" y="399"/>
                  </a:lnTo>
                  <a:lnTo>
                    <a:pt x="120" y="399"/>
                  </a:lnTo>
                  <a:lnTo>
                    <a:pt x="155" y="399"/>
                  </a:lnTo>
                  <a:lnTo>
                    <a:pt x="190" y="366"/>
                  </a:lnTo>
                  <a:lnTo>
                    <a:pt x="224" y="366"/>
                  </a:lnTo>
                  <a:lnTo>
                    <a:pt x="224" y="414"/>
                  </a:lnTo>
                  <a:lnTo>
                    <a:pt x="241" y="431"/>
                  </a:lnTo>
                  <a:lnTo>
                    <a:pt x="345" y="462"/>
                  </a:lnTo>
                  <a:lnTo>
                    <a:pt x="362" y="495"/>
                  </a:lnTo>
                  <a:lnTo>
                    <a:pt x="362" y="510"/>
                  </a:lnTo>
                  <a:lnTo>
                    <a:pt x="380" y="543"/>
                  </a:lnTo>
                  <a:lnTo>
                    <a:pt x="414" y="543"/>
                  </a:lnTo>
                  <a:lnTo>
                    <a:pt x="414" y="558"/>
                  </a:lnTo>
                  <a:lnTo>
                    <a:pt x="431" y="591"/>
                  </a:lnTo>
                  <a:lnTo>
                    <a:pt x="431" y="639"/>
                  </a:lnTo>
                  <a:lnTo>
                    <a:pt x="431" y="687"/>
                  </a:lnTo>
                  <a:lnTo>
                    <a:pt x="483" y="702"/>
                  </a:lnTo>
                  <a:lnTo>
                    <a:pt x="501" y="702"/>
                  </a:lnTo>
                  <a:lnTo>
                    <a:pt x="501" y="735"/>
                  </a:lnTo>
                  <a:lnTo>
                    <a:pt x="535" y="750"/>
                  </a:lnTo>
                  <a:lnTo>
                    <a:pt x="518" y="783"/>
                  </a:lnTo>
                  <a:lnTo>
                    <a:pt x="535" y="783"/>
                  </a:lnTo>
                  <a:lnTo>
                    <a:pt x="552" y="830"/>
                  </a:lnTo>
                  <a:lnTo>
                    <a:pt x="518" y="846"/>
                  </a:lnTo>
                  <a:lnTo>
                    <a:pt x="449" y="926"/>
                  </a:lnTo>
                  <a:lnTo>
                    <a:pt x="466" y="926"/>
                  </a:lnTo>
                  <a:lnTo>
                    <a:pt x="483" y="942"/>
                  </a:lnTo>
                  <a:lnTo>
                    <a:pt x="501" y="942"/>
                  </a:lnTo>
                  <a:lnTo>
                    <a:pt x="552" y="974"/>
                  </a:lnTo>
                  <a:lnTo>
                    <a:pt x="570" y="990"/>
                  </a:lnTo>
                  <a:lnTo>
                    <a:pt x="552" y="1022"/>
                  </a:lnTo>
                  <a:lnTo>
                    <a:pt x="587" y="990"/>
                  </a:lnTo>
                  <a:lnTo>
                    <a:pt x="623" y="959"/>
                  </a:lnTo>
                  <a:lnTo>
                    <a:pt x="658" y="894"/>
                  </a:lnTo>
                  <a:lnTo>
                    <a:pt x="693" y="863"/>
                  </a:lnTo>
                  <a:lnTo>
                    <a:pt x="693" y="798"/>
                  </a:lnTo>
                  <a:lnTo>
                    <a:pt x="710" y="767"/>
                  </a:lnTo>
                  <a:lnTo>
                    <a:pt x="744" y="750"/>
                  </a:lnTo>
                  <a:lnTo>
                    <a:pt x="796" y="719"/>
                  </a:lnTo>
                  <a:lnTo>
                    <a:pt x="865" y="719"/>
                  </a:lnTo>
                  <a:lnTo>
                    <a:pt x="865" y="702"/>
                  </a:lnTo>
                  <a:lnTo>
                    <a:pt x="900" y="687"/>
                  </a:lnTo>
                  <a:lnTo>
                    <a:pt x="900" y="671"/>
                  </a:lnTo>
                  <a:lnTo>
                    <a:pt x="934" y="623"/>
                  </a:lnTo>
                  <a:lnTo>
                    <a:pt x="934" y="591"/>
                  </a:lnTo>
                  <a:lnTo>
                    <a:pt x="952" y="575"/>
                  </a:lnTo>
                  <a:lnTo>
                    <a:pt x="952" y="462"/>
                  </a:lnTo>
                  <a:lnTo>
                    <a:pt x="1038" y="366"/>
                  </a:lnTo>
                  <a:lnTo>
                    <a:pt x="1073" y="318"/>
                  </a:lnTo>
                  <a:lnTo>
                    <a:pt x="1055" y="255"/>
                  </a:lnTo>
                  <a:lnTo>
                    <a:pt x="1004" y="255"/>
                  </a:lnTo>
                  <a:lnTo>
                    <a:pt x="917" y="191"/>
                  </a:lnTo>
                  <a:lnTo>
                    <a:pt x="883" y="207"/>
                  </a:lnTo>
                  <a:lnTo>
                    <a:pt x="831" y="191"/>
                  </a:lnTo>
                  <a:lnTo>
                    <a:pt x="796" y="191"/>
                  </a:lnTo>
                  <a:lnTo>
                    <a:pt x="796" y="174"/>
                  </a:lnTo>
                  <a:lnTo>
                    <a:pt x="796" y="159"/>
                  </a:lnTo>
                  <a:lnTo>
                    <a:pt x="779" y="159"/>
                  </a:lnTo>
                  <a:lnTo>
                    <a:pt x="710" y="144"/>
                  </a:lnTo>
                  <a:lnTo>
                    <a:pt x="693" y="159"/>
                  </a:lnTo>
                  <a:lnTo>
                    <a:pt x="693" y="126"/>
                  </a:lnTo>
                  <a:lnTo>
                    <a:pt x="675" y="126"/>
                  </a:lnTo>
                  <a:lnTo>
                    <a:pt x="641" y="126"/>
                  </a:lnTo>
                  <a:lnTo>
                    <a:pt x="641" y="159"/>
                  </a:lnTo>
                  <a:lnTo>
                    <a:pt x="623" y="144"/>
                  </a:lnTo>
                  <a:lnTo>
                    <a:pt x="606" y="159"/>
                  </a:lnTo>
                  <a:lnTo>
                    <a:pt x="623" y="126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41" y="78"/>
                  </a:lnTo>
                  <a:lnTo>
                    <a:pt x="623" y="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79" name="Freeform 80"/>
            <p:cNvSpPr/>
            <p:nvPr/>
          </p:nvSpPr>
          <p:spPr bwMode="auto">
            <a:xfrm>
              <a:off x="3540125" y="4529138"/>
              <a:ext cx="53974" cy="76200"/>
            </a:xfrm>
            <a:custGeom>
              <a:avLst/>
              <a:gdLst>
                <a:gd name="T0" fmla="*/ 0 w 69"/>
                <a:gd name="T1" fmla="*/ 16669 h 96"/>
                <a:gd name="T2" fmla="*/ 0 w 69"/>
                <a:gd name="T3" fmla="*/ 16669 h 96"/>
                <a:gd name="T4" fmla="*/ 3129 w 69"/>
                <a:gd name="T5" fmla="*/ 19050 h 96"/>
                <a:gd name="T6" fmla="*/ 6258 w 69"/>
                <a:gd name="T7" fmla="*/ 16669 h 96"/>
                <a:gd name="T8" fmla="*/ 13298 w 69"/>
                <a:gd name="T9" fmla="*/ 9525 h 96"/>
                <a:gd name="T10" fmla="*/ 0 w 69"/>
                <a:gd name="T11" fmla="*/ 0 h 96"/>
                <a:gd name="T12" fmla="*/ 0 w 69"/>
                <a:gd name="T13" fmla="*/ 3969 h 96"/>
                <a:gd name="T14" fmla="*/ 0 w 69"/>
                <a:gd name="T15" fmla="*/ 9525 h 96"/>
                <a:gd name="T16" fmla="*/ 0 w 69"/>
                <a:gd name="T17" fmla="*/ 16669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96"/>
                <a:gd name="T29" fmla="*/ 69 w 69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96" extrusionOk="0">
                  <a:moveTo>
                    <a:pt x="0" y="81"/>
                  </a:moveTo>
                  <a:lnTo>
                    <a:pt x="0" y="81"/>
                  </a:lnTo>
                  <a:lnTo>
                    <a:pt x="17" y="96"/>
                  </a:lnTo>
                  <a:lnTo>
                    <a:pt x="35" y="81"/>
                  </a:lnTo>
                  <a:lnTo>
                    <a:pt x="69" y="4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80" name="Freeform 81"/>
            <p:cNvSpPr/>
            <p:nvPr/>
          </p:nvSpPr>
          <p:spPr bwMode="auto">
            <a:xfrm>
              <a:off x="3457575" y="4529138"/>
              <a:ext cx="82550" cy="76200"/>
            </a:xfrm>
            <a:custGeom>
              <a:avLst/>
              <a:gdLst>
                <a:gd name="T0" fmla="*/ 20638 w 104"/>
                <a:gd name="T1" fmla="*/ 16669 h 96"/>
                <a:gd name="T2" fmla="*/ 20638 w 104"/>
                <a:gd name="T3" fmla="*/ 16669 h 96"/>
                <a:gd name="T4" fmla="*/ 20638 w 104"/>
                <a:gd name="T5" fmla="*/ 9525 h 96"/>
                <a:gd name="T6" fmla="*/ 20638 w 104"/>
                <a:gd name="T7" fmla="*/ 3969 h 96"/>
                <a:gd name="T8" fmla="*/ 20638 w 104"/>
                <a:gd name="T9" fmla="*/ 0 h 96"/>
                <a:gd name="T10" fmla="*/ 7144 w 104"/>
                <a:gd name="T11" fmla="*/ 0 h 96"/>
                <a:gd name="T12" fmla="*/ 0 w 104"/>
                <a:gd name="T13" fmla="*/ 7144 h 96"/>
                <a:gd name="T14" fmla="*/ 7144 w 104"/>
                <a:gd name="T15" fmla="*/ 19050 h 96"/>
                <a:gd name="T16" fmla="*/ 10319 w 104"/>
                <a:gd name="T17" fmla="*/ 19050 h 96"/>
                <a:gd name="T18" fmla="*/ 14288 w 104"/>
                <a:gd name="T19" fmla="*/ 16669 h 96"/>
                <a:gd name="T20" fmla="*/ 20638 w 104"/>
                <a:gd name="T21" fmla="*/ 16669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96"/>
                <a:gd name="T35" fmla="*/ 104 w 104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96" extrusionOk="0">
                  <a:moveTo>
                    <a:pt x="104" y="81"/>
                  </a:moveTo>
                  <a:lnTo>
                    <a:pt x="104" y="81"/>
                  </a:lnTo>
                  <a:lnTo>
                    <a:pt x="104" y="48"/>
                  </a:lnTo>
                  <a:lnTo>
                    <a:pt x="104" y="18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0" y="33"/>
                  </a:lnTo>
                  <a:lnTo>
                    <a:pt x="35" y="96"/>
                  </a:lnTo>
                  <a:lnTo>
                    <a:pt x="52" y="96"/>
                  </a:lnTo>
                  <a:lnTo>
                    <a:pt x="69" y="81"/>
                  </a:lnTo>
                  <a:lnTo>
                    <a:pt x="104" y="8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81" name="Freeform 82"/>
            <p:cNvSpPr/>
            <p:nvPr/>
          </p:nvSpPr>
          <p:spPr bwMode="auto">
            <a:xfrm>
              <a:off x="3387725" y="4483101"/>
              <a:ext cx="95250" cy="139700"/>
            </a:xfrm>
            <a:custGeom>
              <a:avLst/>
              <a:gdLst>
                <a:gd name="T0" fmla="*/ 6298 w 121"/>
                <a:gd name="T1" fmla="*/ 0 h 177"/>
                <a:gd name="T2" fmla="*/ 6298 w 121"/>
                <a:gd name="T3" fmla="*/ 0 h 177"/>
                <a:gd name="T4" fmla="*/ 13382 w 121"/>
                <a:gd name="T5" fmla="*/ 2368 h 177"/>
                <a:gd name="T6" fmla="*/ 13382 w 121"/>
                <a:gd name="T7" fmla="*/ 6314 h 177"/>
                <a:gd name="T8" fmla="*/ 16531 w 121"/>
                <a:gd name="T9" fmla="*/ 6314 h 177"/>
                <a:gd name="T10" fmla="*/ 23616 w 121"/>
                <a:gd name="T11" fmla="*/ 11839 h 177"/>
                <a:gd name="T12" fmla="*/ 16531 w 121"/>
                <a:gd name="T13" fmla="*/ 18942 h 177"/>
                <a:gd name="T14" fmla="*/ 23616 w 121"/>
                <a:gd name="T15" fmla="*/ 30781 h 177"/>
                <a:gd name="T16" fmla="*/ 13382 w 121"/>
                <a:gd name="T17" fmla="*/ 34728 h 177"/>
                <a:gd name="T18" fmla="*/ 10233 w 121"/>
                <a:gd name="T19" fmla="*/ 34728 h 177"/>
                <a:gd name="T20" fmla="*/ 6298 w 121"/>
                <a:gd name="T21" fmla="*/ 28414 h 177"/>
                <a:gd name="T22" fmla="*/ 6298 w 121"/>
                <a:gd name="T23" fmla="*/ 18942 h 177"/>
                <a:gd name="T24" fmla="*/ 6298 w 121"/>
                <a:gd name="T25" fmla="*/ 15785 h 177"/>
                <a:gd name="T26" fmla="*/ 3149 w 121"/>
                <a:gd name="T27" fmla="*/ 15785 h 177"/>
                <a:gd name="T28" fmla="*/ 0 w 121"/>
                <a:gd name="T29" fmla="*/ 11839 h 177"/>
                <a:gd name="T30" fmla="*/ 0 w 121"/>
                <a:gd name="T31" fmla="*/ 6314 h 177"/>
                <a:gd name="T32" fmla="*/ 3149 w 121"/>
                <a:gd name="T33" fmla="*/ 6314 h 177"/>
                <a:gd name="T34" fmla="*/ 3149 w 121"/>
                <a:gd name="T35" fmla="*/ 2368 h 177"/>
                <a:gd name="T36" fmla="*/ 6298 w 121"/>
                <a:gd name="T37" fmla="*/ 0 h 1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177"/>
                <a:gd name="T59" fmla="*/ 121 w 121"/>
                <a:gd name="T60" fmla="*/ 177 h 1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177" extrusionOk="0">
                  <a:moveTo>
                    <a:pt x="35" y="0"/>
                  </a:moveTo>
                  <a:lnTo>
                    <a:pt x="35" y="0"/>
                  </a:lnTo>
                  <a:lnTo>
                    <a:pt x="69" y="15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121" y="63"/>
                  </a:lnTo>
                  <a:lnTo>
                    <a:pt x="86" y="96"/>
                  </a:lnTo>
                  <a:lnTo>
                    <a:pt x="121" y="159"/>
                  </a:lnTo>
                  <a:lnTo>
                    <a:pt x="69" y="177"/>
                  </a:lnTo>
                  <a:lnTo>
                    <a:pt x="52" y="177"/>
                  </a:lnTo>
                  <a:lnTo>
                    <a:pt x="35" y="144"/>
                  </a:lnTo>
                  <a:lnTo>
                    <a:pt x="35" y="96"/>
                  </a:lnTo>
                  <a:lnTo>
                    <a:pt x="35" y="81"/>
                  </a:lnTo>
                  <a:lnTo>
                    <a:pt x="17" y="81"/>
                  </a:lnTo>
                  <a:lnTo>
                    <a:pt x="0" y="63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17" y="1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82" name="Freeform 83"/>
            <p:cNvSpPr/>
            <p:nvPr/>
          </p:nvSpPr>
          <p:spPr bwMode="auto">
            <a:xfrm>
              <a:off x="3125788" y="4406901"/>
              <a:ext cx="290513" cy="228600"/>
            </a:xfrm>
            <a:custGeom>
              <a:avLst/>
              <a:gdLst>
                <a:gd name="T0" fmla="*/ 73225 w 365"/>
                <a:gd name="T1" fmla="*/ 19050 h 288"/>
                <a:gd name="T2" fmla="*/ 73225 w 365"/>
                <a:gd name="T3" fmla="*/ 19050 h 288"/>
                <a:gd name="T4" fmla="*/ 69246 w 365"/>
                <a:gd name="T5" fmla="*/ 21431 h 288"/>
                <a:gd name="T6" fmla="*/ 69246 w 365"/>
                <a:gd name="T7" fmla="*/ 26194 h 288"/>
                <a:gd name="T8" fmla="*/ 66062 w 365"/>
                <a:gd name="T9" fmla="*/ 26194 h 288"/>
                <a:gd name="T10" fmla="*/ 66062 w 365"/>
                <a:gd name="T11" fmla="*/ 30956 h 288"/>
                <a:gd name="T12" fmla="*/ 69246 w 365"/>
                <a:gd name="T13" fmla="*/ 34925 h 288"/>
                <a:gd name="T14" fmla="*/ 66062 w 365"/>
                <a:gd name="T15" fmla="*/ 38100 h 288"/>
                <a:gd name="T16" fmla="*/ 55715 w 365"/>
                <a:gd name="T17" fmla="*/ 40481 h 288"/>
                <a:gd name="T18" fmla="*/ 44572 w 365"/>
                <a:gd name="T19" fmla="*/ 38100 h 288"/>
                <a:gd name="T20" fmla="*/ 48551 w 365"/>
                <a:gd name="T21" fmla="*/ 40481 h 288"/>
                <a:gd name="T22" fmla="*/ 48551 w 365"/>
                <a:gd name="T23" fmla="*/ 47625 h 288"/>
                <a:gd name="T24" fmla="*/ 52531 w 365"/>
                <a:gd name="T25" fmla="*/ 50006 h 288"/>
                <a:gd name="T26" fmla="*/ 41388 w 365"/>
                <a:gd name="T27" fmla="*/ 57150 h 288"/>
                <a:gd name="T28" fmla="*/ 38204 w 365"/>
                <a:gd name="T29" fmla="*/ 57150 h 288"/>
                <a:gd name="T30" fmla="*/ 35021 w 365"/>
                <a:gd name="T31" fmla="*/ 54769 h 288"/>
                <a:gd name="T32" fmla="*/ 31041 w 365"/>
                <a:gd name="T33" fmla="*/ 50006 h 288"/>
                <a:gd name="T34" fmla="*/ 31041 w 365"/>
                <a:gd name="T35" fmla="*/ 44450 h 288"/>
                <a:gd name="T36" fmla="*/ 27857 w 365"/>
                <a:gd name="T37" fmla="*/ 38100 h 288"/>
                <a:gd name="T38" fmla="*/ 31041 w 365"/>
                <a:gd name="T39" fmla="*/ 28575 h 288"/>
                <a:gd name="T40" fmla="*/ 20694 w 365"/>
                <a:gd name="T41" fmla="*/ 28575 h 288"/>
                <a:gd name="T42" fmla="*/ 17510 w 365"/>
                <a:gd name="T43" fmla="*/ 26194 h 288"/>
                <a:gd name="T44" fmla="*/ 7163 w 365"/>
                <a:gd name="T45" fmla="*/ 26194 h 288"/>
                <a:gd name="T46" fmla="*/ 3980 w 365"/>
                <a:gd name="T47" fmla="*/ 21431 h 288"/>
                <a:gd name="T48" fmla="*/ 3980 w 365"/>
                <a:gd name="T49" fmla="*/ 19050 h 288"/>
                <a:gd name="T50" fmla="*/ 0 w 365"/>
                <a:gd name="T51" fmla="*/ 11906 h 288"/>
                <a:gd name="T52" fmla="*/ 3980 w 365"/>
                <a:gd name="T53" fmla="*/ 7144 h 288"/>
                <a:gd name="T54" fmla="*/ 7163 w 365"/>
                <a:gd name="T55" fmla="*/ 2381 h 288"/>
                <a:gd name="T56" fmla="*/ 10347 w 365"/>
                <a:gd name="T57" fmla="*/ 7144 h 288"/>
                <a:gd name="T58" fmla="*/ 7163 w 365"/>
                <a:gd name="T59" fmla="*/ 9525 h 288"/>
                <a:gd name="T60" fmla="*/ 7163 w 365"/>
                <a:gd name="T61" fmla="*/ 15875 h 288"/>
                <a:gd name="T62" fmla="*/ 10347 w 365"/>
                <a:gd name="T63" fmla="*/ 11906 h 288"/>
                <a:gd name="T64" fmla="*/ 10347 w 365"/>
                <a:gd name="T65" fmla="*/ 7144 h 288"/>
                <a:gd name="T66" fmla="*/ 17510 w 365"/>
                <a:gd name="T67" fmla="*/ 2381 h 288"/>
                <a:gd name="T68" fmla="*/ 17510 w 365"/>
                <a:gd name="T69" fmla="*/ 0 h 288"/>
                <a:gd name="T70" fmla="*/ 17510 w 365"/>
                <a:gd name="T71" fmla="*/ 2381 h 288"/>
                <a:gd name="T72" fmla="*/ 27857 w 365"/>
                <a:gd name="T73" fmla="*/ 2381 h 288"/>
                <a:gd name="T74" fmla="*/ 27857 w 365"/>
                <a:gd name="T75" fmla="*/ 7144 h 288"/>
                <a:gd name="T76" fmla="*/ 38204 w 365"/>
                <a:gd name="T77" fmla="*/ 7144 h 288"/>
                <a:gd name="T78" fmla="*/ 44572 w 365"/>
                <a:gd name="T79" fmla="*/ 9525 h 288"/>
                <a:gd name="T80" fmla="*/ 52531 w 365"/>
                <a:gd name="T81" fmla="*/ 7144 h 288"/>
                <a:gd name="T82" fmla="*/ 58899 w 365"/>
                <a:gd name="T83" fmla="*/ 7144 h 288"/>
                <a:gd name="T84" fmla="*/ 55715 w 365"/>
                <a:gd name="T85" fmla="*/ 7144 h 288"/>
                <a:gd name="T86" fmla="*/ 58899 w 365"/>
                <a:gd name="T87" fmla="*/ 9525 h 288"/>
                <a:gd name="T88" fmla="*/ 66062 w 365"/>
                <a:gd name="T89" fmla="*/ 11906 h 288"/>
                <a:gd name="T90" fmla="*/ 66062 w 365"/>
                <a:gd name="T91" fmla="*/ 19050 h 288"/>
                <a:gd name="T92" fmla="*/ 69246 w 365"/>
                <a:gd name="T93" fmla="*/ 15875 h 288"/>
                <a:gd name="T94" fmla="*/ 73225 w 365"/>
                <a:gd name="T95" fmla="*/ 19050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5"/>
                <a:gd name="T145" fmla="*/ 0 h 288"/>
                <a:gd name="T146" fmla="*/ 365 w 365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5" h="288" extrusionOk="0">
                  <a:moveTo>
                    <a:pt x="365" y="96"/>
                  </a:moveTo>
                  <a:lnTo>
                    <a:pt x="365" y="96"/>
                  </a:lnTo>
                  <a:lnTo>
                    <a:pt x="347" y="111"/>
                  </a:lnTo>
                  <a:lnTo>
                    <a:pt x="347" y="129"/>
                  </a:lnTo>
                  <a:lnTo>
                    <a:pt x="330" y="129"/>
                  </a:lnTo>
                  <a:lnTo>
                    <a:pt x="330" y="159"/>
                  </a:lnTo>
                  <a:lnTo>
                    <a:pt x="347" y="177"/>
                  </a:lnTo>
                  <a:lnTo>
                    <a:pt x="330" y="192"/>
                  </a:lnTo>
                  <a:lnTo>
                    <a:pt x="278" y="207"/>
                  </a:lnTo>
                  <a:lnTo>
                    <a:pt x="224" y="192"/>
                  </a:lnTo>
                  <a:lnTo>
                    <a:pt x="242" y="207"/>
                  </a:lnTo>
                  <a:lnTo>
                    <a:pt x="242" y="240"/>
                  </a:lnTo>
                  <a:lnTo>
                    <a:pt x="261" y="255"/>
                  </a:lnTo>
                  <a:lnTo>
                    <a:pt x="207" y="288"/>
                  </a:lnTo>
                  <a:lnTo>
                    <a:pt x="190" y="288"/>
                  </a:lnTo>
                  <a:lnTo>
                    <a:pt x="173" y="273"/>
                  </a:lnTo>
                  <a:lnTo>
                    <a:pt x="155" y="255"/>
                  </a:lnTo>
                  <a:lnTo>
                    <a:pt x="155" y="225"/>
                  </a:lnTo>
                  <a:lnTo>
                    <a:pt x="138" y="192"/>
                  </a:lnTo>
                  <a:lnTo>
                    <a:pt x="155" y="144"/>
                  </a:lnTo>
                  <a:lnTo>
                    <a:pt x="103" y="144"/>
                  </a:lnTo>
                  <a:lnTo>
                    <a:pt x="86" y="129"/>
                  </a:lnTo>
                  <a:lnTo>
                    <a:pt x="34" y="129"/>
                  </a:lnTo>
                  <a:lnTo>
                    <a:pt x="17" y="111"/>
                  </a:lnTo>
                  <a:lnTo>
                    <a:pt x="17" y="96"/>
                  </a:lnTo>
                  <a:lnTo>
                    <a:pt x="0" y="63"/>
                  </a:lnTo>
                  <a:lnTo>
                    <a:pt x="17" y="33"/>
                  </a:lnTo>
                  <a:lnTo>
                    <a:pt x="34" y="15"/>
                  </a:lnTo>
                  <a:lnTo>
                    <a:pt x="52" y="33"/>
                  </a:lnTo>
                  <a:lnTo>
                    <a:pt x="34" y="48"/>
                  </a:lnTo>
                  <a:lnTo>
                    <a:pt x="34" y="81"/>
                  </a:lnTo>
                  <a:lnTo>
                    <a:pt x="52" y="63"/>
                  </a:lnTo>
                  <a:lnTo>
                    <a:pt x="52" y="33"/>
                  </a:lnTo>
                  <a:lnTo>
                    <a:pt x="86" y="15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138" y="15"/>
                  </a:lnTo>
                  <a:lnTo>
                    <a:pt x="138" y="33"/>
                  </a:lnTo>
                  <a:lnTo>
                    <a:pt x="190" y="33"/>
                  </a:lnTo>
                  <a:lnTo>
                    <a:pt x="224" y="48"/>
                  </a:lnTo>
                  <a:lnTo>
                    <a:pt x="261" y="33"/>
                  </a:lnTo>
                  <a:lnTo>
                    <a:pt x="295" y="33"/>
                  </a:lnTo>
                  <a:lnTo>
                    <a:pt x="278" y="33"/>
                  </a:lnTo>
                  <a:lnTo>
                    <a:pt x="295" y="48"/>
                  </a:lnTo>
                  <a:lnTo>
                    <a:pt x="330" y="63"/>
                  </a:lnTo>
                  <a:lnTo>
                    <a:pt x="330" y="96"/>
                  </a:lnTo>
                  <a:lnTo>
                    <a:pt x="347" y="81"/>
                  </a:lnTo>
                  <a:lnTo>
                    <a:pt x="365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83" name="Freeform 84"/>
            <p:cNvSpPr/>
            <p:nvPr/>
          </p:nvSpPr>
          <p:spPr bwMode="auto">
            <a:xfrm>
              <a:off x="2178050" y="3954463"/>
              <a:ext cx="646113" cy="393700"/>
            </a:xfrm>
            <a:custGeom>
              <a:avLst/>
              <a:gdLst>
                <a:gd name="T0" fmla="*/ 107156 w 814"/>
                <a:gd name="T1" fmla="*/ 38023 h 497"/>
                <a:gd name="T2" fmla="*/ 103188 w 814"/>
                <a:gd name="T3" fmla="*/ 57035 h 497"/>
                <a:gd name="T4" fmla="*/ 107156 w 814"/>
                <a:gd name="T5" fmla="*/ 63372 h 497"/>
                <a:gd name="T6" fmla="*/ 123825 w 814"/>
                <a:gd name="T7" fmla="*/ 79215 h 497"/>
                <a:gd name="T8" fmla="*/ 141288 w 814"/>
                <a:gd name="T9" fmla="*/ 76047 h 497"/>
                <a:gd name="T10" fmla="*/ 141288 w 814"/>
                <a:gd name="T11" fmla="*/ 72878 h 497"/>
                <a:gd name="T12" fmla="*/ 148431 w 814"/>
                <a:gd name="T13" fmla="*/ 63372 h 497"/>
                <a:gd name="T14" fmla="*/ 161925 w 814"/>
                <a:gd name="T15" fmla="*/ 63372 h 497"/>
                <a:gd name="T16" fmla="*/ 157956 w 814"/>
                <a:gd name="T17" fmla="*/ 79215 h 497"/>
                <a:gd name="T18" fmla="*/ 151606 w 814"/>
                <a:gd name="T19" fmla="*/ 79215 h 497"/>
                <a:gd name="T20" fmla="*/ 138113 w 814"/>
                <a:gd name="T21" fmla="*/ 82384 h 497"/>
                <a:gd name="T22" fmla="*/ 138113 w 814"/>
                <a:gd name="T23" fmla="*/ 88721 h 497"/>
                <a:gd name="T24" fmla="*/ 123825 w 814"/>
                <a:gd name="T25" fmla="*/ 88721 h 497"/>
                <a:gd name="T26" fmla="*/ 113506 w 814"/>
                <a:gd name="T27" fmla="*/ 91890 h 497"/>
                <a:gd name="T28" fmla="*/ 85725 w 814"/>
                <a:gd name="T29" fmla="*/ 82384 h 497"/>
                <a:gd name="T30" fmla="*/ 73025 w 814"/>
                <a:gd name="T31" fmla="*/ 79215 h 497"/>
                <a:gd name="T32" fmla="*/ 62706 w 814"/>
                <a:gd name="T33" fmla="*/ 66541 h 497"/>
                <a:gd name="T34" fmla="*/ 62706 w 814"/>
                <a:gd name="T35" fmla="*/ 57035 h 497"/>
                <a:gd name="T36" fmla="*/ 40481 w 814"/>
                <a:gd name="T37" fmla="*/ 38023 h 497"/>
                <a:gd name="T38" fmla="*/ 34925 w 814"/>
                <a:gd name="T39" fmla="*/ 28518 h 497"/>
                <a:gd name="T40" fmla="*/ 30956 w 814"/>
                <a:gd name="T41" fmla="*/ 25349 h 497"/>
                <a:gd name="T42" fmla="*/ 19844 w 814"/>
                <a:gd name="T43" fmla="*/ 6337 h 497"/>
                <a:gd name="T44" fmla="*/ 10319 w 814"/>
                <a:gd name="T45" fmla="*/ 3169 h 497"/>
                <a:gd name="T46" fmla="*/ 30956 w 814"/>
                <a:gd name="T47" fmla="*/ 34855 h 497"/>
                <a:gd name="T48" fmla="*/ 38100 w 814"/>
                <a:gd name="T49" fmla="*/ 47529 h 497"/>
                <a:gd name="T50" fmla="*/ 38100 w 814"/>
                <a:gd name="T51" fmla="*/ 53866 h 497"/>
                <a:gd name="T52" fmla="*/ 23813 w 814"/>
                <a:gd name="T53" fmla="*/ 44361 h 497"/>
                <a:gd name="T54" fmla="*/ 23813 w 814"/>
                <a:gd name="T55" fmla="*/ 34855 h 497"/>
                <a:gd name="T56" fmla="*/ 10319 w 814"/>
                <a:gd name="T57" fmla="*/ 25349 h 497"/>
                <a:gd name="T58" fmla="*/ 17463 w 814"/>
                <a:gd name="T59" fmla="*/ 22180 h 497"/>
                <a:gd name="T60" fmla="*/ 0 w 814"/>
                <a:gd name="T61" fmla="*/ 0 h 497"/>
                <a:gd name="T62" fmla="*/ 30956 w 814"/>
                <a:gd name="T63" fmla="*/ 6337 h 497"/>
                <a:gd name="T64" fmla="*/ 65881 w 814"/>
                <a:gd name="T65" fmla="*/ 9506 h 497"/>
                <a:gd name="T66" fmla="*/ 73025 w 814"/>
                <a:gd name="T67" fmla="*/ 19012 h 497"/>
                <a:gd name="T68" fmla="*/ 79375 w 814"/>
                <a:gd name="T69" fmla="*/ 15843 h 497"/>
                <a:gd name="T70" fmla="*/ 96044 w 814"/>
                <a:gd name="T71" fmla="*/ 34855 h 4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4"/>
                <a:gd name="T109" fmla="*/ 0 h 497"/>
                <a:gd name="T110" fmla="*/ 814 w 814"/>
                <a:gd name="T111" fmla="*/ 497 h 4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4" h="497" extrusionOk="0">
                  <a:moveTo>
                    <a:pt x="537" y="192"/>
                  </a:moveTo>
                  <a:lnTo>
                    <a:pt x="537" y="192"/>
                  </a:lnTo>
                  <a:lnTo>
                    <a:pt x="520" y="224"/>
                  </a:lnTo>
                  <a:lnTo>
                    <a:pt x="520" y="288"/>
                  </a:lnTo>
                  <a:lnTo>
                    <a:pt x="537" y="305"/>
                  </a:lnTo>
                  <a:lnTo>
                    <a:pt x="537" y="320"/>
                  </a:lnTo>
                  <a:lnTo>
                    <a:pt x="572" y="384"/>
                  </a:lnTo>
                  <a:lnTo>
                    <a:pt x="624" y="401"/>
                  </a:lnTo>
                  <a:lnTo>
                    <a:pt x="676" y="384"/>
                  </a:lnTo>
                  <a:lnTo>
                    <a:pt x="710" y="384"/>
                  </a:lnTo>
                  <a:lnTo>
                    <a:pt x="693" y="384"/>
                  </a:lnTo>
                  <a:lnTo>
                    <a:pt x="710" y="368"/>
                  </a:lnTo>
                  <a:lnTo>
                    <a:pt x="727" y="320"/>
                  </a:lnTo>
                  <a:lnTo>
                    <a:pt x="745" y="320"/>
                  </a:lnTo>
                  <a:lnTo>
                    <a:pt x="796" y="305"/>
                  </a:lnTo>
                  <a:lnTo>
                    <a:pt x="814" y="320"/>
                  </a:lnTo>
                  <a:lnTo>
                    <a:pt x="796" y="384"/>
                  </a:lnTo>
                  <a:lnTo>
                    <a:pt x="796" y="401"/>
                  </a:lnTo>
                  <a:lnTo>
                    <a:pt x="779" y="384"/>
                  </a:lnTo>
                  <a:lnTo>
                    <a:pt x="762" y="401"/>
                  </a:lnTo>
                  <a:lnTo>
                    <a:pt x="710" y="401"/>
                  </a:lnTo>
                  <a:lnTo>
                    <a:pt x="693" y="416"/>
                  </a:lnTo>
                  <a:lnTo>
                    <a:pt x="727" y="449"/>
                  </a:lnTo>
                  <a:lnTo>
                    <a:pt x="693" y="449"/>
                  </a:lnTo>
                  <a:lnTo>
                    <a:pt x="676" y="497"/>
                  </a:lnTo>
                  <a:lnTo>
                    <a:pt x="624" y="449"/>
                  </a:lnTo>
                  <a:lnTo>
                    <a:pt x="589" y="449"/>
                  </a:lnTo>
                  <a:lnTo>
                    <a:pt x="572" y="464"/>
                  </a:lnTo>
                  <a:lnTo>
                    <a:pt x="520" y="449"/>
                  </a:lnTo>
                  <a:lnTo>
                    <a:pt x="434" y="416"/>
                  </a:lnTo>
                  <a:lnTo>
                    <a:pt x="416" y="401"/>
                  </a:lnTo>
                  <a:lnTo>
                    <a:pt x="365" y="401"/>
                  </a:lnTo>
                  <a:lnTo>
                    <a:pt x="330" y="368"/>
                  </a:lnTo>
                  <a:lnTo>
                    <a:pt x="313" y="336"/>
                  </a:lnTo>
                  <a:lnTo>
                    <a:pt x="330" y="320"/>
                  </a:lnTo>
                  <a:lnTo>
                    <a:pt x="313" y="288"/>
                  </a:lnTo>
                  <a:lnTo>
                    <a:pt x="244" y="209"/>
                  </a:lnTo>
                  <a:lnTo>
                    <a:pt x="207" y="192"/>
                  </a:lnTo>
                  <a:lnTo>
                    <a:pt x="207" y="176"/>
                  </a:lnTo>
                  <a:lnTo>
                    <a:pt x="173" y="144"/>
                  </a:lnTo>
                  <a:lnTo>
                    <a:pt x="173" y="128"/>
                  </a:lnTo>
                  <a:lnTo>
                    <a:pt x="155" y="128"/>
                  </a:lnTo>
                  <a:lnTo>
                    <a:pt x="138" y="96"/>
                  </a:lnTo>
                  <a:lnTo>
                    <a:pt x="103" y="32"/>
                  </a:lnTo>
                  <a:lnTo>
                    <a:pt x="86" y="32"/>
                  </a:lnTo>
                  <a:lnTo>
                    <a:pt x="52" y="17"/>
                  </a:lnTo>
                  <a:lnTo>
                    <a:pt x="69" y="65"/>
                  </a:lnTo>
                  <a:lnTo>
                    <a:pt x="155" y="176"/>
                  </a:lnTo>
                  <a:lnTo>
                    <a:pt x="173" y="240"/>
                  </a:lnTo>
                  <a:lnTo>
                    <a:pt x="190" y="240"/>
                  </a:lnTo>
                  <a:lnTo>
                    <a:pt x="207" y="257"/>
                  </a:lnTo>
                  <a:lnTo>
                    <a:pt x="190" y="272"/>
                  </a:lnTo>
                  <a:lnTo>
                    <a:pt x="173" y="257"/>
                  </a:lnTo>
                  <a:lnTo>
                    <a:pt x="121" y="224"/>
                  </a:lnTo>
                  <a:lnTo>
                    <a:pt x="138" y="209"/>
                  </a:lnTo>
                  <a:lnTo>
                    <a:pt x="121" y="176"/>
                  </a:lnTo>
                  <a:lnTo>
                    <a:pt x="69" y="161"/>
                  </a:lnTo>
                  <a:lnTo>
                    <a:pt x="52" y="128"/>
                  </a:lnTo>
                  <a:lnTo>
                    <a:pt x="69" y="144"/>
                  </a:lnTo>
                  <a:lnTo>
                    <a:pt x="86" y="113"/>
                  </a:lnTo>
                  <a:lnTo>
                    <a:pt x="34" y="8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155" y="32"/>
                  </a:lnTo>
                  <a:lnTo>
                    <a:pt x="295" y="17"/>
                  </a:lnTo>
                  <a:lnTo>
                    <a:pt x="330" y="48"/>
                  </a:lnTo>
                  <a:lnTo>
                    <a:pt x="330" y="80"/>
                  </a:lnTo>
                  <a:lnTo>
                    <a:pt x="365" y="96"/>
                  </a:lnTo>
                  <a:lnTo>
                    <a:pt x="382" y="96"/>
                  </a:lnTo>
                  <a:lnTo>
                    <a:pt x="399" y="80"/>
                  </a:lnTo>
                  <a:lnTo>
                    <a:pt x="416" y="80"/>
                  </a:lnTo>
                  <a:lnTo>
                    <a:pt x="485" y="176"/>
                  </a:lnTo>
                  <a:lnTo>
                    <a:pt x="537" y="19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84" name="Freeform 85"/>
            <p:cNvSpPr/>
            <p:nvPr/>
          </p:nvSpPr>
          <p:spPr bwMode="auto">
            <a:xfrm>
              <a:off x="2714625" y="4271963"/>
              <a:ext cx="82550" cy="88900"/>
            </a:xfrm>
            <a:custGeom>
              <a:avLst/>
              <a:gdLst>
                <a:gd name="T0" fmla="*/ 17632 w 103"/>
                <a:gd name="T1" fmla="*/ 9611 h 111"/>
                <a:gd name="T2" fmla="*/ 17632 w 103"/>
                <a:gd name="T3" fmla="*/ 9611 h 111"/>
                <a:gd name="T4" fmla="*/ 20838 w 103"/>
                <a:gd name="T5" fmla="*/ 12814 h 111"/>
                <a:gd name="T6" fmla="*/ 14426 w 103"/>
                <a:gd name="T7" fmla="*/ 19222 h 111"/>
                <a:gd name="T8" fmla="*/ 10419 w 103"/>
                <a:gd name="T9" fmla="*/ 22425 h 111"/>
                <a:gd name="T10" fmla="*/ 0 w 103"/>
                <a:gd name="T11" fmla="*/ 19222 h 111"/>
                <a:gd name="T12" fmla="*/ 4007 w 103"/>
                <a:gd name="T13" fmla="*/ 9611 h 111"/>
                <a:gd name="T14" fmla="*/ 10419 w 103"/>
                <a:gd name="T15" fmla="*/ 9611 h 111"/>
                <a:gd name="T16" fmla="*/ 4007 w 103"/>
                <a:gd name="T17" fmla="*/ 3204 h 111"/>
                <a:gd name="T18" fmla="*/ 7213 w 103"/>
                <a:gd name="T19" fmla="*/ 0 h 111"/>
                <a:gd name="T20" fmla="*/ 17632 w 103"/>
                <a:gd name="T21" fmla="*/ 0 h 111"/>
                <a:gd name="T22" fmla="*/ 17632 w 103"/>
                <a:gd name="T23" fmla="*/ 961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111"/>
                <a:gd name="T38" fmla="*/ 103 w 103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111" extrusionOk="0">
                  <a:moveTo>
                    <a:pt x="86" y="48"/>
                  </a:moveTo>
                  <a:lnTo>
                    <a:pt x="86" y="48"/>
                  </a:lnTo>
                  <a:lnTo>
                    <a:pt x="103" y="63"/>
                  </a:lnTo>
                  <a:lnTo>
                    <a:pt x="69" y="96"/>
                  </a:lnTo>
                  <a:lnTo>
                    <a:pt x="51" y="111"/>
                  </a:lnTo>
                  <a:lnTo>
                    <a:pt x="0" y="96"/>
                  </a:lnTo>
                  <a:lnTo>
                    <a:pt x="17" y="48"/>
                  </a:lnTo>
                  <a:lnTo>
                    <a:pt x="51" y="48"/>
                  </a:lnTo>
                  <a:lnTo>
                    <a:pt x="17" y="15"/>
                  </a:lnTo>
                  <a:lnTo>
                    <a:pt x="34" y="0"/>
                  </a:lnTo>
                  <a:lnTo>
                    <a:pt x="86" y="0"/>
                  </a:lnTo>
                  <a:lnTo>
                    <a:pt x="86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85" name="Freeform 86"/>
            <p:cNvSpPr/>
            <p:nvPr/>
          </p:nvSpPr>
          <p:spPr bwMode="auto">
            <a:xfrm>
              <a:off x="2771775" y="4322763"/>
              <a:ext cx="134938" cy="50800"/>
            </a:xfrm>
            <a:custGeom>
              <a:avLst/>
              <a:gdLst>
                <a:gd name="T0" fmla="*/ 7144 w 170"/>
                <a:gd name="T1" fmla="*/ 0 h 63"/>
                <a:gd name="T2" fmla="*/ 7144 w 170"/>
                <a:gd name="T3" fmla="*/ 0 h 63"/>
                <a:gd name="T4" fmla="*/ 23019 w 170"/>
                <a:gd name="T5" fmla="*/ 0 h 63"/>
                <a:gd name="T6" fmla="*/ 34131 w 170"/>
                <a:gd name="T7" fmla="*/ 3225 h 63"/>
                <a:gd name="T8" fmla="*/ 26988 w 170"/>
                <a:gd name="T9" fmla="*/ 7257 h 63"/>
                <a:gd name="T10" fmla="*/ 14288 w 170"/>
                <a:gd name="T11" fmla="*/ 12902 h 63"/>
                <a:gd name="T12" fmla="*/ 9525 w 170"/>
                <a:gd name="T13" fmla="*/ 12902 h 63"/>
                <a:gd name="T14" fmla="*/ 9525 w 170"/>
                <a:gd name="T15" fmla="*/ 9676 h 63"/>
                <a:gd name="T16" fmla="*/ 0 w 170"/>
                <a:gd name="T17" fmla="*/ 7257 h 63"/>
                <a:gd name="T18" fmla="*/ 7144 w 17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63"/>
                <a:gd name="T32" fmla="*/ 170 w 170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63" extrusionOk="0">
                  <a:moveTo>
                    <a:pt x="34" y="0"/>
                  </a:moveTo>
                  <a:lnTo>
                    <a:pt x="34" y="0"/>
                  </a:lnTo>
                  <a:lnTo>
                    <a:pt x="119" y="0"/>
                  </a:lnTo>
                  <a:lnTo>
                    <a:pt x="170" y="15"/>
                  </a:lnTo>
                  <a:lnTo>
                    <a:pt x="136" y="33"/>
                  </a:lnTo>
                  <a:lnTo>
                    <a:pt x="69" y="63"/>
                  </a:lnTo>
                  <a:lnTo>
                    <a:pt x="51" y="63"/>
                  </a:lnTo>
                  <a:lnTo>
                    <a:pt x="51" y="48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86" name="Freeform 87"/>
            <p:cNvSpPr/>
            <p:nvPr/>
          </p:nvSpPr>
          <p:spPr bwMode="auto">
            <a:xfrm>
              <a:off x="2755900" y="4348163"/>
              <a:ext cx="57150" cy="25400"/>
            </a:xfrm>
            <a:custGeom>
              <a:avLst/>
              <a:gdLst>
                <a:gd name="T0" fmla="*/ 4025 w 71"/>
                <a:gd name="T1" fmla="*/ 0 h 30"/>
                <a:gd name="T2" fmla="*/ 4025 w 71"/>
                <a:gd name="T3" fmla="*/ 0 h 30"/>
                <a:gd name="T4" fmla="*/ 0 w 71"/>
                <a:gd name="T5" fmla="*/ 3387 h 30"/>
                <a:gd name="T6" fmla="*/ 4025 w 71"/>
                <a:gd name="T7" fmla="*/ 7620 h 30"/>
                <a:gd name="T8" fmla="*/ 14489 w 71"/>
                <a:gd name="T9" fmla="*/ 7620 h 30"/>
                <a:gd name="T10" fmla="*/ 14489 w 71"/>
                <a:gd name="T11" fmla="*/ 3387 h 30"/>
                <a:gd name="T12" fmla="*/ 4025 w 71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30"/>
                <a:gd name="T23" fmla="*/ 71 w 7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30" extrusionOk="0">
                  <a:moveTo>
                    <a:pt x="20" y="0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20" y="30"/>
                  </a:lnTo>
                  <a:lnTo>
                    <a:pt x="71" y="30"/>
                  </a:lnTo>
                  <a:lnTo>
                    <a:pt x="71" y="15"/>
                  </a:lnTo>
                  <a:lnTo>
                    <a:pt x="2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87" name="Freeform 88"/>
            <p:cNvSpPr/>
            <p:nvPr/>
          </p:nvSpPr>
          <p:spPr bwMode="auto">
            <a:xfrm>
              <a:off x="2824163" y="4335463"/>
              <a:ext cx="82550" cy="88900"/>
            </a:xfrm>
            <a:custGeom>
              <a:avLst/>
              <a:gdLst>
                <a:gd name="T0" fmla="*/ 20838 w 103"/>
                <a:gd name="T1" fmla="*/ 0 h 114"/>
                <a:gd name="T2" fmla="*/ 20838 w 103"/>
                <a:gd name="T3" fmla="*/ 0 h 114"/>
                <a:gd name="T4" fmla="*/ 20838 w 103"/>
                <a:gd name="T5" fmla="*/ 3119 h 114"/>
                <a:gd name="T6" fmla="*/ 17632 w 103"/>
                <a:gd name="T7" fmla="*/ 17936 h 114"/>
                <a:gd name="T8" fmla="*/ 20838 w 103"/>
                <a:gd name="T9" fmla="*/ 21835 h 114"/>
                <a:gd name="T10" fmla="*/ 17632 w 103"/>
                <a:gd name="T11" fmla="*/ 21835 h 114"/>
                <a:gd name="T12" fmla="*/ 7213 w 103"/>
                <a:gd name="T13" fmla="*/ 17936 h 114"/>
                <a:gd name="T14" fmla="*/ 0 w 103"/>
                <a:gd name="T15" fmla="*/ 12477 h 114"/>
                <a:gd name="T16" fmla="*/ 0 w 103"/>
                <a:gd name="T17" fmla="*/ 9358 h 114"/>
                <a:gd name="T18" fmla="*/ 14426 w 103"/>
                <a:gd name="T19" fmla="*/ 3119 h 114"/>
                <a:gd name="T20" fmla="*/ 20838 w 103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114"/>
                <a:gd name="T35" fmla="*/ 103 w 103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114" extrusionOk="0">
                  <a:moveTo>
                    <a:pt x="103" y="0"/>
                  </a:moveTo>
                  <a:lnTo>
                    <a:pt x="103" y="0"/>
                  </a:lnTo>
                  <a:lnTo>
                    <a:pt x="103" y="18"/>
                  </a:lnTo>
                  <a:lnTo>
                    <a:pt x="86" y="96"/>
                  </a:lnTo>
                  <a:lnTo>
                    <a:pt x="103" y="114"/>
                  </a:lnTo>
                  <a:lnTo>
                    <a:pt x="86" y="114"/>
                  </a:lnTo>
                  <a:lnTo>
                    <a:pt x="34" y="96"/>
                  </a:lnTo>
                  <a:lnTo>
                    <a:pt x="0" y="66"/>
                  </a:lnTo>
                  <a:lnTo>
                    <a:pt x="0" y="48"/>
                  </a:lnTo>
                  <a:lnTo>
                    <a:pt x="69" y="18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88" name="Freeform 89"/>
            <p:cNvSpPr/>
            <p:nvPr/>
          </p:nvSpPr>
          <p:spPr bwMode="auto">
            <a:xfrm>
              <a:off x="2854325" y="4411663"/>
              <a:ext cx="68263" cy="63500"/>
            </a:xfrm>
            <a:custGeom>
              <a:avLst/>
              <a:gdLst>
                <a:gd name="T0" fmla="*/ 16477 w 87"/>
                <a:gd name="T1" fmla="*/ 15679 h 81"/>
                <a:gd name="T2" fmla="*/ 16477 w 87"/>
                <a:gd name="T3" fmla="*/ 15679 h 81"/>
                <a:gd name="T4" fmla="*/ 16477 w 87"/>
                <a:gd name="T5" fmla="*/ 9407 h 81"/>
                <a:gd name="T6" fmla="*/ 13339 w 87"/>
                <a:gd name="T7" fmla="*/ 6272 h 81"/>
                <a:gd name="T8" fmla="*/ 13339 w 87"/>
                <a:gd name="T9" fmla="*/ 3136 h 81"/>
                <a:gd name="T10" fmla="*/ 10200 w 87"/>
                <a:gd name="T11" fmla="*/ 3136 h 81"/>
                <a:gd name="T12" fmla="*/ 0 w 87"/>
                <a:gd name="T13" fmla="*/ 0 h 81"/>
                <a:gd name="T14" fmla="*/ 0 w 87"/>
                <a:gd name="T15" fmla="*/ 6272 h 81"/>
                <a:gd name="T16" fmla="*/ 3139 w 87"/>
                <a:gd name="T17" fmla="*/ 9407 h 81"/>
                <a:gd name="T18" fmla="*/ 6277 w 87"/>
                <a:gd name="T19" fmla="*/ 6272 h 81"/>
                <a:gd name="T20" fmla="*/ 10200 w 87"/>
                <a:gd name="T21" fmla="*/ 12543 h 81"/>
                <a:gd name="T22" fmla="*/ 16477 w 87"/>
                <a:gd name="T23" fmla="*/ 15679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1"/>
                <a:gd name="T38" fmla="*/ 87 w 87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1" extrusionOk="0">
                  <a:moveTo>
                    <a:pt x="87" y="81"/>
                  </a:moveTo>
                  <a:lnTo>
                    <a:pt x="87" y="81"/>
                  </a:lnTo>
                  <a:lnTo>
                    <a:pt x="87" y="48"/>
                  </a:lnTo>
                  <a:lnTo>
                    <a:pt x="69" y="33"/>
                  </a:lnTo>
                  <a:lnTo>
                    <a:pt x="69" y="18"/>
                  </a:lnTo>
                  <a:lnTo>
                    <a:pt x="52" y="18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8" y="48"/>
                  </a:lnTo>
                  <a:lnTo>
                    <a:pt x="35" y="33"/>
                  </a:lnTo>
                  <a:lnTo>
                    <a:pt x="52" y="66"/>
                  </a:lnTo>
                  <a:lnTo>
                    <a:pt x="87" y="8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89" name="Freeform 90"/>
            <p:cNvSpPr/>
            <p:nvPr/>
          </p:nvSpPr>
          <p:spPr bwMode="auto">
            <a:xfrm>
              <a:off x="2922588" y="4449763"/>
              <a:ext cx="66675" cy="50800"/>
            </a:xfrm>
            <a:custGeom>
              <a:avLst/>
              <a:gdLst>
                <a:gd name="T0" fmla="*/ 0 w 84"/>
                <a:gd name="T1" fmla="*/ 6158 h 66"/>
                <a:gd name="T2" fmla="*/ 0 w 84"/>
                <a:gd name="T3" fmla="*/ 6158 h 66"/>
                <a:gd name="T4" fmla="*/ 9525 w 84"/>
                <a:gd name="T5" fmla="*/ 8467 h 66"/>
                <a:gd name="T6" fmla="*/ 9525 w 84"/>
                <a:gd name="T7" fmla="*/ 12315 h 66"/>
                <a:gd name="T8" fmla="*/ 14288 w 84"/>
                <a:gd name="T9" fmla="*/ 8467 h 66"/>
                <a:gd name="T10" fmla="*/ 9525 w 84"/>
                <a:gd name="T11" fmla="*/ 6158 h 66"/>
                <a:gd name="T12" fmla="*/ 16669 w 84"/>
                <a:gd name="T13" fmla="*/ 3079 h 66"/>
                <a:gd name="T14" fmla="*/ 14288 w 84"/>
                <a:gd name="T15" fmla="*/ 0 h 66"/>
                <a:gd name="T16" fmla="*/ 7144 w 84"/>
                <a:gd name="T17" fmla="*/ 3079 h 66"/>
                <a:gd name="T18" fmla="*/ 3969 w 84"/>
                <a:gd name="T19" fmla="*/ 3079 h 66"/>
                <a:gd name="T20" fmla="*/ 0 w 84"/>
                <a:gd name="T21" fmla="*/ 0 h 66"/>
                <a:gd name="T22" fmla="*/ 0 w 84"/>
                <a:gd name="T23" fmla="*/ 6158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66"/>
                <a:gd name="T38" fmla="*/ 84 w 84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66" extrusionOk="0">
                  <a:moveTo>
                    <a:pt x="0" y="33"/>
                  </a:moveTo>
                  <a:lnTo>
                    <a:pt x="0" y="33"/>
                  </a:lnTo>
                  <a:lnTo>
                    <a:pt x="51" y="48"/>
                  </a:lnTo>
                  <a:lnTo>
                    <a:pt x="51" y="66"/>
                  </a:lnTo>
                  <a:lnTo>
                    <a:pt x="69" y="48"/>
                  </a:lnTo>
                  <a:lnTo>
                    <a:pt x="51" y="33"/>
                  </a:lnTo>
                  <a:lnTo>
                    <a:pt x="84" y="18"/>
                  </a:lnTo>
                  <a:lnTo>
                    <a:pt x="69" y="0"/>
                  </a:lnTo>
                  <a:lnTo>
                    <a:pt x="34" y="18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90" name="Freeform 91"/>
            <p:cNvSpPr/>
            <p:nvPr/>
          </p:nvSpPr>
          <p:spPr bwMode="auto">
            <a:xfrm>
              <a:off x="2990850" y="4449763"/>
              <a:ext cx="55563" cy="50800"/>
            </a:xfrm>
            <a:custGeom>
              <a:avLst/>
              <a:gdLst>
                <a:gd name="T0" fmla="*/ 10468 w 69"/>
                <a:gd name="T1" fmla="*/ 3079 h 66"/>
                <a:gd name="T2" fmla="*/ 10468 w 69"/>
                <a:gd name="T3" fmla="*/ 3079 h 66"/>
                <a:gd name="T4" fmla="*/ 14495 w 69"/>
                <a:gd name="T5" fmla="*/ 6158 h 66"/>
                <a:gd name="T6" fmla="*/ 10468 w 69"/>
                <a:gd name="T7" fmla="*/ 8467 h 66"/>
                <a:gd name="T8" fmla="*/ 10468 w 69"/>
                <a:gd name="T9" fmla="*/ 12315 h 66"/>
                <a:gd name="T10" fmla="*/ 7247 w 69"/>
                <a:gd name="T11" fmla="*/ 6158 h 66"/>
                <a:gd name="T12" fmla="*/ 0 w 69"/>
                <a:gd name="T13" fmla="*/ 3079 h 66"/>
                <a:gd name="T14" fmla="*/ 0 w 69"/>
                <a:gd name="T15" fmla="*/ 0 h 66"/>
                <a:gd name="T16" fmla="*/ 4026 w 69"/>
                <a:gd name="T17" fmla="*/ 0 h 66"/>
                <a:gd name="T18" fmla="*/ 7247 w 69"/>
                <a:gd name="T19" fmla="*/ 0 h 66"/>
                <a:gd name="T20" fmla="*/ 10468 w 69"/>
                <a:gd name="T21" fmla="*/ 3079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66"/>
                <a:gd name="T35" fmla="*/ 69 w 69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66" extrusionOk="0">
                  <a:moveTo>
                    <a:pt x="52" y="18"/>
                  </a:moveTo>
                  <a:lnTo>
                    <a:pt x="52" y="18"/>
                  </a:lnTo>
                  <a:lnTo>
                    <a:pt x="69" y="33"/>
                  </a:lnTo>
                  <a:lnTo>
                    <a:pt x="52" y="48"/>
                  </a:lnTo>
                  <a:lnTo>
                    <a:pt x="52" y="66"/>
                  </a:lnTo>
                  <a:lnTo>
                    <a:pt x="35" y="33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2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91" name="Freeform 92"/>
            <p:cNvSpPr/>
            <p:nvPr/>
          </p:nvSpPr>
          <p:spPr bwMode="auto">
            <a:xfrm>
              <a:off x="2976563" y="4449763"/>
              <a:ext cx="14288" cy="12700"/>
            </a:xfrm>
            <a:custGeom>
              <a:avLst/>
              <a:gdLst>
                <a:gd name="T0" fmla="*/ 4202 w 17"/>
                <a:gd name="T1" fmla="*/ 2822 h 18"/>
                <a:gd name="T2" fmla="*/ 4202 w 17"/>
                <a:gd name="T3" fmla="*/ 2822 h 18"/>
                <a:gd name="T4" fmla="*/ 4202 w 17"/>
                <a:gd name="T5" fmla="*/ 0 h 18"/>
                <a:gd name="T6" fmla="*/ 0 w 17"/>
                <a:gd name="T7" fmla="*/ 0 h 18"/>
                <a:gd name="T8" fmla="*/ 4202 w 17"/>
                <a:gd name="T9" fmla="*/ 282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 extrusionOk="0">
                  <a:moveTo>
                    <a:pt x="17" y="18"/>
                  </a:moveTo>
                  <a:lnTo>
                    <a:pt x="17" y="1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92" name="Freeform 93"/>
            <p:cNvSpPr/>
            <p:nvPr/>
          </p:nvSpPr>
          <p:spPr bwMode="auto">
            <a:xfrm>
              <a:off x="7558087" y="4643438"/>
              <a:ext cx="217488" cy="177800"/>
            </a:xfrm>
            <a:custGeom>
              <a:avLst/>
              <a:gdLst>
                <a:gd name="T0" fmla="*/ 53779 w 275"/>
                <a:gd name="T1" fmla="*/ 12644 h 225"/>
                <a:gd name="T2" fmla="*/ 53779 w 275"/>
                <a:gd name="T3" fmla="*/ 12644 h 225"/>
                <a:gd name="T4" fmla="*/ 53779 w 275"/>
                <a:gd name="T5" fmla="*/ 25287 h 225"/>
                <a:gd name="T6" fmla="*/ 53779 w 275"/>
                <a:gd name="T7" fmla="*/ 44252 h 225"/>
                <a:gd name="T8" fmla="*/ 47452 w 275"/>
                <a:gd name="T9" fmla="*/ 37931 h 225"/>
                <a:gd name="T10" fmla="*/ 37171 w 275"/>
                <a:gd name="T11" fmla="*/ 41092 h 225"/>
                <a:gd name="T12" fmla="*/ 40334 w 275"/>
                <a:gd name="T13" fmla="*/ 34770 h 225"/>
                <a:gd name="T14" fmla="*/ 37171 w 275"/>
                <a:gd name="T15" fmla="*/ 28448 h 225"/>
                <a:gd name="T16" fmla="*/ 13445 w 275"/>
                <a:gd name="T17" fmla="*/ 15804 h 225"/>
                <a:gd name="T18" fmla="*/ 10281 w 275"/>
                <a:gd name="T19" fmla="*/ 18965 h 225"/>
                <a:gd name="T20" fmla="*/ 10281 w 275"/>
                <a:gd name="T21" fmla="*/ 15804 h 225"/>
                <a:gd name="T22" fmla="*/ 6327 w 275"/>
                <a:gd name="T23" fmla="*/ 12644 h 225"/>
                <a:gd name="T24" fmla="*/ 13445 w 275"/>
                <a:gd name="T25" fmla="*/ 12644 h 225"/>
                <a:gd name="T26" fmla="*/ 16608 w 275"/>
                <a:gd name="T27" fmla="*/ 9483 h 225"/>
                <a:gd name="T28" fmla="*/ 6327 w 275"/>
                <a:gd name="T29" fmla="*/ 9483 h 225"/>
                <a:gd name="T30" fmla="*/ 3163 w 275"/>
                <a:gd name="T31" fmla="*/ 6322 h 225"/>
                <a:gd name="T32" fmla="*/ 0 w 275"/>
                <a:gd name="T33" fmla="*/ 6322 h 225"/>
                <a:gd name="T34" fmla="*/ 6327 w 275"/>
                <a:gd name="T35" fmla="*/ 0 h 225"/>
                <a:gd name="T36" fmla="*/ 10281 w 275"/>
                <a:gd name="T37" fmla="*/ 0 h 225"/>
                <a:gd name="T38" fmla="*/ 16608 w 275"/>
                <a:gd name="T39" fmla="*/ 3161 h 225"/>
                <a:gd name="T40" fmla="*/ 16608 w 275"/>
                <a:gd name="T41" fmla="*/ 9483 h 225"/>
                <a:gd name="T42" fmla="*/ 22935 w 275"/>
                <a:gd name="T43" fmla="*/ 15804 h 225"/>
                <a:gd name="T44" fmla="*/ 30053 w 275"/>
                <a:gd name="T45" fmla="*/ 9483 h 225"/>
                <a:gd name="T46" fmla="*/ 37171 w 275"/>
                <a:gd name="T47" fmla="*/ 6322 h 225"/>
                <a:gd name="T48" fmla="*/ 53779 w 275"/>
                <a:gd name="T49" fmla="*/ 12644 h 2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5"/>
                <a:gd name="T76" fmla="*/ 0 h 225"/>
                <a:gd name="T77" fmla="*/ 275 w 275"/>
                <a:gd name="T78" fmla="*/ 225 h 2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5" h="225" extrusionOk="0">
                  <a:moveTo>
                    <a:pt x="275" y="65"/>
                  </a:moveTo>
                  <a:lnTo>
                    <a:pt x="275" y="65"/>
                  </a:lnTo>
                  <a:lnTo>
                    <a:pt x="275" y="129"/>
                  </a:lnTo>
                  <a:lnTo>
                    <a:pt x="275" y="225"/>
                  </a:lnTo>
                  <a:lnTo>
                    <a:pt x="240" y="192"/>
                  </a:lnTo>
                  <a:lnTo>
                    <a:pt x="189" y="209"/>
                  </a:lnTo>
                  <a:lnTo>
                    <a:pt x="206" y="177"/>
                  </a:lnTo>
                  <a:lnTo>
                    <a:pt x="189" y="144"/>
                  </a:lnTo>
                  <a:lnTo>
                    <a:pt x="68" y="81"/>
                  </a:lnTo>
                  <a:lnTo>
                    <a:pt x="52" y="96"/>
                  </a:lnTo>
                  <a:lnTo>
                    <a:pt x="52" y="81"/>
                  </a:lnTo>
                  <a:lnTo>
                    <a:pt x="35" y="65"/>
                  </a:lnTo>
                  <a:lnTo>
                    <a:pt x="68" y="65"/>
                  </a:lnTo>
                  <a:lnTo>
                    <a:pt x="85" y="48"/>
                  </a:lnTo>
                  <a:lnTo>
                    <a:pt x="35" y="48"/>
                  </a:lnTo>
                  <a:lnTo>
                    <a:pt x="18" y="33"/>
                  </a:lnTo>
                  <a:lnTo>
                    <a:pt x="0" y="33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85" y="18"/>
                  </a:lnTo>
                  <a:lnTo>
                    <a:pt x="85" y="48"/>
                  </a:lnTo>
                  <a:lnTo>
                    <a:pt x="119" y="81"/>
                  </a:lnTo>
                  <a:lnTo>
                    <a:pt x="154" y="48"/>
                  </a:lnTo>
                  <a:lnTo>
                    <a:pt x="189" y="33"/>
                  </a:lnTo>
                  <a:lnTo>
                    <a:pt x="275" y="6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93" name="Freeform 94"/>
            <p:cNvSpPr/>
            <p:nvPr/>
          </p:nvSpPr>
          <p:spPr bwMode="auto">
            <a:xfrm>
              <a:off x="7775574" y="4694238"/>
              <a:ext cx="207963" cy="165100"/>
            </a:xfrm>
            <a:custGeom>
              <a:avLst/>
              <a:gdLst>
                <a:gd name="T0" fmla="*/ 0 w 261"/>
                <a:gd name="T1" fmla="*/ 31750 h 208"/>
                <a:gd name="T2" fmla="*/ 0 w 261"/>
                <a:gd name="T3" fmla="*/ 31750 h 208"/>
                <a:gd name="T4" fmla="*/ 0 w 261"/>
                <a:gd name="T5" fmla="*/ 12700 h 208"/>
                <a:gd name="T6" fmla="*/ 0 w 261"/>
                <a:gd name="T7" fmla="*/ 0 h 208"/>
                <a:gd name="T8" fmla="*/ 14342 w 261"/>
                <a:gd name="T9" fmla="*/ 3175 h 208"/>
                <a:gd name="T10" fmla="*/ 24701 w 261"/>
                <a:gd name="T11" fmla="*/ 9525 h 208"/>
                <a:gd name="T12" fmla="*/ 24701 w 261"/>
                <a:gd name="T13" fmla="*/ 12700 h 208"/>
                <a:gd name="T14" fmla="*/ 38246 w 261"/>
                <a:gd name="T15" fmla="*/ 19050 h 208"/>
                <a:gd name="T16" fmla="*/ 31872 w 261"/>
                <a:gd name="T17" fmla="*/ 22225 h 208"/>
                <a:gd name="T18" fmla="*/ 35059 w 261"/>
                <a:gd name="T19" fmla="*/ 22225 h 208"/>
                <a:gd name="T20" fmla="*/ 38246 w 261"/>
                <a:gd name="T21" fmla="*/ 24606 h 208"/>
                <a:gd name="T22" fmla="*/ 42230 w 261"/>
                <a:gd name="T23" fmla="*/ 31750 h 208"/>
                <a:gd name="T24" fmla="*/ 45417 w 261"/>
                <a:gd name="T25" fmla="*/ 31750 h 208"/>
                <a:gd name="T26" fmla="*/ 45417 w 261"/>
                <a:gd name="T27" fmla="*/ 34925 h 208"/>
                <a:gd name="T28" fmla="*/ 52588 w 261"/>
                <a:gd name="T29" fmla="*/ 38100 h 208"/>
                <a:gd name="T30" fmla="*/ 52588 w 261"/>
                <a:gd name="T31" fmla="*/ 41275 h 208"/>
                <a:gd name="T32" fmla="*/ 35059 w 261"/>
                <a:gd name="T33" fmla="*/ 38100 h 208"/>
                <a:gd name="T34" fmla="*/ 27888 w 261"/>
                <a:gd name="T35" fmla="*/ 24606 h 208"/>
                <a:gd name="T36" fmla="*/ 20717 w 261"/>
                <a:gd name="T37" fmla="*/ 24606 h 208"/>
                <a:gd name="T38" fmla="*/ 17529 w 261"/>
                <a:gd name="T39" fmla="*/ 24606 h 208"/>
                <a:gd name="T40" fmla="*/ 10358 w 261"/>
                <a:gd name="T41" fmla="*/ 28575 h 208"/>
                <a:gd name="T42" fmla="*/ 14342 w 261"/>
                <a:gd name="T43" fmla="*/ 31750 h 208"/>
                <a:gd name="T44" fmla="*/ 7171 w 261"/>
                <a:gd name="T45" fmla="*/ 31750 h 208"/>
                <a:gd name="T46" fmla="*/ 0 w 261"/>
                <a:gd name="T47" fmla="*/ 3175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208"/>
                <a:gd name="T74" fmla="*/ 261 w 261"/>
                <a:gd name="T75" fmla="*/ 208 h 2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208" extrusionOk="0">
                  <a:moveTo>
                    <a:pt x="0" y="160"/>
                  </a:moveTo>
                  <a:lnTo>
                    <a:pt x="0" y="160"/>
                  </a:lnTo>
                  <a:lnTo>
                    <a:pt x="0" y="64"/>
                  </a:lnTo>
                  <a:lnTo>
                    <a:pt x="0" y="0"/>
                  </a:lnTo>
                  <a:lnTo>
                    <a:pt x="69" y="16"/>
                  </a:lnTo>
                  <a:lnTo>
                    <a:pt x="121" y="48"/>
                  </a:lnTo>
                  <a:lnTo>
                    <a:pt x="121" y="64"/>
                  </a:lnTo>
                  <a:lnTo>
                    <a:pt x="192" y="96"/>
                  </a:lnTo>
                  <a:lnTo>
                    <a:pt x="157" y="112"/>
                  </a:lnTo>
                  <a:lnTo>
                    <a:pt x="175" y="112"/>
                  </a:lnTo>
                  <a:lnTo>
                    <a:pt x="192" y="127"/>
                  </a:lnTo>
                  <a:lnTo>
                    <a:pt x="209" y="160"/>
                  </a:lnTo>
                  <a:lnTo>
                    <a:pt x="226" y="160"/>
                  </a:lnTo>
                  <a:lnTo>
                    <a:pt x="226" y="175"/>
                  </a:lnTo>
                  <a:lnTo>
                    <a:pt x="261" y="192"/>
                  </a:lnTo>
                  <a:lnTo>
                    <a:pt x="261" y="208"/>
                  </a:lnTo>
                  <a:lnTo>
                    <a:pt x="175" y="192"/>
                  </a:lnTo>
                  <a:lnTo>
                    <a:pt x="140" y="127"/>
                  </a:lnTo>
                  <a:lnTo>
                    <a:pt x="104" y="127"/>
                  </a:lnTo>
                  <a:lnTo>
                    <a:pt x="86" y="127"/>
                  </a:lnTo>
                  <a:lnTo>
                    <a:pt x="52" y="144"/>
                  </a:lnTo>
                  <a:lnTo>
                    <a:pt x="69" y="160"/>
                  </a:lnTo>
                  <a:lnTo>
                    <a:pt x="34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94" name="Freeform 95"/>
            <p:cNvSpPr/>
            <p:nvPr/>
          </p:nvSpPr>
          <p:spPr bwMode="auto">
            <a:xfrm>
              <a:off x="7170737" y="4859338"/>
              <a:ext cx="881063" cy="635000"/>
            </a:xfrm>
            <a:custGeom>
              <a:avLst/>
              <a:gdLst>
                <a:gd name="T0" fmla="*/ 11123 w 1109"/>
                <a:gd name="T1" fmla="*/ 127000 h 800"/>
                <a:gd name="T2" fmla="*/ 27806 w 1109"/>
                <a:gd name="T3" fmla="*/ 133350 h 800"/>
                <a:gd name="T4" fmla="*/ 55613 w 1109"/>
                <a:gd name="T5" fmla="*/ 123825 h 800"/>
                <a:gd name="T6" fmla="*/ 73091 w 1109"/>
                <a:gd name="T7" fmla="*/ 114300 h 800"/>
                <a:gd name="T8" fmla="*/ 114403 w 1109"/>
                <a:gd name="T9" fmla="*/ 117475 h 800"/>
                <a:gd name="T10" fmla="*/ 117581 w 1109"/>
                <a:gd name="T11" fmla="*/ 120650 h 800"/>
                <a:gd name="T12" fmla="*/ 135059 w 1109"/>
                <a:gd name="T13" fmla="*/ 117475 h 800"/>
                <a:gd name="T14" fmla="*/ 131087 w 1109"/>
                <a:gd name="T15" fmla="*/ 133350 h 800"/>
                <a:gd name="T16" fmla="*/ 135059 w 1109"/>
                <a:gd name="T17" fmla="*/ 127000 h 800"/>
                <a:gd name="T18" fmla="*/ 135059 w 1109"/>
                <a:gd name="T19" fmla="*/ 136525 h 800"/>
                <a:gd name="T20" fmla="*/ 145387 w 1109"/>
                <a:gd name="T21" fmla="*/ 142875 h 800"/>
                <a:gd name="T22" fmla="*/ 148565 w 1109"/>
                <a:gd name="T23" fmla="*/ 149225 h 800"/>
                <a:gd name="T24" fmla="*/ 162071 w 1109"/>
                <a:gd name="T25" fmla="*/ 152400 h 800"/>
                <a:gd name="T26" fmla="*/ 172399 w 1109"/>
                <a:gd name="T27" fmla="*/ 149225 h 800"/>
                <a:gd name="T28" fmla="*/ 176371 w 1109"/>
                <a:gd name="T29" fmla="*/ 152400 h 800"/>
                <a:gd name="T30" fmla="*/ 182727 w 1109"/>
                <a:gd name="T31" fmla="*/ 158750 h 800"/>
                <a:gd name="T32" fmla="*/ 200205 w 1109"/>
                <a:gd name="T33" fmla="*/ 149225 h 800"/>
                <a:gd name="T34" fmla="*/ 216889 w 1109"/>
                <a:gd name="T35" fmla="*/ 107950 h 800"/>
                <a:gd name="T36" fmla="*/ 216889 w 1109"/>
                <a:gd name="T37" fmla="*/ 79375 h 800"/>
                <a:gd name="T38" fmla="*/ 206561 w 1109"/>
                <a:gd name="T39" fmla="*/ 66675 h 800"/>
                <a:gd name="T40" fmla="*/ 200205 w 1109"/>
                <a:gd name="T41" fmla="*/ 57150 h 800"/>
                <a:gd name="T42" fmla="*/ 193055 w 1109"/>
                <a:gd name="T43" fmla="*/ 50006 h 800"/>
                <a:gd name="T44" fmla="*/ 179549 w 1109"/>
                <a:gd name="T45" fmla="*/ 31750 h 800"/>
                <a:gd name="T46" fmla="*/ 176371 w 1109"/>
                <a:gd name="T47" fmla="*/ 21431 h 800"/>
                <a:gd name="T48" fmla="*/ 166043 w 1109"/>
                <a:gd name="T49" fmla="*/ 19050 h 800"/>
                <a:gd name="T50" fmla="*/ 158893 w 1109"/>
                <a:gd name="T51" fmla="*/ 0 h 800"/>
                <a:gd name="T52" fmla="*/ 155715 w 1109"/>
                <a:gd name="T53" fmla="*/ 21431 h 800"/>
                <a:gd name="T54" fmla="*/ 145387 w 1109"/>
                <a:gd name="T55" fmla="*/ 34925 h 800"/>
                <a:gd name="T56" fmla="*/ 127909 w 1109"/>
                <a:gd name="T57" fmla="*/ 25400 h 800"/>
                <a:gd name="T58" fmla="*/ 120759 w 1109"/>
                <a:gd name="T59" fmla="*/ 21431 h 800"/>
                <a:gd name="T60" fmla="*/ 127909 w 1109"/>
                <a:gd name="T61" fmla="*/ 11906 h 800"/>
                <a:gd name="T62" fmla="*/ 127909 w 1109"/>
                <a:gd name="T63" fmla="*/ 6350 h 800"/>
                <a:gd name="T64" fmla="*/ 124731 w 1109"/>
                <a:gd name="T65" fmla="*/ 6350 h 800"/>
                <a:gd name="T66" fmla="*/ 103281 w 1109"/>
                <a:gd name="T67" fmla="*/ 2381 h 800"/>
                <a:gd name="T68" fmla="*/ 103281 w 1109"/>
                <a:gd name="T69" fmla="*/ 6350 h 800"/>
                <a:gd name="T70" fmla="*/ 92953 w 1109"/>
                <a:gd name="T71" fmla="*/ 9525 h 800"/>
                <a:gd name="T72" fmla="*/ 89775 w 1109"/>
                <a:gd name="T73" fmla="*/ 11906 h 800"/>
                <a:gd name="T74" fmla="*/ 89775 w 1109"/>
                <a:gd name="T75" fmla="*/ 21431 h 800"/>
                <a:gd name="T76" fmla="*/ 82624 w 1109"/>
                <a:gd name="T77" fmla="*/ 21431 h 800"/>
                <a:gd name="T78" fmla="*/ 79447 w 1109"/>
                <a:gd name="T79" fmla="*/ 15875 h 800"/>
                <a:gd name="T80" fmla="*/ 69119 w 1109"/>
                <a:gd name="T81" fmla="*/ 19050 h 800"/>
                <a:gd name="T82" fmla="*/ 62763 w 1109"/>
                <a:gd name="T83" fmla="*/ 28575 h 800"/>
                <a:gd name="T84" fmla="*/ 55613 w 1109"/>
                <a:gd name="T85" fmla="*/ 28575 h 800"/>
                <a:gd name="T86" fmla="*/ 55613 w 1109"/>
                <a:gd name="T87" fmla="*/ 34925 h 800"/>
                <a:gd name="T88" fmla="*/ 48462 w 1109"/>
                <a:gd name="T89" fmla="*/ 34925 h 800"/>
                <a:gd name="T90" fmla="*/ 42107 w 1109"/>
                <a:gd name="T91" fmla="*/ 44450 h 800"/>
                <a:gd name="T92" fmla="*/ 7150 w 1109"/>
                <a:gd name="T93" fmla="*/ 60325 h 800"/>
                <a:gd name="T94" fmla="*/ 3972 w 1109"/>
                <a:gd name="T95" fmla="*/ 60325 h 800"/>
                <a:gd name="T96" fmla="*/ 0 w 1109"/>
                <a:gd name="T97" fmla="*/ 66675 h 800"/>
                <a:gd name="T98" fmla="*/ 3972 w 1109"/>
                <a:gd name="T99" fmla="*/ 76200 h 800"/>
                <a:gd name="T100" fmla="*/ 0 w 1109"/>
                <a:gd name="T101" fmla="*/ 79375 h 800"/>
                <a:gd name="T102" fmla="*/ 14300 w 1109"/>
                <a:gd name="T103" fmla="*/ 111125 h 800"/>
                <a:gd name="T104" fmla="*/ 11123 w 1109"/>
                <a:gd name="T105" fmla="*/ 123825 h 8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9"/>
                <a:gd name="T160" fmla="*/ 0 h 800"/>
                <a:gd name="T161" fmla="*/ 1109 w 1109"/>
                <a:gd name="T162" fmla="*/ 800 h 8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9" h="800" extrusionOk="0">
                  <a:moveTo>
                    <a:pt x="54" y="639"/>
                  </a:moveTo>
                  <a:lnTo>
                    <a:pt x="54" y="639"/>
                  </a:lnTo>
                  <a:lnTo>
                    <a:pt x="105" y="671"/>
                  </a:lnTo>
                  <a:lnTo>
                    <a:pt x="140" y="671"/>
                  </a:lnTo>
                  <a:lnTo>
                    <a:pt x="192" y="623"/>
                  </a:lnTo>
                  <a:lnTo>
                    <a:pt x="278" y="623"/>
                  </a:lnTo>
                  <a:lnTo>
                    <a:pt x="295" y="608"/>
                  </a:lnTo>
                  <a:lnTo>
                    <a:pt x="365" y="575"/>
                  </a:lnTo>
                  <a:lnTo>
                    <a:pt x="503" y="560"/>
                  </a:lnTo>
                  <a:lnTo>
                    <a:pt x="574" y="591"/>
                  </a:lnTo>
                  <a:lnTo>
                    <a:pt x="574" y="608"/>
                  </a:lnTo>
                  <a:lnTo>
                    <a:pt x="591" y="608"/>
                  </a:lnTo>
                  <a:lnTo>
                    <a:pt x="626" y="671"/>
                  </a:lnTo>
                  <a:lnTo>
                    <a:pt x="677" y="591"/>
                  </a:lnTo>
                  <a:lnTo>
                    <a:pt x="677" y="623"/>
                  </a:lnTo>
                  <a:lnTo>
                    <a:pt x="660" y="671"/>
                  </a:lnTo>
                  <a:lnTo>
                    <a:pt x="677" y="671"/>
                  </a:lnTo>
                  <a:lnTo>
                    <a:pt x="677" y="639"/>
                  </a:lnTo>
                  <a:lnTo>
                    <a:pt x="695" y="671"/>
                  </a:lnTo>
                  <a:lnTo>
                    <a:pt x="677" y="687"/>
                  </a:lnTo>
                  <a:lnTo>
                    <a:pt x="712" y="687"/>
                  </a:lnTo>
                  <a:lnTo>
                    <a:pt x="729" y="719"/>
                  </a:lnTo>
                  <a:lnTo>
                    <a:pt x="729" y="735"/>
                  </a:lnTo>
                  <a:lnTo>
                    <a:pt x="747" y="752"/>
                  </a:lnTo>
                  <a:lnTo>
                    <a:pt x="781" y="767"/>
                  </a:lnTo>
                  <a:lnTo>
                    <a:pt x="816" y="767"/>
                  </a:lnTo>
                  <a:lnTo>
                    <a:pt x="833" y="783"/>
                  </a:lnTo>
                  <a:lnTo>
                    <a:pt x="868" y="752"/>
                  </a:lnTo>
                  <a:lnTo>
                    <a:pt x="868" y="767"/>
                  </a:lnTo>
                  <a:lnTo>
                    <a:pt x="885" y="767"/>
                  </a:lnTo>
                  <a:lnTo>
                    <a:pt x="885" y="783"/>
                  </a:lnTo>
                  <a:lnTo>
                    <a:pt x="919" y="800"/>
                  </a:lnTo>
                  <a:lnTo>
                    <a:pt x="954" y="752"/>
                  </a:lnTo>
                  <a:lnTo>
                    <a:pt x="1006" y="752"/>
                  </a:lnTo>
                  <a:lnTo>
                    <a:pt x="1023" y="687"/>
                  </a:lnTo>
                  <a:lnTo>
                    <a:pt x="1092" y="543"/>
                  </a:lnTo>
                  <a:lnTo>
                    <a:pt x="1109" y="479"/>
                  </a:lnTo>
                  <a:lnTo>
                    <a:pt x="1092" y="399"/>
                  </a:lnTo>
                  <a:lnTo>
                    <a:pt x="1058" y="351"/>
                  </a:lnTo>
                  <a:lnTo>
                    <a:pt x="1040" y="336"/>
                  </a:lnTo>
                  <a:lnTo>
                    <a:pt x="1023" y="303"/>
                  </a:lnTo>
                  <a:lnTo>
                    <a:pt x="1006" y="288"/>
                  </a:lnTo>
                  <a:lnTo>
                    <a:pt x="1006" y="303"/>
                  </a:lnTo>
                  <a:lnTo>
                    <a:pt x="971" y="255"/>
                  </a:lnTo>
                  <a:lnTo>
                    <a:pt x="919" y="207"/>
                  </a:lnTo>
                  <a:lnTo>
                    <a:pt x="902" y="159"/>
                  </a:lnTo>
                  <a:lnTo>
                    <a:pt x="885" y="144"/>
                  </a:lnTo>
                  <a:lnTo>
                    <a:pt x="885" y="111"/>
                  </a:lnTo>
                  <a:lnTo>
                    <a:pt x="868" y="96"/>
                  </a:lnTo>
                  <a:lnTo>
                    <a:pt x="833" y="96"/>
                  </a:lnTo>
                  <a:lnTo>
                    <a:pt x="816" y="0"/>
                  </a:lnTo>
                  <a:lnTo>
                    <a:pt x="798" y="0"/>
                  </a:lnTo>
                  <a:lnTo>
                    <a:pt x="781" y="32"/>
                  </a:lnTo>
                  <a:lnTo>
                    <a:pt x="781" y="111"/>
                  </a:lnTo>
                  <a:lnTo>
                    <a:pt x="764" y="176"/>
                  </a:lnTo>
                  <a:lnTo>
                    <a:pt x="729" y="176"/>
                  </a:lnTo>
                  <a:lnTo>
                    <a:pt x="660" y="128"/>
                  </a:lnTo>
                  <a:lnTo>
                    <a:pt x="643" y="128"/>
                  </a:lnTo>
                  <a:lnTo>
                    <a:pt x="643" y="111"/>
                  </a:lnTo>
                  <a:lnTo>
                    <a:pt x="608" y="111"/>
                  </a:lnTo>
                  <a:lnTo>
                    <a:pt x="626" y="63"/>
                  </a:lnTo>
                  <a:lnTo>
                    <a:pt x="643" y="63"/>
                  </a:lnTo>
                  <a:lnTo>
                    <a:pt x="660" y="32"/>
                  </a:lnTo>
                  <a:lnTo>
                    <a:pt x="643" y="32"/>
                  </a:lnTo>
                  <a:lnTo>
                    <a:pt x="626" y="48"/>
                  </a:lnTo>
                  <a:lnTo>
                    <a:pt x="626" y="32"/>
                  </a:lnTo>
                  <a:lnTo>
                    <a:pt x="608" y="32"/>
                  </a:lnTo>
                  <a:lnTo>
                    <a:pt x="520" y="15"/>
                  </a:lnTo>
                  <a:lnTo>
                    <a:pt x="537" y="32"/>
                  </a:lnTo>
                  <a:lnTo>
                    <a:pt x="520" y="32"/>
                  </a:lnTo>
                  <a:lnTo>
                    <a:pt x="485" y="32"/>
                  </a:lnTo>
                  <a:lnTo>
                    <a:pt x="468" y="48"/>
                  </a:lnTo>
                  <a:lnTo>
                    <a:pt x="468" y="63"/>
                  </a:lnTo>
                  <a:lnTo>
                    <a:pt x="451" y="63"/>
                  </a:lnTo>
                  <a:lnTo>
                    <a:pt x="451" y="96"/>
                  </a:lnTo>
                  <a:lnTo>
                    <a:pt x="451" y="111"/>
                  </a:lnTo>
                  <a:lnTo>
                    <a:pt x="416" y="96"/>
                  </a:lnTo>
                  <a:lnTo>
                    <a:pt x="416" y="111"/>
                  </a:lnTo>
                  <a:lnTo>
                    <a:pt x="416" y="96"/>
                  </a:lnTo>
                  <a:lnTo>
                    <a:pt x="399" y="80"/>
                  </a:lnTo>
                  <a:lnTo>
                    <a:pt x="382" y="80"/>
                  </a:lnTo>
                  <a:lnTo>
                    <a:pt x="347" y="96"/>
                  </a:lnTo>
                  <a:lnTo>
                    <a:pt x="330" y="96"/>
                  </a:lnTo>
                  <a:lnTo>
                    <a:pt x="313" y="144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95" y="159"/>
                  </a:lnTo>
                  <a:lnTo>
                    <a:pt x="278" y="176"/>
                  </a:lnTo>
                  <a:lnTo>
                    <a:pt x="278" y="144"/>
                  </a:lnTo>
                  <a:lnTo>
                    <a:pt x="244" y="176"/>
                  </a:lnTo>
                  <a:lnTo>
                    <a:pt x="261" y="192"/>
                  </a:lnTo>
                  <a:lnTo>
                    <a:pt x="209" y="224"/>
                  </a:lnTo>
                  <a:lnTo>
                    <a:pt x="88" y="255"/>
                  </a:lnTo>
                  <a:lnTo>
                    <a:pt x="36" y="303"/>
                  </a:lnTo>
                  <a:lnTo>
                    <a:pt x="17" y="288"/>
                  </a:lnTo>
                  <a:lnTo>
                    <a:pt x="17" y="303"/>
                  </a:lnTo>
                  <a:lnTo>
                    <a:pt x="17" y="336"/>
                  </a:lnTo>
                  <a:lnTo>
                    <a:pt x="0" y="336"/>
                  </a:lnTo>
                  <a:lnTo>
                    <a:pt x="36" y="416"/>
                  </a:lnTo>
                  <a:lnTo>
                    <a:pt x="17" y="384"/>
                  </a:lnTo>
                  <a:lnTo>
                    <a:pt x="17" y="416"/>
                  </a:lnTo>
                  <a:lnTo>
                    <a:pt x="0" y="399"/>
                  </a:lnTo>
                  <a:lnTo>
                    <a:pt x="54" y="495"/>
                  </a:lnTo>
                  <a:lnTo>
                    <a:pt x="71" y="560"/>
                  </a:lnTo>
                  <a:lnTo>
                    <a:pt x="71" y="608"/>
                  </a:lnTo>
                  <a:lnTo>
                    <a:pt x="54" y="623"/>
                  </a:lnTo>
                  <a:lnTo>
                    <a:pt x="54" y="639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95" name="Freeform 96"/>
            <p:cNvSpPr/>
            <p:nvPr/>
          </p:nvSpPr>
          <p:spPr bwMode="auto">
            <a:xfrm>
              <a:off x="7542212" y="4872038"/>
              <a:ext cx="26988" cy="12700"/>
            </a:xfrm>
            <a:custGeom>
              <a:avLst/>
              <a:gdLst>
                <a:gd name="T0" fmla="*/ 0 w 35"/>
                <a:gd name="T1" fmla="*/ 2988 h 17"/>
                <a:gd name="T2" fmla="*/ 0 w 35"/>
                <a:gd name="T3" fmla="*/ 2988 h 17"/>
                <a:gd name="T4" fmla="*/ 3084 w 35"/>
                <a:gd name="T5" fmla="*/ 2988 h 17"/>
                <a:gd name="T6" fmla="*/ 6169 w 35"/>
                <a:gd name="T7" fmla="*/ 0 h 17"/>
                <a:gd name="T8" fmla="*/ 0 w 35"/>
                <a:gd name="T9" fmla="*/ 0 h 17"/>
                <a:gd name="T10" fmla="*/ 0 w 35"/>
                <a:gd name="T11" fmla="*/ 298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7"/>
                <a:gd name="T20" fmla="*/ 35 w 35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7" extrusionOk="0">
                  <a:moveTo>
                    <a:pt x="0" y="17"/>
                  </a:moveTo>
                  <a:lnTo>
                    <a:pt x="0" y="1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96" name="Freeform 97"/>
            <p:cNvSpPr/>
            <p:nvPr/>
          </p:nvSpPr>
          <p:spPr bwMode="auto">
            <a:xfrm>
              <a:off x="7680324" y="5403851"/>
              <a:ext cx="26988" cy="14288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0 h 17"/>
                <a:gd name="T4" fmla="*/ 7360 w 33"/>
                <a:gd name="T5" fmla="*/ 4202 h 17"/>
                <a:gd name="T6" fmla="*/ 7360 w 33"/>
                <a:gd name="T7" fmla="*/ 0 h 17"/>
                <a:gd name="T8" fmla="*/ 4089 w 33"/>
                <a:gd name="T9" fmla="*/ 0 h 17"/>
                <a:gd name="T10" fmla="*/ 0 w 3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7"/>
                <a:gd name="T20" fmla="*/ 33 w 3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7" extrusionOk="0">
                  <a:moveTo>
                    <a:pt x="0" y="0"/>
                  </a:moveTo>
                  <a:lnTo>
                    <a:pt x="0" y="0"/>
                  </a:lnTo>
                  <a:lnTo>
                    <a:pt x="33" y="17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97" name="Freeform 98"/>
            <p:cNvSpPr/>
            <p:nvPr/>
          </p:nvSpPr>
          <p:spPr bwMode="auto">
            <a:xfrm>
              <a:off x="7856537" y="5532438"/>
              <a:ext cx="84138" cy="76200"/>
            </a:xfrm>
            <a:custGeom>
              <a:avLst/>
              <a:gdLst>
                <a:gd name="T0" fmla="*/ 0 w 105"/>
                <a:gd name="T1" fmla="*/ 0 h 96"/>
                <a:gd name="T2" fmla="*/ 0 w 105"/>
                <a:gd name="T3" fmla="*/ 0 h 96"/>
                <a:gd name="T4" fmla="*/ 4007 w 105"/>
                <a:gd name="T5" fmla="*/ 15875 h 96"/>
                <a:gd name="T6" fmla="*/ 11218 w 105"/>
                <a:gd name="T7" fmla="*/ 19050 h 96"/>
                <a:gd name="T8" fmla="*/ 14424 w 105"/>
                <a:gd name="T9" fmla="*/ 11906 h 96"/>
                <a:gd name="T10" fmla="*/ 17629 w 105"/>
                <a:gd name="T11" fmla="*/ 15875 h 96"/>
                <a:gd name="T12" fmla="*/ 21635 w 105"/>
                <a:gd name="T13" fmla="*/ 0 h 96"/>
                <a:gd name="T14" fmla="*/ 17629 w 105"/>
                <a:gd name="T15" fmla="*/ 0 h 96"/>
                <a:gd name="T16" fmla="*/ 7212 w 105"/>
                <a:gd name="T17" fmla="*/ 2381 h 96"/>
                <a:gd name="T18" fmla="*/ 0 w 105"/>
                <a:gd name="T19" fmla="*/ 0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96"/>
                <a:gd name="T32" fmla="*/ 105 w 105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96" extrusionOk="0">
                  <a:moveTo>
                    <a:pt x="0" y="0"/>
                  </a:moveTo>
                  <a:lnTo>
                    <a:pt x="0" y="0"/>
                  </a:lnTo>
                  <a:lnTo>
                    <a:pt x="19" y="79"/>
                  </a:lnTo>
                  <a:lnTo>
                    <a:pt x="53" y="96"/>
                  </a:lnTo>
                  <a:lnTo>
                    <a:pt x="71" y="63"/>
                  </a:lnTo>
                  <a:lnTo>
                    <a:pt x="88" y="79"/>
                  </a:lnTo>
                  <a:lnTo>
                    <a:pt x="105" y="0"/>
                  </a:lnTo>
                  <a:lnTo>
                    <a:pt x="88" y="0"/>
                  </a:lnTo>
                  <a:lnTo>
                    <a:pt x="36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98" name="Freeform 99"/>
            <p:cNvSpPr/>
            <p:nvPr/>
          </p:nvSpPr>
          <p:spPr bwMode="auto">
            <a:xfrm>
              <a:off x="8461374" y="5380038"/>
              <a:ext cx="125413" cy="176213"/>
            </a:xfrm>
            <a:custGeom>
              <a:avLst/>
              <a:gdLst>
                <a:gd name="T0" fmla="*/ 7189 w 157"/>
                <a:gd name="T1" fmla="*/ 28447 h 223"/>
                <a:gd name="T2" fmla="*/ 7189 w 157"/>
                <a:gd name="T3" fmla="*/ 28447 h 223"/>
                <a:gd name="T4" fmla="*/ 14379 w 157"/>
                <a:gd name="T5" fmla="*/ 30818 h 223"/>
                <a:gd name="T6" fmla="*/ 10385 w 157"/>
                <a:gd name="T7" fmla="*/ 40300 h 223"/>
                <a:gd name="T8" fmla="*/ 14379 w 157"/>
                <a:gd name="T9" fmla="*/ 43461 h 223"/>
                <a:gd name="T10" fmla="*/ 17574 w 157"/>
                <a:gd name="T11" fmla="*/ 40300 h 223"/>
                <a:gd name="T12" fmla="*/ 24763 w 157"/>
                <a:gd name="T13" fmla="*/ 28447 h 223"/>
                <a:gd name="T14" fmla="*/ 27958 w 157"/>
                <a:gd name="T15" fmla="*/ 28447 h 223"/>
                <a:gd name="T16" fmla="*/ 31952 w 157"/>
                <a:gd name="T17" fmla="*/ 24496 h 223"/>
                <a:gd name="T18" fmla="*/ 31952 w 157"/>
                <a:gd name="T19" fmla="*/ 18965 h 223"/>
                <a:gd name="T20" fmla="*/ 27958 w 157"/>
                <a:gd name="T21" fmla="*/ 15014 h 223"/>
                <a:gd name="T22" fmla="*/ 24763 w 157"/>
                <a:gd name="T23" fmla="*/ 18965 h 223"/>
                <a:gd name="T24" fmla="*/ 17574 w 157"/>
                <a:gd name="T25" fmla="*/ 18965 h 223"/>
                <a:gd name="T26" fmla="*/ 17574 w 157"/>
                <a:gd name="T27" fmla="*/ 11853 h 223"/>
                <a:gd name="T28" fmla="*/ 14379 w 157"/>
                <a:gd name="T29" fmla="*/ 11853 h 223"/>
                <a:gd name="T30" fmla="*/ 14379 w 157"/>
                <a:gd name="T31" fmla="*/ 15014 h 223"/>
                <a:gd name="T32" fmla="*/ 10385 w 157"/>
                <a:gd name="T33" fmla="*/ 11853 h 223"/>
                <a:gd name="T34" fmla="*/ 10385 w 157"/>
                <a:gd name="T35" fmla="*/ 2371 h 223"/>
                <a:gd name="T36" fmla="*/ 0 w 157"/>
                <a:gd name="T37" fmla="*/ 0 h 223"/>
                <a:gd name="T38" fmla="*/ 10385 w 157"/>
                <a:gd name="T39" fmla="*/ 11853 h 223"/>
                <a:gd name="T40" fmla="*/ 10385 w 157"/>
                <a:gd name="T41" fmla="*/ 24496 h 223"/>
                <a:gd name="T42" fmla="*/ 7189 w 157"/>
                <a:gd name="T43" fmla="*/ 28447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7"/>
                <a:gd name="T67" fmla="*/ 0 h 223"/>
                <a:gd name="T68" fmla="*/ 157 w 157"/>
                <a:gd name="T69" fmla="*/ 223 h 2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7" h="223" extrusionOk="0">
                  <a:moveTo>
                    <a:pt x="34" y="144"/>
                  </a:moveTo>
                  <a:lnTo>
                    <a:pt x="34" y="144"/>
                  </a:lnTo>
                  <a:lnTo>
                    <a:pt x="69" y="159"/>
                  </a:lnTo>
                  <a:lnTo>
                    <a:pt x="52" y="207"/>
                  </a:lnTo>
                  <a:lnTo>
                    <a:pt x="69" y="223"/>
                  </a:lnTo>
                  <a:lnTo>
                    <a:pt x="86" y="207"/>
                  </a:lnTo>
                  <a:lnTo>
                    <a:pt x="121" y="144"/>
                  </a:lnTo>
                  <a:lnTo>
                    <a:pt x="140" y="144"/>
                  </a:lnTo>
                  <a:lnTo>
                    <a:pt x="157" y="127"/>
                  </a:lnTo>
                  <a:lnTo>
                    <a:pt x="157" y="96"/>
                  </a:lnTo>
                  <a:lnTo>
                    <a:pt x="140" y="79"/>
                  </a:lnTo>
                  <a:lnTo>
                    <a:pt x="121" y="96"/>
                  </a:lnTo>
                  <a:lnTo>
                    <a:pt x="86" y="96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69" y="79"/>
                  </a:lnTo>
                  <a:lnTo>
                    <a:pt x="52" y="63"/>
                  </a:lnTo>
                  <a:lnTo>
                    <a:pt x="52" y="15"/>
                  </a:lnTo>
                  <a:lnTo>
                    <a:pt x="0" y="0"/>
                  </a:lnTo>
                  <a:lnTo>
                    <a:pt x="52" y="63"/>
                  </a:lnTo>
                  <a:lnTo>
                    <a:pt x="52" y="127"/>
                  </a:lnTo>
                  <a:lnTo>
                    <a:pt x="34" y="1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99" name="Freeform 100"/>
            <p:cNvSpPr/>
            <p:nvPr/>
          </p:nvSpPr>
          <p:spPr bwMode="auto">
            <a:xfrm>
              <a:off x="8324849" y="5532438"/>
              <a:ext cx="177800" cy="165100"/>
            </a:xfrm>
            <a:custGeom>
              <a:avLst/>
              <a:gdLst>
                <a:gd name="T0" fmla="*/ 0 w 223"/>
                <a:gd name="T1" fmla="*/ 35094 h 207"/>
                <a:gd name="T2" fmla="*/ 0 w 223"/>
                <a:gd name="T3" fmla="*/ 35094 h 207"/>
                <a:gd name="T4" fmla="*/ 3987 w 223"/>
                <a:gd name="T5" fmla="*/ 38284 h 207"/>
                <a:gd name="T6" fmla="*/ 7176 w 223"/>
                <a:gd name="T7" fmla="*/ 38284 h 207"/>
                <a:gd name="T8" fmla="*/ 14352 w 223"/>
                <a:gd name="T9" fmla="*/ 41474 h 207"/>
                <a:gd name="T10" fmla="*/ 20730 w 223"/>
                <a:gd name="T11" fmla="*/ 38284 h 207"/>
                <a:gd name="T12" fmla="*/ 24717 w 223"/>
                <a:gd name="T13" fmla="*/ 31903 h 207"/>
                <a:gd name="T14" fmla="*/ 27906 w 223"/>
                <a:gd name="T15" fmla="*/ 25523 h 207"/>
                <a:gd name="T16" fmla="*/ 34284 w 223"/>
                <a:gd name="T17" fmla="*/ 19142 h 207"/>
                <a:gd name="T18" fmla="*/ 37474 w 223"/>
                <a:gd name="T19" fmla="*/ 19142 h 207"/>
                <a:gd name="T20" fmla="*/ 34284 w 223"/>
                <a:gd name="T21" fmla="*/ 15952 h 207"/>
                <a:gd name="T22" fmla="*/ 44649 w 223"/>
                <a:gd name="T23" fmla="*/ 6381 h 207"/>
                <a:gd name="T24" fmla="*/ 44649 w 223"/>
                <a:gd name="T25" fmla="*/ 3190 h 207"/>
                <a:gd name="T26" fmla="*/ 41460 w 223"/>
                <a:gd name="T27" fmla="*/ 3190 h 207"/>
                <a:gd name="T28" fmla="*/ 41460 w 223"/>
                <a:gd name="T29" fmla="*/ 0 h 207"/>
                <a:gd name="T30" fmla="*/ 37474 w 223"/>
                <a:gd name="T31" fmla="*/ 3190 h 207"/>
                <a:gd name="T32" fmla="*/ 37474 w 223"/>
                <a:gd name="T33" fmla="*/ 0 h 207"/>
                <a:gd name="T34" fmla="*/ 34284 w 223"/>
                <a:gd name="T35" fmla="*/ 0 h 207"/>
                <a:gd name="T36" fmla="*/ 31095 w 223"/>
                <a:gd name="T37" fmla="*/ 0 h 207"/>
                <a:gd name="T38" fmla="*/ 31095 w 223"/>
                <a:gd name="T39" fmla="*/ 6381 h 207"/>
                <a:gd name="T40" fmla="*/ 27906 w 223"/>
                <a:gd name="T41" fmla="*/ 6381 h 207"/>
                <a:gd name="T42" fmla="*/ 24717 w 223"/>
                <a:gd name="T43" fmla="*/ 12761 h 207"/>
                <a:gd name="T44" fmla="*/ 10365 w 223"/>
                <a:gd name="T45" fmla="*/ 22332 h 207"/>
                <a:gd name="T46" fmla="*/ 0 w 223"/>
                <a:gd name="T47" fmla="*/ 35094 h 2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3"/>
                <a:gd name="T73" fmla="*/ 0 h 207"/>
                <a:gd name="T74" fmla="*/ 223 w 223"/>
                <a:gd name="T75" fmla="*/ 207 h 2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3" h="207" extrusionOk="0">
                  <a:moveTo>
                    <a:pt x="0" y="174"/>
                  </a:moveTo>
                  <a:lnTo>
                    <a:pt x="0" y="174"/>
                  </a:lnTo>
                  <a:lnTo>
                    <a:pt x="17" y="192"/>
                  </a:lnTo>
                  <a:lnTo>
                    <a:pt x="34" y="192"/>
                  </a:lnTo>
                  <a:lnTo>
                    <a:pt x="69" y="207"/>
                  </a:lnTo>
                  <a:lnTo>
                    <a:pt x="104" y="192"/>
                  </a:lnTo>
                  <a:lnTo>
                    <a:pt x="121" y="159"/>
                  </a:lnTo>
                  <a:lnTo>
                    <a:pt x="138" y="127"/>
                  </a:lnTo>
                  <a:lnTo>
                    <a:pt x="171" y="96"/>
                  </a:lnTo>
                  <a:lnTo>
                    <a:pt x="188" y="96"/>
                  </a:lnTo>
                  <a:lnTo>
                    <a:pt x="171" y="79"/>
                  </a:lnTo>
                  <a:lnTo>
                    <a:pt x="223" y="31"/>
                  </a:lnTo>
                  <a:lnTo>
                    <a:pt x="223" y="15"/>
                  </a:lnTo>
                  <a:lnTo>
                    <a:pt x="205" y="15"/>
                  </a:lnTo>
                  <a:lnTo>
                    <a:pt x="205" y="0"/>
                  </a:lnTo>
                  <a:lnTo>
                    <a:pt x="188" y="15"/>
                  </a:lnTo>
                  <a:lnTo>
                    <a:pt x="188" y="0"/>
                  </a:lnTo>
                  <a:lnTo>
                    <a:pt x="171" y="0"/>
                  </a:lnTo>
                  <a:lnTo>
                    <a:pt x="153" y="0"/>
                  </a:lnTo>
                  <a:lnTo>
                    <a:pt x="153" y="31"/>
                  </a:lnTo>
                  <a:lnTo>
                    <a:pt x="138" y="31"/>
                  </a:lnTo>
                  <a:lnTo>
                    <a:pt x="121" y="63"/>
                  </a:lnTo>
                  <a:lnTo>
                    <a:pt x="52" y="111"/>
                  </a:lnTo>
                  <a:lnTo>
                    <a:pt x="0" y="17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00" name="Freeform 101"/>
            <p:cNvSpPr/>
            <p:nvPr/>
          </p:nvSpPr>
          <p:spPr bwMode="auto">
            <a:xfrm>
              <a:off x="8351837" y="5697538"/>
              <a:ext cx="14288" cy="11113"/>
            </a:xfrm>
            <a:custGeom>
              <a:avLst/>
              <a:gdLst>
                <a:gd name="T0" fmla="*/ 0 w 19"/>
                <a:gd name="T1" fmla="*/ 2223 h 15"/>
                <a:gd name="T2" fmla="*/ 0 w 19"/>
                <a:gd name="T3" fmla="*/ 2223 h 15"/>
                <a:gd name="T4" fmla="*/ 3008 w 19"/>
                <a:gd name="T5" fmla="*/ 2223 h 15"/>
                <a:gd name="T6" fmla="*/ 3008 w 19"/>
                <a:gd name="T7" fmla="*/ 0 h 15"/>
                <a:gd name="T8" fmla="*/ 0 w 19"/>
                <a:gd name="T9" fmla="*/ 222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5"/>
                <a:gd name="T17" fmla="*/ 19 w 1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5" extrusionOk="0">
                  <a:moveTo>
                    <a:pt x="0" y="15"/>
                  </a:moveTo>
                  <a:lnTo>
                    <a:pt x="0" y="15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01" name="Freeform 102"/>
            <p:cNvSpPr/>
            <p:nvPr/>
          </p:nvSpPr>
          <p:spPr bwMode="auto">
            <a:xfrm>
              <a:off x="7238999" y="4808538"/>
              <a:ext cx="165100" cy="12700"/>
            </a:xfrm>
            <a:custGeom>
              <a:avLst/>
              <a:gdLst>
                <a:gd name="T0" fmla="*/ 0 w 208"/>
                <a:gd name="T1" fmla="*/ 3175 h 16"/>
                <a:gd name="T2" fmla="*/ 0 w 208"/>
                <a:gd name="T3" fmla="*/ 3175 h 16"/>
                <a:gd name="T4" fmla="*/ 3969 w 208"/>
                <a:gd name="T5" fmla="*/ 3175 h 16"/>
                <a:gd name="T6" fmla="*/ 17463 w 208"/>
                <a:gd name="T7" fmla="*/ 0 h 16"/>
                <a:gd name="T8" fmla="*/ 30956 w 208"/>
                <a:gd name="T9" fmla="*/ 3175 h 16"/>
                <a:gd name="T10" fmla="*/ 41275 w 208"/>
                <a:gd name="T11" fmla="*/ 0 h 16"/>
                <a:gd name="T12" fmla="*/ 34925 w 208"/>
                <a:gd name="T13" fmla="*/ 0 h 16"/>
                <a:gd name="T14" fmla="*/ 23812 w 208"/>
                <a:gd name="T15" fmla="*/ 0 h 16"/>
                <a:gd name="T16" fmla="*/ 17463 w 208"/>
                <a:gd name="T17" fmla="*/ 0 h 16"/>
                <a:gd name="T18" fmla="*/ 7144 w 208"/>
                <a:gd name="T19" fmla="*/ 0 h 16"/>
                <a:gd name="T20" fmla="*/ 10319 w 208"/>
                <a:gd name="T21" fmla="*/ 0 h 16"/>
                <a:gd name="T22" fmla="*/ 0 w 208"/>
                <a:gd name="T23" fmla="*/ 0 h 16"/>
                <a:gd name="T24" fmla="*/ 0 w 208"/>
                <a:gd name="T25" fmla="*/ 3175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16"/>
                <a:gd name="T41" fmla="*/ 208 w 208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16" extrusionOk="0">
                  <a:moveTo>
                    <a:pt x="0" y="16"/>
                  </a:moveTo>
                  <a:lnTo>
                    <a:pt x="0" y="16"/>
                  </a:lnTo>
                  <a:lnTo>
                    <a:pt x="17" y="16"/>
                  </a:lnTo>
                  <a:lnTo>
                    <a:pt x="87" y="0"/>
                  </a:lnTo>
                  <a:lnTo>
                    <a:pt x="156" y="16"/>
                  </a:lnTo>
                  <a:lnTo>
                    <a:pt x="208" y="0"/>
                  </a:lnTo>
                  <a:lnTo>
                    <a:pt x="173" y="0"/>
                  </a:lnTo>
                  <a:lnTo>
                    <a:pt x="121" y="0"/>
                  </a:lnTo>
                  <a:lnTo>
                    <a:pt x="87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02" name="Freeform 103"/>
            <p:cNvSpPr/>
            <p:nvPr/>
          </p:nvSpPr>
          <p:spPr bwMode="auto">
            <a:xfrm>
              <a:off x="7296149" y="4833938"/>
              <a:ext cx="41275" cy="12700"/>
            </a:xfrm>
            <a:custGeom>
              <a:avLst/>
              <a:gdLst>
                <a:gd name="T0" fmla="*/ 0 w 52"/>
                <a:gd name="T1" fmla="*/ 0 h 17"/>
                <a:gd name="T2" fmla="*/ 0 w 52"/>
                <a:gd name="T3" fmla="*/ 0 h 17"/>
                <a:gd name="T4" fmla="*/ 7144 w 52"/>
                <a:gd name="T5" fmla="*/ 2988 h 17"/>
                <a:gd name="T6" fmla="*/ 10319 w 52"/>
                <a:gd name="T7" fmla="*/ 2988 h 17"/>
                <a:gd name="T8" fmla="*/ 7144 w 52"/>
                <a:gd name="T9" fmla="*/ 0 h 17"/>
                <a:gd name="T10" fmla="*/ 0 w 52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7"/>
                <a:gd name="T20" fmla="*/ 52 w 5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7" extrusionOk="0">
                  <a:moveTo>
                    <a:pt x="0" y="0"/>
                  </a:moveTo>
                  <a:lnTo>
                    <a:pt x="0" y="0"/>
                  </a:lnTo>
                  <a:lnTo>
                    <a:pt x="35" y="17"/>
                  </a:lnTo>
                  <a:lnTo>
                    <a:pt x="52" y="17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03" name="Freeform 104"/>
            <p:cNvSpPr/>
            <p:nvPr/>
          </p:nvSpPr>
          <p:spPr bwMode="auto">
            <a:xfrm>
              <a:off x="7391399" y="4808538"/>
              <a:ext cx="82550" cy="38100"/>
            </a:xfrm>
            <a:custGeom>
              <a:avLst/>
              <a:gdLst>
                <a:gd name="T0" fmla="*/ 0 w 104"/>
                <a:gd name="T1" fmla="*/ 9525 h 48"/>
                <a:gd name="T2" fmla="*/ 0 w 104"/>
                <a:gd name="T3" fmla="*/ 9525 h 48"/>
                <a:gd name="T4" fmla="*/ 7144 w 104"/>
                <a:gd name="T5" fmla="*/ 9525 h 48"/>
                <a:gd name="T6" fmla="*/ 20638 w 104"/>
                <a:gd name="T7" fmla="*/ 0 h 48"/>
                <a:gd name="T8" fmla="*/ 10319 w 104"/>
                <a:gd name="T9" fmla="*/ 0 h 48"/>
                <a:gd name="T10" fmla="*/ 3969 w 104"/>
                <a:gd name="T11" fmla="*/ 5556 h 48"/>
                <a:gd name="T12" fmla="*/ 0 w 104"/>
                <a:gd name="T13" fmla="*/ 9525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48"/>
                <a:gd name="T23" fmla="*/ 104 w 10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48" extrusionOk="0">
                  <a:moveTo>
                    <a:pt x="0" y="48"/>
                  </a:moveTo>
                  <a:lnTo>
                    <a:pt x="0" y="48"/>
                  </a:lnTo>
                  <a:lnTo>
                    <a:pt x="35" y="48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17" y="31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04" name="Freeform 105"/>
            <p:cNvSpPr/>
            <p:nvPr/>
          </p:nvSpPr>
          <p:spPr bwMode="auto">
            <a:xfrm>
              <a:off x="7624761" y="4745038"/>
              <a:ext cx="15875" cy="38100"/>
            </a:xfrm>
            <a:custGeom>
              <a:avLst/>
              <a:gdLst>
                <a:gd name="T0" fmla="*/ 0 w 19"/>
                <a:gd name="T1" fmla="*/ 9525 h 48"/>
                <a:gd name="T2" fmla="*/ 0 w 19"/>
                <a:gd name="T3" fmla="*/ 9525 h 48"/>
                <a:gd name="T4" fmla="*/ 4178 w 19"/>
                <a:gd name="T5" fmla="*/ 2381 h 48"/>
                <a:gd name="T6" fmla="*/ 4178 w 19"/>
                <a:gd name="T7" fmla="*/ 0 h 48"/>
                <a:gd name="T8" fmla="*/ 0 w 19"/>
                <a:gd name="T9" fmla="*/ 952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8"/>
                <a:gd name="T17" fmla="*/ 19 w 1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8" extrusionOk="0">
                  <a:moveTo>
                    <a:pt x="0" y="48"/>
                  </a:moveTo>
                  <a:lnTo>
                    <a:pt x="0" y="48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05" name="Freeform 106"/>
            <p:cNvSpPr/>
            <p:nvPr/>
          </p:nvSpPr>
          <p:spPr bwMode="auto">
            <a:xfrm>
              <a:off x="7296149" y="4605338"/>
              <a:ext cx="136525" cy="152400"/>
            </a:xfrm>
            <a:custGeom>
              <a:avLst/>
              <a:gdLst>
                <a:gd name="T0" fmla="*/ 0 w 173"/>
                <a:gd name="T1" fmla="*/ 22225 h 192"/>
                <a:gd name="T2" fmla="*/ 0 w 173"/>
                <a:gd name="T3" fmla="*/ 22225 h 192"/>
                <a:gd name="T4" fmla="*/ 0 w 173"/>
                <a:gd name="T5" fmla="*/ 26194 h 192"/>
                <a:gd name="T6" fmla="*/ 3157 w 173"/>
                <a:gd name="T7" fmla="*/ 26194 h 192"/>
                <a:gd name="T8" fmla="*/ 3157 w 173"/>
                <a:gd name="T9" fmla="*/ 28575 h 192"/>
                <a:gd name="T10" fmla="*/ 3157 w 173"/>
                <a:gd name="T11" fmla="*/ 38100 h 192"/>
                <a:gd name="T12" fmla="*/ 6313 w 173"/>
                <a:gd name="T13" fmla="*/ 35719 h 192"/>
                <a:gd name="T14" fmla="*/ 6313 w 173"/>
                <a:gd name="T15" fmla="*/ 26194 h 192"/>
                <a:gd name="T16" fmla="*/ 10259 w 173"/>
                <a:gd name="T17" fmla="*/ 22225 h 192"/>
                <a:gd name="T18" fmla="*/ 13416 w 173"/>
                <a:gd name="T19" fmla="*/ 22225 h 192"/>
                <a:gd name="T20" fmla="*/ 10259 w 173"/>
                <a:gd name="T21" fmla="*/ 26194 h 192"/>
                <a:gd name="T22" fmla="*/ 13416 w 173"/>
                <a:gd name="T23" fmla="*/ 28575 h 192"/>
                <a:gd name="T24" fmla="*/ 13416 w 173"/>
                <a:gd name="T25" fmla="*/ 32544 h 192"/>
                <a:gd name="T26" fmla="*/ 20518 w 173"/>
                <a:gd name="T27" fmla="*/ 32544 h 192"/>
                <a:gd name="T28" fmla="*/ 20518 w 173"/>
                <a:gd name="T29" fmla="*/ 38100 h 192"/>
                <a:gd name="T30" fmla="*/ 23675 w 173"/>
                <a:gd name="T31" fmla="*/ 35719 h 192"/>
                <a:gd name="T32" fmla="*/ 23675 w 173"/>
                <a:gd name="T33" fmla="*/ 32544 h 192"/>
                <a:gd name="T34" fmla="*/ 16572 w 173"/>
                <a:gd name="T35" fmla="*/ 26194 h 192"/>
                <a:gd name="T36" fmla="*/ 20518 w 173"/>
                <a:gd name="T37" fmla="*/ 26194 h 192"/>
                <a:gd name="T38" fmla="*/ 13416 w 173"/>
                <a:gd name="T39" fmla="*/ 19050 h 192"/>
                <a:gd name="T40" fmla="*/ 20518 w 173"/>
                <a:gd name="T41" fmla="*/ 13494 h 192"/>
                <a:gd name="T42" fmla="*/ 23675 w 173"/>
                <a:gd name="T43" fmla="*/ 13494 h 192"/>
                <a:gd name="T44" fmla="*/ 10259 w 173"/>
                <a:gd name="T45" fmla="*/ 16669 h 192"/>
                <a:gd name="T46" fmla="*/ 6313 w 173"/>
                <a:gd name="T47" fmla="*/ 13494 h 192"/>
                <a:gd name="T48" fmla="*/ 6313 w 173"/>
                <a:gd name="T49" fmla="*/ 9525 h 192"/>
                <a:gd name="T50" fmla="*/ 10259 w 173"/>
                <a:gd name="T51" fmla="*/ 7144 h 192"/>
                <a:gd name="T52" fmla="*/ 30777 w 173"/>
                <a:gd name="T53" fmla="*/ 7144 h 192"/>
                <a:gd name="T54" fmla="*/ 33934 w 173"/>
                <a:gd name="T55" fmla="*/ 0 h 192"/>
                <a:gd name="T56" fmla="*/ 26832 w 173"/>
                <a:gd name="T57" fmla="*/ 3969 h 192"/>
                <a:gd name="T58" fmla="*/ 20518 w 173"/>
                <a:gd name="T59" fmla="*/ 7144 h 192"/>
                <a:gd name="T60" fmla="*/ 10259 w 173"/>
                <a:gd name="T61" fmla="*/ 3969 h 192"/>
                <a:gd name="T62" fmla="*/ 10259 w 173"/>
                <a:gd name="T63" fmla="*/ 7144 h 192"/>
                <a:gd name="T64" fmla="*/ 6313 w 173"/>
                <a:gd name="T65" fmla="*/ 7144 h 192"/>
                <a:gd name="T66" fmla="*/ 6313 w 173"/>
                <a:gd name="T67" fmla="*/ 13494 h 192"/>
                <a:gd name="T68" fmla="*/ 0 w 173"/>
                <a:gd name="T69" fmla="*/ 22225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3"/>
                <a:gd name="T106" fmla="*/ 0 h 192"/>
                <a:gd name="T107" fmla="*/ 173 w 173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3" h="192" extrusionOk="0">
                  <a:moveTo>
                    <a:pt x="0" y="113"/>
                  </a:moveTo>
                  <a:lnTo>
                    <a:pt x="0" y="113"/>
                  </a:lnTo>
                  <a:lnTo>
                    <a:pt x="0" y="129"/>
                  </a:lnTo>
                  <a:lnTo>
                    <a:pt x="17" y="129"/>
                  </a:lnTo>
                  <a:lnTo>
                    <a:pt x="17" y="144"/>
                  </a:lnTo>
                  <a:lnTo>
                    <a:pt x="17" y="192"/>
                  </a:lnTo>
                  <a:lnTo>
                    <a:pt x="35" y="177"/>
                  </a:lnTo>
                  <a:lnTo>
                    <a:pt x="35" y="129"/>
                  </a:lnTo>
                  <a:lnTo>
                    <a:pt x="52" y="113"/>
                  </a:lnTo>
                  <a:lnTo>
                    <a:pt x="69" y="113"/>
                  </a:lnTo>
                  <a:lnTo>
                    <a:pt x="52" y="129"/>
                  </a:lnTo>
                  <a:lnTo>
                    <a:pt x="69" y="144"/>
                  </a:lnTo>
                  <a:lnTo>
                    <a:pt x="69" y="161"/>
                  </a:lnTo>
                  <a:lnTo>
                    <a:pt x="104" y="161"/>
                  </a:lnTo>
                  <a:lnTo>
                    <a:pt x="104" y="192"/>
                  </a:lnTo>
                  <a:lnTo>
                    <a:pt x="121" y="177"/>
                  </a:lnTo>
                  <a:lnTo>
                    <a:pt x="121" y="161"/>
                  </a:lnTo>
                  <a:lnTo>
                    <a:pt x="87" y="129"/>
                  </a:lnTo>
                  <a:lnTo>
                    <a:pt x="104" y="129"/>
                  </a:lnTo>
                  <a:lnTo>
                    <a:pt x="69" y="96"/>
                  </a:lnTo>
                  <a:lnTo>
                    <a:pt x="104" y="66"/>
                  </a:lnTo>
                  <a:lnTo>
                    <a:pt x="121" y="66"/>
                  </a:lnTo>
                  <a:lnTo>
                    <a:pt x="52" y="81"/>
                  </a:lnTo>
                  <a:lnTo>
                    <a:pt x="35" y="66"/>
                  </a:lnTo>
                  <a:lnTo>
                    <a:pt x="35" y="48"/>
                  </a:lnTo>
                  <a:lnTo>
                    <a:pt x="52" y="33"/>
                  </a:lnTo>
                  <a:lnTo>
                    <a:pt x="156" y="33"/>
                  </a:lnTo>
                  <a:lnTo>
                    <a:pt x="173" y="0"/>
                  </a:lnTo>
                  <a:lnTo>
                    <a:pt x="138" y="18"/>
                  </a:lnTo>
                  <a:lnTo>
                    <a:pt x="104" y="33"/>
                  </a:lnTo>
                  <a:lnTo>
                    <a:pt x="52" y="18"/>
                  </a:lnTo>
                  <a:lnTo>
                    <a:pt x="52" y="33"/>
                  </a:lnTo>
                  <a:lnTo>
                    <a:pt x="35" y="33"/>
                  </a:lnTo>
                  <a:lnTo>
                    <a:pt x="35" y="66"/>
                  </a:lnTo>
                  <a:lnTo>
                    <a:pt x="0" y="11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06" name="Freeform 107"/>
            <p:cNvSpPr/>
            <p:nvPr/>
          </p:nvSpPr>
          <p:spPr bwMode="auto">
            <a:xfrm>
              <a:off x="7473949" y="4592638"/>
              <a:ext cx="26988" cy="63500"/>
            </a:xfrm>
            <a:custGeom>
              <a:avLst/>
              <a:gdLst>
                <a:gd name="T0" fmla="*/ 0 w 34"/>
                <a:gd name="T1" fmla="*/ 6272 h 81"/>
                <a:gd name="T2" fmla="*/ 0 w 34"/>
                <a:gd name="T3" fmla="*/ 6272 h 81"/>
                <a:gd name="T4" fmla="*/ 3175 w 34"/>
                <a:gd name="T5" fmla="*/ 11759 h 81"/>
                <a:gd name="T6" fmla="*/ 7144 w 34"/>
                <a:gd name="T7" fmla="*/ 15679 h 81"/>
                <a:gd name="T8" fmla="*/ 3175 w 34"/>
                <a:gd name="T9" fmla="*/ 11759 h 81"/>
                <a:gd name="T10" fmla="*/ 3175 w 34"/>
                <a:gd name="T11" fmla="*/ 9407 h 81"/>
                <a:gd name="T12" fmla="*/ 7144 w 34"/>
                <a:gd name="T13" fmla="*/ 9407 h 81"/>
                <a:gd name="T14" fmla="*/ 7144 w 34"/>
                <a:gd name="T15" fmla="*/ 6272 h 81"/>
                <a:gd name="T16" fmla="*/ 7144 w 34"/>
                <a:gd name="T17" fmla="*/ 2352 h 81"/>
                <a:gd name="T18" fmla="*/ 7144 w 34"/>
                <a:gd name="T19" fmla="*/ 6272 h 81"/>
                <a:gd name="T20" fmla="*/ 3175 w 34"/>
                <a:gd name="T21" fmla="*/ 0 h 81"/>
                <a:gd name="T22" fmla="*/ 0 w 34"/>
                <a:gd name="T23" fmla="*/ 6272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81"/>
                <a:gd name="T38" fmla="*/ 34 w 34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81" extrusionOk="0">
                  <a:moveTo>
                    <a:pt x="0" y="33"/>
                  </a:moveTo>
                  <a:lnTo>
                    <a:pt x="0" y="33"/>
                  </a:lnTo>
                  <a:lnTo>
                    <a:pt x="17" y="63"/>
                  </a:lnTo>
                  <a:lnTo>
                    <a:pt x="34" y="81"/>
                  </a:lnTo>
                  <a:lnTo>
                    <a:pt x="17" y="63"/>
                  </a:lnTo>
                  <a:lnTo>
                    <a:pt x="17" y="48"/>
                  </a:lnTo>
                  <a:lnTo>
                    <a:pt x="34" y="48"/>
                  </a:lnTo>
                  <a:lnTo>
                    <a:pt x="34" y="33"/>
                  </a:lnTo>
                  <a:lnTo>
                    <a:pt x="34" y="15"/>
                  </a:lnTo>
                  <a:lnTo>
                    <a:pt x="34" y="33"/>
                  </a:lnTo>
                  <a:lnTo>
                    <a:pt x="17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07" name="Freeform 108"/>
            <p:cNvSpPr/>
            <p:nvPr/>
          </p:nvSpPr>
          <p:spPr bwMode="auto">
            <a:xfrm>
              <a:off x="7446962" y="4706938"/>
              <a:ext cx="26988" cy="12700"/>
            </a:xfrm>
            <a:custGeom>
              <a:avLst/>
              <a:gdLst>
                <a:gd name="T0" fmla="*/ 0 w 35"/>
                <a:gd name="T1" fmla="*/ 0 h 15"/>
                <a:gd name="T2" fmla="*/ 0 w 35"/>
                <a:gd name="T3" fmla="*/ 0 h 15"/>
                <a:gd name="T4" fmla="*/ 6169 w 35"/>
                <a:gd name="T5" fmla="*/ 3387 h 15"/>
                <a:gd name="T6" fmla="*/ 6169 w 35"/>
                <a:gd name="T7" fmla="*/ 0 h 15"/>
                <a:gd name="T8" fmla="*/ 0 w 3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 extrusionOk="0">
                  <a:moveTo>
                    <a:pt x="0" y="0"/>
                  </a:moveTo>
                  <a:lnTo>
                    <a:pt x="0" y="0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08" name="Freeform 109"/>
            <p:cNvSpPr/>
            <p:nvPr/>
          </p:nvSpPr>
          <p:spPr bwMode="auto">
            <a:xfrm>
              <a:off x="7488237" y="4694238"/>
              <a:ext cx="68263" cy="25400"/>
            </a:xfrm>
            <a:custGeom>
              <a:avLst/>
              <a:gdLst>
                <a:gd name="T0" fmla="*/ 0 w 86"/>
                <a:gd name="T1" fmla="*/ 3277 h 31"/>
                <a:gd name="T2" fmla="*/ 0 w 86"/>
                <a:gd name="T3" fmla="*/ 3277 h 31"/>
                <a:gd name="T4" fmla="*/ 17463 w 86"/>
                <a:gd name="T5" fmla="*/ 6555 h 31"/>
                <a:gd name="T6" fmla="*/ 14288 w 86"/>
                <a:gd name="T7" fmla="*/ 3277 h 31"/>
                <a:gd name="T8" fmla="*/ 10319 w 86"/>
                <a:gd name="T9" fmla="*/ 0 h 31"/>
                <a:gd name="T10" fmla="*/ 3969 w 86"/>
                <a:gd name="T11" fmla="*/ 0 h 31"/>
                <a:gd name="T12" fmla="*/ 0 w 86"/>
                <a:gd name="T13" fmla="*/ 3277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31"/>
                <a:gd name="T23" fmla="*/ 86 w 8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31" extrusionOk="0">
                  <a:moveTo>
                    <a:pt x="0" y="16"/>
                  </a:moveTo>
                  <a:lnTo>
                    <a:pt x="0" y="16"/>
                  </a:lnTo>
                  <a:lnTo>
                    <a:pt x="86" y="31"/>
                  </a:lnTo>
                  <a:lnTo>
                    <a:pt x="69" y="16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09" name="Freeform 110"/>
            <p:cNvSpPr/>
            <p:nvPr/>
          </p:nvSpPr>
          <p:spPr bwMode="auto">
            <a:xfrm>
              <a:off x="7473949" y="4668838"/>
              <a:ext cx="26988" cy="0"/>
            </a:xfrm>
            <a:custGeom>
              <a:avLst/>
              <a:gdLst>
                <a:gd name="T0" fmla="*/ 0 w 34"/>
                <a:gd name="T1" fmla="*/ 0 w 34"/>
                <a:gd name="T2" fmla="*/ 7144 w 34"/>
                <a:gd name="T3" fmla="*/ 3175 w 34"/>
                <a:gd name="T4" fmla="*/ 0 w 3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4"/>
                <a:gd name="T11" fmla="*/ 34 w 3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4" extrusionOk="0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10" name="Freeform 111"/>
            <p:cNvSpPr/>
            <p:nvPr/>
          </p:nvSpPr>
          <p:spPr bwMode="auto">
            <a:xfrm>
              <a:off x="7651749" y="4656138"/>
              <a:ext cx="14288" cy="12700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3969 w 18"/>
                <a:gd name="T5" fmla="*/ 3387 h 15"/>
                <a:gd name="T6" fmla="*/ 3969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 extrusionOk="0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11" name="Freeform 112"/>
            <p:cNvSpPr/>
            <p:nvPr/>
          </p:nvSpPr>
          <p:spPr bwMode="auto">
            <a:xfrm>
              <a:off x="7926387" y="4719638"/>
              <a:ext cx="96838" cy="50800"/>
            </a:xfrm>
            <a:custGeom>
              <a:avLst/>
              <a:gdLst>
                <a:gd name="T0" fmla="*/ 0 w 123"/>
                <a:gd name="T1" fmla="*/ 6252 h 65"/>
                <a:gd name="T2" fmla="*/ 0 w 123"/>
                <a:gd name="T3" fmla="*/ 6252 h 65"/>
                <a:gd name="T4" fmla="*/ 6298 w 123"/>
                <a:gd name="T5" fmla="*/ 12505 h 65"/>
                <a:gd name="T6" fmla="*/ 13384 w 123"/>
                <a:gd name="T7" fmla="*/ 12505 h 65"/>
                <a:gd name="T8" fmla="*/ 20470 w 123"/>
                <a:gd name="T9" fmla="*/ 9378 h 65"/>
                <a:gd name="T10" fmla="*/ 23619 w 123"/>
                <a:gd name="T11" fmla="*/ 3126 h 65"/>
                <a:gd name="T12" fmla="*/ 23619 w 123"/>
                <a:gd name="T13" fmla="*/ 0 h 65"/>
                <a:gd name="T14" fmla="*/ 20470 w 123"/>
                <a:gd name="T15" fmla="*/ 0 h 65"/>
                <a:gd name="T16" fmla="*/ 20470 w 123"/>
                <a:gd name="T17" fmla="*/ 6252 h 65"/>
                <a:gd name="T18" fmla="*/ 17321 w 123"/>
                <a:gd name="T19" fmla="*/ 6252 h 65"/>
                <a:gd name="T20" fmla="*/ 13384 w 123"/>
                <a:gd name="T21" fmla="*/ 6252 h 65"/>
                <a:gd name="T22" fmla="*/ 0 w 123"/>
                <a:gd name="T23" fmla="*/ 6252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65"/>
                <a:gd name="T38" fmla="*/ 123 w 123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65" extrusionOk="0">
                  <a:moveTo>
                    <a:pt x="0" y="33"/>
                  </a:moveTo>
                  <a:lnTo>
                    <a:pt x="0" y="33"/>
                  </a:lnTo>
                  <a:lnTo>
                    <a:pt x="35" y="65"/>
                  </a:lnTo>
                  <a:lnTo>
                    <a:pt x="71" y="65"/>
                  </a:lnTo>
                  <a:lnTo>
                    <a:pt x="106" y="48"/>
                  </a:lnTo>
                  <a:lnTo>
                    <a:pt x="123" y="17"/>
                  </a:lnTo>
                  <a:lnTo>
                    <a:pt x="123" y="0"/>
                  </a:lnTo>
                  <a:lnTo>
                    <a:pt x="106" y="0"/>
                  </a:lnTo>
                  <a:lnTo>
                    <a:pt x="106" y="33"/>
                  </a:lnTo>
                  <a:lnTo>
                    <a:pt x="88" y="33"/>
                  </a:lnTo>
                  <a:lnTo>
                    <a:pt x="71" y="33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12" name="Freeform 113"/>
            <p:cNvSpPr/>
            <p:nvPr/>
          </p:nvSpPr>
          <p:spPr bwMode="auto">
            <a:xfrm>
              <a:off x="7996237" y="4706938"/>
              <a:ext cx="41275" cy="25400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7144 w 52"/>
                <a:gd name="T5" fmla="*/ 2381 h 32"/>
                <a:gd name="T6" fmla="*/ 10319 w 52"/>
                <a:gd name="T7" fmla="*/ 6350 h 32"/>
                <a:gd name="T8" fmla="*/ 10319 w 52"/>
                <a:gd name="T9" fmla="*/ 2381 h 32"/>
                <a:gd name="T10" fmla="*/ 0 w 5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2"/>
                <a:gd name="T20" fmla="*/ 52 w 5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2" extrusionOk="0">
                  <a:moveTo>
                    <a:pt x="0" y="0"/>
                  </a:moveTo>
                  <a:lnTo>
                    <a:pt x="0" y="0"/>
                  </a:lnTo>
                  <a:lnTo>
                    <a:pt x="35" y="15"/>
                  </a:lnTo>
                  <a:lnTo>
                    <a:pt x="52" y="32"/>
                  </a:lnTo>
                  <a:lnTo>
                    <a:pt x="52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13" name="Freeform 114"/>
            <p:cNvSpPr/>
            <p:nvPr/>
          </p:nvSpPr>
          <p:spPr bwMode="auto">
            <a:xfrm>
              <a:off x="8078787" y="4745038"/>
              <a:ext cx="26988" cy="38100"/>
            </a:xfrm>
            <a:custGeom>
              <a:avLst/>
              <a:gdLst>
                <a:gd name="T0" fmla="*/ 0 w 35"/>
                <a:gd name="T1" fmla="*/ 0 h 48"/>
                <a:gd name="T2" fmla="*/ 0 w 35"/>
                <a:gd name="T3" fmla="*/ 0 h 48"/>
                <a:gd name="T4" fmla="*/ 3084 w 35"/>
                <a:gd name="T5" fmla="*/ 9525 h 48"/>
                <a:gd name="T6" fmla="*/ 6169 w 35"/>
                <a:gd name="T7" fmla="*/ 6350 h 48"/>
                <a:gd name="T8" fmla="*/ 0 w 35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8"/>
                <a:gd name="T17" fmla="*/ 35 w 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8" extrusionOk="0">
                  <a:moveTo>
                    <a:pt x="0" y="0"/>
                  </a:moveTo>
                  <a:lnTo>
                    <a:pt x="0" y="0"/>
                  </a:lnTo>
                  <a:lnTo>
                    <a:pt x="17" y="48"/>
                  </a:lnTo>
                  <a:lnTo>
                    <a:pt x="35" y="32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14" name="Freeform 115"/>
            <p:cNvSpPr/>
            <p:nvPr/>
          </p:nvSpPr>
          <p:spPr bwMode="auto">
            <a:xfrm>
              <a:off x="8174037" y="4821238"/>
              <a:ext cx="28575" cy="12700"/>
            </a:xfrm>
            <a:custGeom>
              <a:avLst/>
              <a:gdLst>
                <a:gd name="T0" fmla="*/ 0 w 34"/>
                <a:gd name="T1" fmla="*/ 0 h 15"/>
                <a:gd name="T2" fmla="*/ 0 w 34"/>
                <a:gd name="T3" fmla="*/ 0 h 15"/>
                <a:gd name="T4" fmla="*/ 0 w 34"/>
                <a:gd name="T5" fmla="*/ 3387 h 15"/>
                <a:gd name="T6" fmla="*/ 8404 w 34"/>
                <a:gd name="T7" fmla="*/ 3387 h 15"/>
                <a:gd name="T8" fmla="*/ 0 w 34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"/>
                <a:gd name="T17" fmla="*/ 34 w 3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" extrusionOk="0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4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15" name="Freeform 116"/>
            <p:cNvSpPr/>
            <p:nvPr/>
          </p:nvSpPr>
          <p:spPr bwMode="auto">
            <a:xfrm>
              <a:off x="8339136" y="4935538"/>
              <a:ext cx="14288" cy="25400"/>
            </a:xfrm>
            <a:custGeom>
              <a:avLst/>
              <a:gdLst>
                <a:gd name="T0" fmla="*/ 0 w 18"/>
                <a:gd name="T1" fmla="*/ 0 h 32"/>
                <a:gd name="T2" fmla="*/ 0 w 18"/>
                <a:gd name="T3" fmla="*/ 0 h 32"/>
                <a:gd name="T4" fmla="*/ 0 w 18"/>
                <a:gd name="T5" fmla="*/ 6350 h 32"/>
                <a:gd name="T6" fmla="*/ 3969 w 18"/>
                <a:gd name="T7" fmla="*/ 2381 h 32"/>
                <a:gd name="T8" fmla="*/ 0 w 1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2"/>
                <a:gd name="T17" fmla="*/ 18 w 1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8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16" name="Freeform 117"/>
            <p:cNvSpPr/>
            <p:nvPr/>
          </p:nvSpPr>
          <p:spPr bwMode="auto">
            <a:xfrm>
              <a:off x="8286749" y="5049837"/>
              <a:ext cx="52388" cy="49213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3128 w 67"/>
                <a:gd name="T5" fmla="*/ 6249 h 63"/>
                <a:gd name="T6" fmla="*/ 9383 w 67"/>
                <a:gd name="T7" fmla="*/ 11717 h 63"/>
                <a:gd name="T8" fmla="*/ 12511 w 67"/>
                <a:gd name="T9" fmla="*/ 11717 h 63"/>
                <a:gd name="T10" fmla="*/ 3128 w 67"/>
                <a:gd name="T11" fmla="*/ 2343 h 63"/>
                <a:gd name="T12" fmla="*/ 0 w 6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3"/>
                <a:gd name="T23" fmla="*/ 67 w 6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3" extrusionOk="0">
                  <a:moveTo>
                    <a:pt x="0" y="0"/>
                  </a:moveTo>
                  <a:lnTo>
                    <a:pt x="0" y="0"/>
                  </a:lnTo>
                  <a:lnTo>
                    <a:pt x="17" y="32"/>
                  </a:lnTo>
                  <a:lnTo>
                    <a:pt x="50" y="63"/>
                  </a:lnTo>
                  <a:lnTo>
                    <a:pt x="67" y="63"/>
                  </a:lnTo>
                  <a:lnTo>
                    <a:pt x="17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17" name="Freeform 118"/>
            <p:cNvSpPr/>
            <p:nvPr/>
          </p:nvSpPr>
          <p:spPr bwMode="auto">
            <a:xfrm>
              <a:off x="8559799" y="4986338"/>
              <a:ext cx="28575" cy="25400"/>
            </a:xfrm>
            <a:custGeom>
              <a:avLst/>
              <a:gdLst>
                <a:gd name="T0" fmla="*/ 0 w 34"/>
                <a:gd name="T1" fmla="*/ 6158 h 33"/>
                <a:gd name="T2" fmla="*/ 0 w 34"/>
                <a:gd name="T3" fmla="*/ 6158 h 33"/>
                <a:gd name="T4" fmla="*/ 8404 w 34"/>
                <a:gd name="T5" fmla="*/ 6158 h 33"/>
                <a:gd name="T6" fmla="*/ 8404 w 34"/>
                <a:gd name="T7" fmla="*/ 3079 h 33"/>
                <a:gd name="T8" fmla="*/ 4202 w 34"/>
                <a:gd name="T9" fmla="*/ 0 h 33"/>
                <a:gd name="T10" fmla="*/ 0 w 34"/>
                <a:gd name="T11" fmla="*/ 6158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3"/>
                <a:gd name="T20" fmla="*/ 34 w 3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3" extrusionOk="0">
                  <a:moveTo>
                    <a:pt x="0" y="33"/>
                  </a:moveTo>
                  <a:lnTo>
                    <a:pt x="0" y="33"/>
                  </a:lnTo>
                  <a:lnTo>
                    <a:pt x="34" y="33"/>
                  </a:lnTo>
                  <a:lnTo>
                    <a:pt x="34" y="17"/>
                  </a:lnTo>
                  <a:lnTo>
                    <a:pt x="17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18" name="Freeform 119"/>
            <p:cNvSpPr/>
            <p:nvPr/>
          </p:nvSpPr>
          <p:spPr bwMode="auto">
            <a:xfrm>
              <a:off x="8588374" y="4973638"/>
              <a:ext cx="26988" cy="12700"/>
            </a:xfrm>
            <a:custGeom>
              <a:avLst/>
              <a:gdLst>
                <a:gd name="T0" fmla="*/ 0 w 35"/>
                <a:gd name="T1" fmla="*/ 0 h 15"/>
                <a:gd name="T2" fmla="*/ 0 w 35"/>
                <a:gd name="T3" fmla="*/ 0 h 15"/>
                <a:gd name="T4" fmla="*/ 3084 w 35"/>
                <a:gd name="T5" fmla="*/ 3387 h 15"/>
                <a:gd name="T6" fmla="*/ 6169 w 35"/>
                <a:gd name="T7" fmla="*/ 0 h 15"/>
                <a:gd name="T8" fmla="*/ 0 w 3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 extrusionOk="0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19" name="Line 120"/>
            <p:cNvSpPr>
              <a:spLocks noChangeShapeType="1"/>
            </p:cNvSpPr>
            <p:nvPr/>
          </p:nvSpPr>
          <p:spPr bwMode="auto">
            <a:xfrm flipV="1">
              <a:off x="7564437" y="4789488"/>
              <a:ext cx="12700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20" name="Line 121"/>
            <p:cNvSpPr>
              <a:spLocks noChangeShapeType="1"/>
            </p:cNvSpPr>
            <p:nvPr/>
          </p:nvSpPr>
          <p:spPr bwMode="auto">
            <a:xfrm>
              <a:off x="8112124" y="4789488"/>
              <a:ext cx="28575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21" name="Line 122"/>
            <p:cNvSpPr>
              <a:spLocks noChangeShapeType="1"/>
            </p:cNvSpPr>
            <p:nvPr/>
          </p:nvSpPr>
          <p:spPr bwMode="auto">
            <a:xfrm>
              <a:off x="8140699" y="4814888"/>
              <a:ext cx="12700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22" name="Line 123"/>
            <p:cNvSpPr>
              <a:spLocks noChangeShapeType="1"/>
            </p:cNvSpPr>
            <p:nvPr/>
          </p:nvSpPr>
          <p:spPr bwMode="auto">
            <a:xfrm>
              <a:off x="8210549" y="4827588"/>
              <a:ext cx="12700" cy="254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23" name="Line 124"/>
            <p:cNvSpPr>
              <a:spLocks noChangeShapeType="1"/>
            </p:cNvSpPr>
            <p:nvPr/>
          </p:nvSpPr>
          <p:spPr bwMode="auto">
            <a:xfrm>
              <a:off x="8223249" y="4865687"/>
              <a:ext cx="26988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24" name="Freeform 125"/>
            <p:cNvSpPr/>
            <p:nvPr/>
          </p:nvSpPr>
          <p:spPr bwMode="auto">
            <a:xfrm>
              <a:off x="7088187" y="4503738"/>
              <a:ext cx="220663" cy="114300"/>
            </a:xfrm>
            <a:custGeom>
              <a:avLst/>
              <a:gdLst>
                <a:gd name="T0" fmla="*/ 30956 w 278"/>
                <a:gd name="T1" fmla="*/ 9525 h 144"/>
                <a:gd name="T2" fmla="*/ 30956 w 278"/>
                <a:gd name="T3" fmla="*/ 9525 h 144"/>
                <a:gd name="T4" fmla="*/ 34131 w 278"/>
                <a:gd name="T5" fmla="*/ 9525 h 144"/>
                <a:gd name="T6" fmla="*/ 30956 w 278"/>
                <a:gd name="T7" fmla="*/ 11906 h 144"/>
                <a:gd name="T8" fmla="*/ 27781 w 278"/>
                <a:gd name="T9" fmla="*/ 11906 h 144"/>
                <a:gd name="T10" fmla="*/ 23813 w 278"/>
                <a:gd name="T11" fmla="*/ 11906 h 144"/>
                <a:gd name="T12" fmla="*/ 17463 w 278"/>
                <a:gd name="T13" fmla="*/ 19050 h 144"/>
                <a:gd name="T14" fmla="*/ 10319 w 278"/>
                <a:gd name="T15" fmla="*/ 19050 h 144"/>
                <a:gd name="T16" fmla="*/ 10319 w 278"/>
                <a:gd name="T17" fmla="*/ 24606 h 144"/>
                <a:gd name="T18" fmla="*/ 0 w 278"/>
                <a:gd name="T19" fmla="*/ 24606 h 144"/>
                <a:gd name="T20" fmla="*/ 7144 w 278"/>
                <a:gd name="T21" fmla="*/ 28575 h 144"/>
                <a:gd name="T22" fmla="*/ 13494 w 278"/>
                <a:gd name="T23" fmla="*/ 28575 h 144"/>
                <a:gd name="T24" fmla="*/ 17463 w 278"/>
                <a:gd name="T25" fmla="*/ 24606 h 144"/>
                <a:gd name="T26" fmla="*/ 23813 w 278"/>
                <a:gd name="T27" fmla="*/ 28575 h 144"/>
                <a:gd name="T28" fmla="*/ 27781 w 278"/>
                <a:gd name="T29" fmla="*/ 24606 h 144"/>
                <a:gd name="T30" fmla="*/ 38100 w 278"/>
                <a:gd name="T31" fmla="*/ 11906 h 144"/>
                <a:gd name="T32" fmla="*/ 48419 w 278"/>
                <a:gd name="T33" fmla="*/ 11906 h 144"/>
                <a:gd name="T34" fmla="*/ 52388 w 278"/>
                <a:gd name="T35" fmla="*/ 11906 h 144"/>
                <a:gd name="T36" fmla="*/ 48419 w 278"/>
                <a:gd name="T37" fmla="*/ 9525 h 144"/>
                <a:gd name="T38" fmla="*/ 55563 w 278"/>
                <a:gd name="T39" fmla="*/ 9525 h 144"/>
                <a:gd name="T40" fmla="*/ 44450 w 278"/>
                <a:gd name="T41" fmla="*/ 5556 h 144"/>
                <a:gd name="T42" fmla="*/ 44450 w 278"/>
                <a:gd name="T43" fmla="*/ 2381 h 144"/>
                <a:gd name="T44" fmla="*/ 41275 w 278"/>
                <a:gd name="T45" fmla="*/ 0 h 144"/>
                <a:gd name="T46" fmla="*/ 34131 w 278"/>
                <a:gd name="T47" fmla="*/ 5556 h 144"/>
                <a:gd name="T48" fmla="*/ 30956 w 278"/>
                <a:gd name="T49" fmla="*/ 9525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144"/>
                <a:gd name="T77" fmla="*/ 278 w 278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144" extrusionOk="0">
                  <a:moveTo>
                    <a:pt x="158" y="48"/>
                  </a:moveTo>
                  <a:lnTo>
                    <a:pt x="158" y="48"/>
                  </a:lnTo>
                  <a:lnTo>
                    <a:pt x="175" y="48"/>
                  </a:lnTo>
                  <a:lnTo>
                    <a:pt x="158" y="63"/>
                  </a:lnTo>
                  <a:lnTo>
                    <a:pt x="140" y="63"/>
                  </a:lnTo>
                  <a:lnTo>
                    <a:pt x="123" y="63"/>
                  </a:lnTo>
                  <a:lnTo>
                    <a:pt x="88" y="96"/>
                  </a:lnTo>
                  <a:lnTo>
                    <a:pt x="52" y="96"/>
                  </a:lnTo>
                  <a:lnTo>
                    <a:pt x="52" y="126"/>
                  </a:lnTo>
                  <a:lnTo>
                    <a:pt x="0" y="126"/>
                  </a:lnTo>
                  <a:lnTo>
                    <a:pt x="35" y="144"/>
                  </a:lnTo>
                  <a:lnTo>
                    <a:pt x="69" y="144"/>
                  </a:lnTo>
                  <a:lnTo>
                    <a:pt x="88" y="126"/>
                  </a:lnTo>
                  <a:lnTo>
                    <a:pt x="123" y="144"/>
                  </a:lnTo>
                  <a:lnTo>
                    <a:pt x="140" y="126"/>
                  </a:lnTo>
                  <a:lnTo>
                    <a:pt x="192" y="63"/>
                  </a:lnTo>
                  <a:lnTo>
                    <a:pt x="244" y="63"/>
                  </a:lnTo>
                  <a:lnTo>
                    <a:pt x="261" y="63"/>
                  </a:lnTo>
                  <a:lnTo>
                    <a:pt x="244" y="48"/>
                  </a:lnTo>
                  <a:lnTo>
                    <a:pt x="278" y="48"/>
                  </a:lnTo>
                  <a:lnTo>
                    <a:pt x="227" y="30"/>
                  </a:lnTo>
                  <a:lnTo>
                    <a:pt x="227" y="15"/>
                  </a:lnTo>
                  <a:lnTo>
                    <a:pt x="209" y="0"/>
                  </a:lnTo>
                  <a:lnTo>
                    <a:pt x="175" y="30"/>
                  </a:lnTo>
                  <a:lnTo>
                    <a:pt x="158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25" name="Freeform 126"/>
            <p:cNvSpPr/>
            <p:nvPr/>
          </p:nvSpPr>
          <p:spPr bwMode="auto">
            <a:xfrm>
              <a:off x="7185024" y="4541838"/>
              <a:ext cx="41275" cy="12700"/>
            </a:xfrm>
            <a:custGeom>
              <a:avLst/>
              <a:gdLst>
                <a:gd name="T0" fmla="*/ 0 w 52"/>
                <a:gd name="T1" fmla="*/ 3387 h 15"/>
                <a:gd name="T2" fmla="*/ 0 w 52"/>
                <a:gd name="T3" fmla="*/ 3387 h 15"/>
                <a:gd name="T4" fmla="*/ 3969 w 52"/>
                <a:gd name="T5" fmla="*/ 3387 h 15"/>
                <a:gd name="T6" fmla="*/ 7144 w 52"/>
                <a:gd name="T7" fmla="*/ 3387 h 15"/>
                <a:gd name="T8" fmla="*/ 10319 w 52"/>
                <a:gd name="T9" fmla="*/ 0 h 15"/>
                <a:gd name="T10" fmla="*/ 7144 w 52"/>
                <a:gd name="T11" fmla="*/ 0 h 15"/>
                <a:gd name="T12" fmla="*/ 0 w 52"/>
                <a:gd name="T13" fmla="*/ 338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5"/>
                <a:gd name="T23" fmla="*/ 52 w 5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5" extrusionOk="0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35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26" name="Freeform 127"/>
            <p:cNvSpPr/>
            <p:nvPr/>
          </p:nvSpPr>
          <p:spPr bwMode="auto">
            <a:xfrm>
              <a:off x="7073899" y="4554538"/>
              <a:ext cx="222250" cy="165100"/>
            </a:xfrm>
            <a:custGeom>
              <a:avLst/>
              <a:gdLst>
                <a:gd name="T0" fmla="*/ 3997 w 278"/>
                <a:gd name="T1" fmla="*/ 12761 h 207"/>
                <a:gd name="T2" fmla="*/ 3997 w 278"/>
                <a:gd name="T3" fmla="*/ 12761 h 207"/>
                <a:gd name="T4" fmla="*/ 10393 w 278"/>
                <a:gd name="T5" fmla="*/ 16749 h 207"/>
                <a:gd name="T6" fmla="*/ 17588 w 278"/>
                <a:gd name="T7" fmla="*/ 16749 h 207"/>
                <a:gd name="T8" fmla="*/ 20786 w 278"/>
                <a:gd name="T9" fmla="*/ 12761 h 207"/>
                <a:gd name="T10" fmla="*/ 27981 w 278"/>
                <a:gd name="T11" fmla="*/ 16749 h 207"/>
                <a:gd name="T12" fmla="*/ 31179 w 278"/>
                <a:gd name="T13" fmla="*/ 12761 h 207"/>
                <a:gd name="T14" fmla="*/ 41572 w 278"/>
                <a:gd name="T15" fmla="*/ 0 h 207"/>
                <a:gd name="T16" fmla="*/ 52764 w 278"/>
                <a:gd name="T17" fmla="*/ 0 h 207"/>
                <a:gd name="T18" fmla="*/ 49567 w 278"/>
                <a:gd name="T19" fmla="*/ 7178 h 207"/>
                <a:gd name="T20" fmla="*/ 52764 w 278"/>
                <a:gd name="T21" fmla="*/ 9571 h 207"/>
                <a:gd name="T22" fmla="*/ 49567 w 278"/>
                <a:gd name="T23" fmla="*/ 12761 h 207"/>
                <a:gd name="T24" fmla="*/ 56762 w 278"/>
                <a:gd name="T25" fmla="*/ 16749 h 207"/>
                <a:gd name="T26" fmla="*/ 52764 w 278"/>
                <a:gd name="T27" fmla="*/ 19142 h 207"/>
                <a:gd name="T28" fmla="*/ 45569 w 278"/>
                <a:gd name="T29" fmla="*/ 26320 h 207"/>
                <a:gd name="T30" fmla="*/ 41572 w 278"/>
                <a:gd name="T31" fmla="*/ 31903 h 207"/>
                <a:gd name="T32" fmla="*/ 45569 w 278"/>
                <a:gd name="T33" fmla="*/ 31903 h 207"/>
                <a:gd name="T34" fmla="*/ 41572 w 278"/>
                <a:gd name="T35" fmla="*/ 38284 h 207"/>
                <a:gd name="T36" fmla="*/ 35176 w 278"/>
                <a:gd name="T37" fmla="*/ 41474 h 207"/>
                <a:gd name="T38" fmla="*/ 31179 w 278"/>
                <a:gd name="T39" fmla="*/ 38284 h 207"/>
                <a:gd name="T40" fmla="*/ 24783 w 278"/>
                <a:gd name="T41" fmla="*/ 38284 h 207"/>
                <a:gd name="T42" fmla="*/ 17588 w 278"/>
                <a:gd name="T43" fmla="*/ 38284 h 207"/>
                <a:gd name="T44" fmla="*/ 17588 w 278"/>
                <a:gd name="T45" fmla="*/ 35094 h 207"/>
                <a:gd name="T46" fmla="*/ 10393 w 278"/>
                <a:gd name="T47" fmla="*/ 35094 h 207"/>
                <a:gd name="T48" fmla="*/ 7195 w 278"/>
                <a:gd name="T49" fmla="*/ 28713 h 207"/>
                <a:gd name="T50" fmla="*/ 3997 w 278"/>
                <a:gd name="T51" fmla="*/ 22332 h 207"/>
                <a:gd name="T52" fmla="*/ 0 w 278"/>
                <a:gd name="T53" fmla="*/ 16749 h 207"/>
                <a:gd name="T54" fmla="*/ 3997 w 278"/>
                <a:gd name="T55" fmla="*/ 12761 h 2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8"/>
                <a:gd name="T85" fmla="*/ 0 h 207"/>
                <a:gd name="T86" fmla="*/ 278 w 278"/>
                <a:gd name="T87" fmla="*/ 207 h 2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8" h="207" extrusionOk="0">
                  <a:moveTo>
                    <a:pt x="17" y="63"/>
                  </a:moveTo>
                  <a:lnTo>
                    <a:pt x="17" y="63"/>
                  </a:lnTo>
                  <a:lnTo>
                    <a:pt x="52" y="81"/>
                  </a:lnTo>
                  <a:lnTo>
                    <a:pt x="86" y="81"/>
                  </a:lnTo>
                  <a:lnTo>
                    <a:pt x="104" y="63"/>
                  </a:lnTo>
                  <a:lnTo>
                    <a:pt x="138" y="81"/>
                  </a:lnTo>
                  <a:lnTo>
                    <a:pt x="155" y="63"/>
                  </a:lnTo>
                  <a:lnTo>
                    <a:pt x="207" y="0"/>
                  </a:lnTo>
                  <a:lnTo>
                    <a:pt x="261" y="0"/>
                  </a:lnTo>
                  <a:lnTo>
                    <a:pt x="244" y="33"/>
                  </a:lnTo>
                  <a:lnTo>
                    <a:pt x="261" y="48"/>
                  </a:lnTo>
                  <a:lnTo>
                    <a:pt x="244" y="63"/>
                  </a:lnTo>
                  <a:lnTo>
                    <a:pt x="278" y="81"/>
                  </a:lnTo>
                  <a:lnTo>
                    <a:pt x="261" y="96"/>
                  </a:lnTo>
                  <a:lnTo>
                    <a:pt x="224" y="129"/>
                  </a:lnTo>
                  <a:lnTo>
                    <a:pt x="207" y="159"/>
                  </a:lnTo>
                  <a:lnTo>
                    <a:pt x="224" y="159"/>
                  </a:lnTo>
                  <a:lnTo>
                    <a:pt x="207" y="192"/>
                  </a:lnTo>
                  <a:lnTo>
                    <a:pt x="173" y="207"/>
                  </a:lnTo>
                  <a:lnTo>
                    <a:pt x="155" y="192"/>
                  </a:lnTo>
                  <a:lnTo>
                    <a:pt x="121" y="192"/>
                  </a:lnTo>
                  <a:lnTo>
                    <a:pt x="86" y="192"/>
                  </a:lnTo>
                  <a:lnTo>
                    <a:pt x="86" y="176"/>
                  </a:lnTo>
                  <a:lnTo>
                    <a:pt x="52" y="176"/>
                  </a:lnTo>
                  <a:lnTo>
                    <a:pt x="34" y="144"/>
                  </a:lnTo>
                  <a:lnTo>
                    <a:pt x="17" y="111"/>
                  </a:lnTo>
                  <a:lnTo>
                    <a:pt x="0" y="81"/>
                  </a:lnTo>
                  <a:lnTo>
                    <a:pt x="17" y="6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27" name="Freeform 128"/>
            <p:cNvSpPr/>
            <p:nvPr/>
          </p:nvSpPr>
          <p:spPr bwMode="auto">
            <a:xfrm>
              <a:off x="6826249" y="4605338"/>
              <a:ext cx="15875" cy="25400"/>
            </a:xfrm>
            <a:custGeom>
              <a:avLst/>
              <a:gdLst>
                <a:gd name="T0" fmla="*/ 0 w 19"/>
                <a:gd name="T1" fmla="*/ 3079 h 33"/>
                <a:gd name="T2" fmla="*/ 0 w 19"/>
                <a:gd name="T3" fmla="*/ 3079 h 33"/>
                <a:gd name="T4" fmla="*/ 4178 w 19"/>
                <a:gd name="T5" fmla="*/ 6158 h 33"/>
                <a:gd name="T6" fmla="*/ 0 w 19"/>
                <a:gd name="T7" fmla="*/ 0 h 33"/>
                <a:gd name="T8" fmla="*/ 0 w 19"/>
                <a:gd name="T9" fmla="*/ 307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3"/>
                <a:gd name="T17" fmla="*/ 19 w 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3" extrusionOk="0">
                  <a:moveTo>
                    <a:pt x="0" y="18"/>
                  </a:moveTo>
                  <a:lnTo>
                    <a:pt x="0" y="18"/>
                  </a:lnTo>
                  <a:lnTo>
                    <a:pt x="19" y="33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28" name="Freeform 129"/>
            <p:cNvSpPr/>
            <p:nvPr/>
          </p:nvSpPr>
          <p:spPr bwMode="auto">
            <a:xfrm>
              <a:off x="6854824" y="4656138"/>
              <a:ext cx="12700" cy="25400"/>
            </a:xfrm>
            <a:custGeom>
              <a:avLst/>
              <a:gdLst>
                <a:gd name="T0" fmla="*/ 0 w 16"/>
                <a:gd name="T1" fmla="*/ 0 h 30"/>
                <a:gd name="T2" fmla="*/ 0 w 16"/>
                <a:gd name="T3" fmla="*/ 0 h 30"/>
                <a:gd name="T4" fmla="*/ 3175 w 16"/>
                <a:gd name="T5" fmla="*/ 7620 h 30"/>
                <a:gd name="T6" fmla="*/ 3175 w 16"/>
                <a:gd name="T7" fmla="*/ 3387 h 30"/>
                <a:gd name="T8" fmla="*/ 3175 w 16"/>
                <a:gd name="T9" fmla="*/ 0 h 30"/>
                <a:gd name="T10" fmla="*/ 0 w 1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0"/>
                <a:gd name="T20" fmla="*/ 16 w 1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0" extrusionOk="0">
                  <a:moveTo>
                    <a:pt x="0" y="0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29" name="Freeform 130"/>
            <p:cNvSpPr/>
            <p:nvPr/>
          </p:nvSpPr>
          <p:spPr bwMode="auto">
            <a:xfrm>
              <a:off x="6442073" y="4440238"/>
              <a:ext cx="57150" cy="76200"/>
            </a:xfrm>
            <a:custGeom>
              <a:avLst/>
              <a:gdLst>
                <a:gd name="T0" fmla="*/ 0 w 71"/>
                <a:gd name="T1" fmla="*/ 9525 h 96"/>
                <a:gd name="T2" fmla="*/ 0 w 71"/>
                <a:gd name="T3" fmla="*/ 9525 h 96"/>
                <a:gd name="T4" fmla="*/ 4025 w 71"/>
                <a:gd name="T5" fmla="*/ 19050 h 96"/>
                <a:gd name="T6" fmla="*/ 11269 w 71"/>
                <a:gd name="T7" fmla="*/ 19050 h 96"/>
                <a:gd name="T8" fmla="*/ 14489 w 71"/>
                <a:gd name="T9" fmla="*/ 11906 h 96"/>
                <a:gd name="T10" fmla="*/ 8049 w 71"/>
                <a:gd name="T11" fmla="*/ 2381 h 96"/>
                <a:gd name="T12" fmla="*/ 4025 w 71"/>
                <a:gd name="T13" fmla="*/ 0 h 96"/>
                <a:gd name="T14" fmla="*/ 0 w 71"/>
                <a:gd name="T15" fmla="*/ 9525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96"/>
                <a:gd name="T26" fmla="*/ 71 w 71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96" extrusionOk="0">
                  <a:moveTo>
                    <a:pt x="0" y="48"/>
                  </a:moveTo>
                  <a:lnTo>
                    <a:pt x="0" y="48"/>
                  </a:lnTo>
                  <a:lnTo>
                    <a:pt x="17" y="96"/>
                  </a:lnTo>
                  <a:lnTo>
                    <a:pt x="54" y="96"/>
                  </a:lnTo>
                  <a:lnTo>
                    <a:pt x="71" y="63"/>
                  </a:lnTo>
                  <a:lnTo>
                    <a:pt x="37" y="15"/>
                  </a:lnTo>
                  <a:lnTo>
                    <a:pt x="17" y="0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30" name="Freeform 131"/>
            <p:cNvSpPr/>
            <p:nvPr/>
          </p:nvSpPr>
          <p:spPr bwMode="auto">
            <a:xfrm>
              <a:off x="7073899" y="4237038"/>
              <a:ext cx="55563" cy="38100"/>
            </a:xfrm>
            <a:custGeom>
              <a:avLst/>
              <a:gdLst>
                <a:gd name="T0" fmla="*/ 0 w 69"/>
                <a:gd name="T1" fmla="*/ 2381 h 48"/>
                <a:gd name="T2" fmla="*/ 0 w 69"/>
                <a:gd name="T3" fmla="*/ 2381 h 48"/>
                <a:gd name="T4" fmla="*/ 0 w 69"/>
                <a:gd name="T5" fmla="*/ 5556 h 48"/>
                <a:gd name="T6" fmla="*/ 7247 w 69"/>
                <a:gd name="T7" fmla="*/ 9525 h 48"/>
                <a:gd name="T8" fmla="*/ 10468 w 69"/>
                <a:gd name="T9" fmla="*/ 5556 h 48"/>
                <a:gd name="T10" fmla="*/ 14495 w 69"/>
                <a:gd name="T11" fmla="*/ 0 h 48"/>
                <a:gd name="T12" fmla="*/ 4026 w 69"/>
                <a:gd name="T13" fmla="*/ 0 h 48"/>
                <a:gd name="T14" fmla="*/ 0 w 69"/>
                <a:gd name="T15" fmla="*/ 2381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48"/>
                <a:gd name="T26" fmla="*/ 69 w 6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48" extrusionOk="0">
                  <a:moveTo>
                    <a:pt x="0" y="15"/>
                  </a:moveTo>
                  <a:lnTo>
                    <a:pt x="0" y="15"/>
                  </a:lnTo>
                  <a:lnTo>
                    <a:pt x="0" y="31"/>
                  </a:lnTo>
                  <a:lnTo>
                    <a:pt x="34" y="48"/>
                  </a:lnTo>
                  <a:lnTo>
                    <a:pt x="52" y="31"/>
                  </a:lnTo>
                  <a:lnTo>
                    <a:pt x="69" y="0"/>
                  </a:lnTo>
                  <a:lnTo>
                    <a:pt x="1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31" name="Freeform 132"/>
            <p:cNvSpPr/>
            <p:nvPr/>
          </p:nvSpPr>
          <p:spPr bwMode="auto">
            <a:xfrm>
              <a:off x="7321549" y="4122738"/>
              <a:ext cx="41275" cy="63500"/>
            </a:xfrm>
            <a:custGeom>
              <a:avLst/>
              <a:gdLst>
                <a:gd name="T0" fmla="*/ 0 w 52"/>
                <a:gd name="T1" fmla="*/ 9646 h 79"/>
                <a:gd name="T2" fmla="*/ 0 w 52"/>
                <a:gd name="T3" fmla="*/ 9646 h 79"/>
                <a:gd name="T4" fmla="*/ 0 w 52"/>
                <a:gd name="T5" fmla="*/ 12861 h 79"/>
                <a:gd name="T6" fmla="*/ 3969 w 52"/>
                <a:gd name="T7" fmla="*/ 16076 h 79"/>
                <a:gd name="T8" fmla="*/ 10319 w 52"/>
                <a:gd name="T9" fmla="*/ 0 h 79"/>
                <a:gd name="T10" fmla="*/ 7144 w 52"/>
                <a:gd name="T11" fmla="*/ 0 h 79"/>
                <a:gd name="T12" fmla="*/ 0 w 52"/>
                <a:gd name="T13" fmla="*/ 9646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9"/>
                <a:gd name="T23" fmla="*/ 52 w 5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9" extrusionOk="0">
                  <a:moveTo>
                    <a:pt x="0" y="48"/>
                  </a:moveTo>
                  <a:lnTo>
                    <a:pt x="0" y="48"/>
                  </a:lnTo>
                  <a:lnTo>
                    <a:pt x="0" y="63"/>
                  </a:lnTo>
                  <a:lnTo>
                    <a:pt x="17" y="79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32" name="Freeform 133"/>
            <p:cNvSpPr/>
            <p:nvPr/>
          </p:nvSpPr>
          <p:spPr bwMode="auto">
            <a:xfrm>
              <a:off x="6784974" y="4529138"/>
              <a:ext cx="234950" cy="228600"/>
            </a:xfrm>
            <a:custGeom>
              <a:avLst/>
              <a:gdLst>
                <a:gd name="T0" fmla="*/ 0 w 296"/>
                <a:gd name="T1" fmla="*/ 0 h 288"/>
                <a:gd name="T2" fmla="*/ 0 w 296"/>
                <a:gd name="T3" fmla="*/ 0 h 288"/>
                <a:gd name="T4" fmla="*/ 0 w 296"/>
                <a:gd name="T5" fmla="*/ 3969 h 288"/>
                <a:gd name="T6" fmla="*/ 7144 w 296"/>
                <a:gd name="T7" fmla="*/ 9525 h 288"/>
                <a:gd name="T8" fmla="*/ 14288 w 296"/>
                <a:gd name="T9" fmla="*/ 15875 h 288"/>
                <a:gd name="T10" fmla="*/ 17462 w 296"/>
                <a:gd name="T11" fmla="*/ 19050 h 288"/>
                <a:gd name="T12" fmla="*/ 20637 w 296"/>
                <a:gd name="T13" fmla="*/ 26194 h 288"/>
                <a:gd name="T14" fmla="*/ 27781 w 296"/>
                <a:gd name="T15" fmla="*/ 31750 h 288"/>
                <a:gd name="T16" fmla="*/ 34131 w 296"/>
                <a:gd name="T17" fmla="*/ 44450 h 288"/>
                <a:gd name="T18" fmla="*/ 48419 w 296"/>
                <a:gd name="T19" fmla="*/ 57150 h 288"/>
                <a:gd name="T20" fmla="*/ 55563 w 296"/>
                <a:gd name="T21" fmla="*/ 57150 h 288"/>
                <a:gd name="T22" fmla="*/ 58738 w 296"/>
                <a:gd name="T23" fmla="*/ 44450 h 288"/>
                <a:gd name="T24" fmla="*/ 55563 w 296"/>
                <a:gd name="T25" fmla="*/ 38100 h 288"/>
                <a:gd name="T26" fmla="*/ 52388 w 296"/>
                <a:gd name="T27" fmla="*/ 38100 h 288"/>
                <a:gd name="T28" fmla="*/ 48419 w 296"/>
                <a:gd name="T29" fmla="*/ 31750 h 288"/>
                <a:gd name="T30" fmla="*/ 44450 w 296"/>
                <a:gd name="T31" fmla="*/ 31750 h 288"/>
                <a:gd name="T32" fmla="*/ 44450 w 296"/>
                <a:gd name="T33" fmla="*/ 28575 h 288"/>
                <a:gd name="T34" fmla="*/ 41275 w 296"/>
                <a:gd name="T35" fmla="*/ 26194 h 288"/>
                <a:gd name="T36" fmla="*/ 41275 w 296"/>
                <a:gd name="T37" fmla="*/ 22225 h 288"/>
                <a:gd name="T38" fmla="*/ 30956 w 296"/>
                <a:gd name="T39" fmla="*/ 15875 h 288"/>
                <a:gd name="T40" fmla="*/ 27781 w 296"/>
                <a:gd name="T41" fmla="*/ 15875 h 288"/>
                <a:gd name="T42" fmla="*/ 10319 w 296"/>
                <a:gd name="T43" fmla="*/ 3969 h 288"/>
                <a:gd name="T44" fmla="*/ 0 w 296"/>
                <a:gd name="T45" fmla="*/ 0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6"/>
                <a:gd name="T70" fmla="*/ 0 h 288"/>
                <a:gd name="T71" fmla="*/ 296 w 296"/>
                <a:gd name="T72" fmla="*/ 288 h 2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6" h="288" extrusionOk="0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5" y="48"/>
                  </a:lnTo>
                  <a:lnTo>
                    <a:pt x="71" y="81"/>
                  </a:lnTo>
                  <a:lnTo>
                    <a:pt x="88" y="96"/>
                  </a:lnTo>
                  <a:lnTo>
                    <a:pt x="106" y="129"/>
                  </a:lnTo>
                  <a:lnTo>
                    <a:pt x="140" y="162"/>
                  </a:lnTo>
                  <a:lnTo>
                    <a:pt x="175" y="225"/>
                  </a:lnTo>
                  <a:lnTo>
                    <a:pt x="244" y="288"/>
                  </a:lnTo>
                  <a:lnTo>
                    <a:pt x="278" y="288"/>
                  </a:lnTo>
                  <a:lnTo>
                    <a:pt x="296" y="225"/>
                  </a:lnTo>
                  <a:lnTo>
                    <a:pt x="278" y="192"/>
                  </a:lnTo>
                  <a:lnTo>
                    <a:pt x="261" y="192"/>
                  </a:lnTo>
                  <a:lnTo>
                    <a:pt x="244" y="162"/>
                  </a:lnTo>
                  <a:lnTo>
                    <a:pt x="227" y="162"/>
                  </a:lnTo>
                  <a:lnTo>
                    <a:pt x="227" y="144"/>
                  </a:lnTo>
                  <a:lnTo>
                    <a:pt x="209" y="129"/>
                  </a:lnTo>
                  <a:lnTo>
                    <a:pt x="209" y="114"/>
                  </a:lnTo>
                  <a:lnTo>
                    <a:pt x="158" y="81"/>
                  </a:lnTo>
                  <a:lnTo>
                    <a:pt x="140" y="81"/>
                  </a:lnTo>
                  <a:lnTo>
                    <a:pt x="54" y="18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33" name="Freeform 134"/>
            <p:cNvSpPr/>
            <p:nvPr/>
          </p:nvSpPr>
          <p:spPr bwMode="auto">
            <a:xfrm>
              <a:off x="7005637" y="4757738"/>
              <a:ext cx="192088" cy="50800"/>
            </a:xfrm>
            <a:custGeom>
              <a:avLst/>
              <a:gdLst>
                <a:gd name="T0" fmla="*/ 0 w 242"/>
                <a:gd name="T1" fmla="*/ 3126 h 65"/>
                <a:gd name="T2" fmla="*/ 0 w 242"/>
                <a:gd name="T3" fmla="*/ 3126 h 65"/>
                <a:gd name="T4" fmla="*/ 14288 w 242"/>
                <a:gd name="T5" fmla="*/ 9378 h 65"/>
                <a:gd name="T6" fmla="*/ 48419 w 242"/>
                <a:gd name="T7" fmla="*/ 12505 h 65"/>
                <a:gd name="T8" fmla="*/ 48419 w 242"/>
                <a:gd name="T9" fmla="*/ 9378 h 65"/>
                <a:gd name="T10" fmla="*/ 41275 w 242"/>
                <a:gd name="T11" fmla="*/ 9378 h 65"/>
                <a:gd name="T12" fmla="*/ 38100 w 242"/>
                <a:gd name="T13" fmla="*/ 6252 h 65"/>
                <a:gd name="T14" fmla="*/ 27781 w 242"/>
                <a:gd name="T15" fmla="*/ 3126 h 65"/>
                <a:gd name="T16" fmla="*/ 27781 w 242"/>
                <a:gd name="T17" fmla="*/ 6252 h 65"/>
                <a:gd name="T18" fmla="*/ 20638 w 242"/>
                <a:gd name="T19" fmla="*/ 3126 h 65"/>
                <a:gd name="T20" fmla="*/ 10319 w 242"/>
                <a:gd name="T21" fmla="*/ 0 h 65"/>
                <a:gd name="T22" fmla="*/ 3969 w 242"/>
                <a:gd name="T23" fmla="*/ 0 h 65"/>
                <a:gd name="T24" fmla="*/ 0 w 242"/>
                <a:gd name="T25" fmla="*/ 3126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2"/>
                <a:gd name="T40" fmla="*/ 0 h 65"/>
                <a:gd name="T41" fmla="*/ 242 w 242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2" h="65" extrusionOk="0">
                  <a:moveTo>
                    <a:pt x="0" y="17"/>
                  </a:moveTo>
                  <a:lnTo>
                    <a:pt x="0" y="17"/>
                  </a:lnTo>
                  <a:lnTo>
                    <a:pt x="70" y="48"/>
                  </a:lnTo>
                  <a:lnTo>
                    <a:pt x="242" y="65"/>
                  </a:lnTo>
                  <a:lnTo>
                    <a:pt x="242" y="48"/>
                  </a:lnTo>
                  <a:lnTo>
                    <a:pt x="208" y="48"/>
                  </a:lnTo>
                  <a:lnTo>
                    <a:pt x="191" y="33"/>
                  </a:lnTo>
                  <a:lnTo>
                    <a:pt x="139" y="17"/>
                  </a:lnTo>
                  <a:lnTo>
                    <a:pt x="139" y="33"/>
                  </a:lnTo>
                  <a:lnTo>
                    <a:pt x="104" y="17"/>
                  </a:lnTo>
                  <a:lnTo>
                    <a:pt x="52" y="0"/>
                  </a:lnTo>
                  <a:lnTo>
                    <a:pt x="18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34" name="Freeform 135"/>
            <p:cNvSpPr/>
            <p:nvPr/>
          </p:nvSpPr>
          <p:spPr bwMode="auto">
            <a:xfrm>
              <a:off x="7197724" y="4808538"/>
              <a:ext cx="28575" cy="0"/>
            </a:xfrm>
            <a:custGeom>
              <a:avLst/>
              <a:gdLst>
                <a:gd name="T0" fmla="*/ 0 w 37"/>
                <a:gd name="T1" fmla="*/ 0 w 37"/>
                <a:gd name="T2" fmla="*/ 3089 w 37"/>
                <a:gd name="T3" fmla="*/ 6951 w 37"/>
                <a:gd name="T4" fmla="*/ 0 w 3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7"/>
                <a:gd name="T11" fmla="*/ 37 w 37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7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35" name="Freeform 136"/>
            <p:cNvSpPr/>
            <p:nvPr/>
          </p:nvSpPr>
          <p:spPr bwMode="auto">
            <a:xfrm>
              <a:off x="7005637" y="4668838"/>
              <a:ext cx="28575" cy="38100"/>
            </a:xfrm>
            <a:custGeom>
              <a:avLst/>
              <a:gdLst>
                <a:gd name="T0" fmla="*/ 0 w 35"/>
                <a:gd name="T1" fmla="*/ 2381 h 48"/>
                <a:gd name="T2" fmla="*/ 0 w 35"/>
                <a:gd name="T3" fmla="*/ 2381 h 48"/>
                <a:gd name="T4" fmla="*/ 4082 w 35"/>
                <a:gd name="T5" fmla="*/ 6350 h 48"/>
                <a:gd name="T6" fmla="*/ 7348 w 35"/>
                <a:gd name="T7" fmla="*/ 9525 h 48"/>
                <a:gd name="T8" fmla="*/ 7348 w 35"/>
                <a:gd name="T9" fmla="*/ 6350 h 48"/>
                <a:gd name="T10" fmla="*/ 4082 w 35"/>
                <a:gd name="T11" fmla="*/ 0 h 48"/>
                <a:gd name="T12" fmla="*/ 0 w 35"/>
                <a:gd name="T13" fmla="*/ 238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8"/>
                <a:gd name="T23" fmla="*/ 35 w 3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8" extrusionOk="0">
                  <a:moveTo>
                    <a:pt x="0" y="15"/>
                  </a:moveTo>
                  <a:lnTo>
                    <a:pt x="0" y="15"/>
                  </a:lnTo>
                  <a:lnTo>
                    <a:pt x="18" y="32"/>
                  </a:lnTo>
                  <a:lnTo>
                    <a:pt x="35" y="48"/>
                  </a:lnTo>
                  <a:lnTo>
                    <a:pt x="35" y="32"/>
                  </a:lnTo>
                  <a:lnTo>
                    <a:pt x="18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36" name="Freeform 137"/>
            <p:cNvSpPr/>
            <p:nvPr/>
          </p:nvSpPr>
          <p:spPr bwMode="auto">
            <a:xfrm>
              <a:off x="7046912" y="4694238"/>
              <a:ext cx="14288" cy="12700"/>
            </a:xfrm>
            <a:custGeom>
              <a:avLst/>
              <a:gdLst>
                <a:gd name="T0" fmla="*/ 0 w 18"/>
                <a:gd name="T1" fmla="*/ 3175 h 16"/>
                <a:gd name="T2" fmla="*/ 0 w 18"/>
                <a:gd name="T3" fmla="*/ 3175 h 16"/>
                <a:gd name="T4" fmla="*/ 3969 w 18"/>
                <a:gd name="T5" fmla="*/ 3175 h 16"/>
                <a:gd name="T6" fmla="*/ 3969 w 18"/>
                <a:gd name="T7" fmla="*/ 0 h 16"/>
                <a:gd name="T8" fmla="*/ 0 w 18"/>
                <a:gd name="T9" fmla="*/ 0 h 16"/>
                <a:gd name="T10" fmla="*/ 0 w 18"/>
                <a:gd name="T11" fmla="*/ 317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"/>
                <a:gd name="T20" fmla="*/ 18 w 1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" extrusionOk="0">
                  <a:moveTo>
                    <a:pt x="0" y="16"/>
                  </a:moveTo>
                  <a:lnTo>
                    <a:pt x="0" y="16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37" name="Freeform 138"/>
            <p:cNvSpPr/>
            <p:nvPr/>
          </p:nvSpPr>
          <p:spPr bwMode="auto">
            <a:xfrm>
              <a:off x="7321549" y="4262438"/>
              <a:ext cx="82550" cy="114300"/>
            </a:xfrm>
            <a:custGeom>
              <a:avLst/>
              <a:gdLst>
                <a:gd name="T0" fmla="*/ 0 w 104"/>
                <a:gd name="T1" fmla="*/ 13588 h 143"/>
                <a:gd name="T2" fmla="*/ 0 w 104"/>
                <a:gd name="T3" fmla="*/ 13588 h 143"/>
                <a:gd name="T4" fmla="*/ 0 w 104"/>
                <a:gd name="T5" fmla="*/ 19183 h 143"/>
                <a:gd name="T6" fmla="*/ 3969 w 104"/>
                <a:gd name="T7" fmla="*/ 23180 h 143"/>
                <a:gd name="T8" fmla="*/ 3969 w 104"/>
                <a:gd name="T9" fmla="*/ 25578 h 143"/>
                <a:gd name="T10" fmla="*/ 7144 w 104"/>
                <a:gd name="T11" fmla="*/ 25578 h 143"/>
                <a:gd name="T12" fmla="*/ 10319 w 104"/>
                <a:gd name="T13" fmla="*/ 25578 h 143"/>
                <a:gd name="T14" fmla="*/ 14288 w 104"/>
                <a:gd name="T15" fmla="*/ 28775 h 143"/>
                <a:gd name="T16" fmla="*/ 14288 w 104"/>
                <a:gd name="T17" fmla="*/ 25578 h 143"/>
                <a:gd name="T18" fmla="*/ 17463 w 104"/>
                <a:gd name="T19" fmla="*/ 28775 h 143"/>
                <a:gd name="T20" fmla="*/ 20638 w 104"/>
                <a:gd name="T21" fmla="*/ 28775 h 143"/>
                <a:gd name="T22" fmla="*/ 17463 w 104"/>
                <a:gd name="T23" fmla="*/ 25578 h 143"/>
                <a:gd name="T24" fmla="*/ 20638 w 104"/>
                <a:gd name="T25" fmla="*/ 25578 h 143"/>
                <a:gd name="T26" fmla="*/ 14288 w 104"/>
                <a:gd name="T27" fmla="*/ 23180 h 143"/>
                <a:gd name="T28" fmla="*/ 10319 w 104"/>
                <a:gd name="T29" fmla="*/ 25578 h 143"/>
                <a:gd name="T30" fmla="*/ 7144 w 104"/>
                <a:gd name="T31" fmla="*/ 19183 h 143"/>
                <a:gd name="T32" fmla="*/ 14288 w 104"/>
                <a:gd name="T33" fmla="*/ 9592 h 143"/>
                <a:gd name="T34" fmla="*/ 10319 w 104"/>
                <a:gd name="T35" fmla="*/ 6394 h 143"/>
                <a:gd name="T36" fmla="*/ 14288 w 104"/>
                <a:gd name="T37" fmla="*/ 0 h 143"/>
                <a:gd name="T38" fmla="*/ 10319 w 104"/>
                <a:gd name="T39" fmla="*/ 3997 h 143"/>
                <a:gd name="T40" fmla="*/ 3969 w 104"/>
                <a:gd name="T41" fmla="*/ 0 h 143"/>
                <a:gd name="T42" fmla="*/ 0 w 104"/>
                <a:gd name="T43" fmla="*/ 13588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43"/>
                <a:gd name="T68" fmla="*/ 104 w 104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43" extrusionOk="0">
                  <a:moveTo>
                    <a:pt x="0" y="65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17" y="113"/>
                  </a:lnTo>
                  <a:lnTo>
                    <a:pt x="17" y="128"/>
                  </a:lnTo>
                  <a:lnTo>
                    <a:pt x="34" y="128"/>
                  </a:lnTo>
                  <a:lnTo>
                    <a:pt x="52" y="128"/>
                  </a:lnTo>
                  <a:lnTo>
                    <a:pt x="69" y="143"/>
                  </a:lnTo>
                  <a:lnTo>
                    <a:pt x="69" y="128"/>
                  </a:lnTo>
                  <a:lnTo>
                    <a:pt x="86" y="143"/>
                  </a:lnTo>
                  <a:lnTo>
                    <a:pt x="104" y="143"/>
                  </a:lnTo>
                  <a:lnTo>
                    <a:pt x="86" y="128"/>
                  </a:lnTo>
                  <a:lnTo>
                    <a:pt x="104" y="128"/>
                  </a:lnTo>
                  <a:lnTo>
                    <a:pt x="69" y="113"/>
                  </a:lnTo>
                  <a:lnTo>
                    <a:pt x="52" y="128"/>
                  </a:lnTo>
                  <a:lnTo>
                    <a:pt x="34" y="95"/>
                  </a:lnTo>
                  <a:lnTo>
                    <a:pt x="69" y="48"/>
                  </a:lnTo>
                  <a:lnTo>
                    <a:pt x="52" y="32"/>
                  </a:lnTo>
                  <a:lnTo>
                    <a:pt x="69" y="0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6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38" name="Freeform 139"/>
            <p:cNvSpPr/>
            <p:nvPr/>
          </p:nvSpPr>
          <p:spPr bwMode="auto">
            <a:xfrm>
              <a:off x="7254874" y="4414838"/>
              <a:ext cx="53974" cy="63500"/>
            </a:xfrm>
            <a:custGeom>
              <a:avLst/>
              <a:gdLst>
                <a:gd name="T0" fmla="*/ 0 w 69"/>
                <a:gd name="T1" fmla="*/ 15679 h 81"/>
                <a:gd name="T2" fmla="*/ 0 w 69"/>
                <a:gd name="T3" fmla="*/ 15679 h 81"/>
                <a:gd name="T4" fmla="*/ 13298 w 69"/>
                <a:gd name="T5" fmla="*/ 3136 h 81"/>
                <a:gd name="T6" fmla="*/ 13298 w 69"/>
                <a:gd name="T7" fmla="*/ 0 h 81"/>
                <a:gd name="T8" fmla="*/ 0 w 69"/>
                <a:gd name="T9" fmla="*/ 15679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81"/>
                <a:gd name="T17" fmla="*/ 69 w 69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81" extrusionOk="0">
                  <a:moveTo>
                    <a:pt x="0" y="81"/>
                  </a:moveTo>
                  <a:lnTo>
                    <a:pt x="0" y="81"/>
                  </a:lnTo>
                  <a:lnTo>
                    <a:pt x="69" y="18"/>
                  </a:lnTo>
                  <a:lnTo>
                    <a:pt x="69" y="0"/>
                  </a:lnTo>
                  <a:lnTo>
                    <a:pt x="0" y="81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39" name="Freeform 140"/>
            <p:cNvSpPr/>
            <p:nvPr/>
          </p:nvSpPr>
          <p:spPr bwMode="auto">
            <a:xfrm>
              <a:off x="7321549" y="4376738"/>
              <a:ext cx="28575" cy="25400"/>
            </a:xfrm>
            <a:custGeom>
              <a:avLst/>
              <a:gdLst>
                <a:gd name="T0" fmla="*/ 0 w 36"/>
                <a:gd name="T1" fmla="*/ 0 h 33"/>
                <a:gd name="T2" fmla="*/ 0 w 36"/>
                <a:gd name="T3" fmla="*/ 0 h 33"/>
                <a:gd name="T4" fmla="*/ 7144 w 36"/>
                <a:gd name="T5" fmla="*/ 6158 h 33"/>
                <a:gd name="T6" fmla="*/ 7144 w 36"/>
                <a:gd name="T7" fmla="*/ 3079 h 33"/>
                <a:gd name="T8" fmla="*/ 7144 w 36"/>
                <a:gd name="T9" fmla="*/ 0 h 33"/>
                <a:gd name="T10" fmla="*/ 0 w 3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3"/>
                <a:gd name="T20" fmla="*/ 36 w 3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3" extrusionOk="0">
                  <a:moveTo>
                    <a:pt x="0" y="0"/>
                  </a:moveTo>
                  <a:lnTo>
                    <a:pt x="0" y="0"/>
                  </a:lnTo>
                  <a:lnTo>
                    <a:pt x="36" y="33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40" name="Freeform 141"/>
            <p:cNvSpPr/>
            <p:nvPr/>
          </p:nvSpPr>
          <p:spPr bwMode="auto">
            <a:xfrm>
              <a:off x="7362824" y="4402138"/>
              <a:ext cx="55563" cy="63500"/>
            </a:xfrm>
            <a:custGeom>
              <a:avLst/>
              <a:gdLst>
                <a:gd name="T0" fmla="*/ 0 w 71"/>
                <a:gd name="T1" fmla="*/ 6272 h 81"/>
                <a:gd name="T2" fmla="*/ 0 w 71"/>
                <a:gd name="T3" fmla="*/ 6272 h 81"/>
                <a:gd name="T4" fmla="*/ 3130 w 71"/>
                <a:gd name="T5" fmla="*/ 6272 h 81"/>
                <a:gd name="T6" fmla="*/ 3130 w 71"/>
                <a:gd name="T7" fmla="*/ 9407 h 81"/>
                <a:gd name="T8" fmla="*/ 7043 w 71"/>
                <a:gd name="T9" fmla="*/ 15679 h 81"/>
                <a:gd name="T10" fmla="*/ 7043 w 71"/>
                <a:gd name="T11" fmla="*/ 11759 h 81"/>
                <a:gd name="T12" fmla="*/ 7043 w 71"/>
                <a:gd name="T13" fmla="*/ 9407 h 81"/>
                <a:gd name="T14" fmla="*/ 13304 w 71"/>
                <a:gd name="T15" fmla="*/ 11759 h 81"/>
                <a:gd name="T16" fmla="*/ 13304 w 71"/>
                <a:gd name="T17" fmla="*/ 9407 h 81"/>
                <a:gd name="T18" fmla="*/ 10174 w 71"/>
                <a:gd name="T19" fmla="*/ 9407 h 81"/>
                <a:gd name="T20" fmla="*/ 10174 w 71"/>
                <a:gd name="T21" fmla="*/ 2352 h 81"/>
                <a:gd name="T22" fmla="*/ 7043 w 71"/>
                <a:gd name="T23" fmla="*/ 6272 h 81"/>
                <a:gd name="T24" fmla="*/ 7043 w 71"/>
                <a:gd name="T25" fmla="*/ 2352 h 81"/>
                <a:gd name="T26" fmla="*/ 3130 w 71"/>
                <a:gd name="T27" fmla="*/ 0 h 81"/>
                <a:gd name="T28" fmla="*/ 0 w 71"/>
                <a:gd name="T29" fmla="*/ 0 h 81"/>
                <a:gd name="T30" fmla="*/ 0 w 71"/>
                <a:gd name="T31" fmla="*/ 6272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81"/>
                <a:gd name="T50" fmla="*/ 71 w 71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81" extrusionOk="0">
                  <a:moveTo>
                    <a:pt x="0" y="33"/>
                  </a:moveTo>
                  <a:lnTo>
                    <a:pt x="0" y="33"/>
                  </a:lnTo>
                  <a:lnTo>
                    <a:pt x="19" y="33"/>
                  </a:lnTo>
                  <a:lnTo>
                    <a:pt x="19" y="48"/>
                  </a:lnTo>
                  <a:lnTo>
                    <a:pt x="36" y="81"/>
                  </a:lnTo>
                  <a:lnTo>
                    <a:pt x="36" y="63"/>
                  </a:lnTo>
                  <a:lnTo>
                    <a:pt x="36" y="48"/>
                  </a:lnTo>
                  <a:lnTo>
                    <a:pt x="71" y="63"/>
                  </a:lnTo>
                  <a:lnTo>
                    <a:pt x="71" y="48"/>
                  </a:lnTo>
                  <a:lnTo>
                    <a:pt x="53" y="48"/>
                  </a:lnTo>
                  <a:lnTo>
                    <a:pt x="53" y="15"/>
                  </a:lnTo>
                  <a:lnTo>
                    <a:pt x="36" y="33"/>
                  </a:lnTo>
                  <a:lnTo>
                    <a:pt x="36" y="1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41" name="Freeform 142"/>
            <p:cNvSpPr/>
            <p:nvPr/>
          </p:nvSpPr>
          <p:spPr bwMode="auto">
            <a:xfrm>
              <a:off x="7362824" y="4440238"/>
              <a:ext cx="96838" cy="88900"/>
            </a:xfrm>
            <a:custGeom>
              <a:avLst/>
              <a:gdLst>
                <a:gd name="T0" fmla="*/ 0 w 123"/>
                <a:gd name="T1" fmla="*/ 16819 h 111"/>
                <a:gd name="T2" fmla="*/ 0 w 123"/>
                <a:gd name="T3" fmla="*/ 16819 h 111"/>
                <a:gd name="T4" fmla="*/ 3149 w 123"/>
                <a:gd name="T5" fmla="*/ 12814 h 111"/>
                <a:gd name="T6" fmla="*/ 7086 w 123"/>
                <a:gd name="T7" fmla="*/ 12814 h 111"/>
                <a:gd name="T8" fmla="*/ 10235 w 123"/>
                <a:gd name="T9" fmla="*/ 12814 h 111"/>
                <a:gd name="T10" fmla="*/ 13384 w 123"/>
                <a:gd name="T11" fmla="*/ 12814 h 111"/>
                <a:gd name="T12" fmla="*/ 10235 w 123"/>
                <a:gd name="T13" fmla="*/ 19222 h 111"/>
                <a:gd name="T14" fmla="*/ 17321 w 123"/>
                <a:gd name="T15" fmla="*/ 22425 h 111"/>
                <a:gd name="T16" fmla="*/ 20470 w 123"/>
                <a:gd name="T17" fmla="*/ 19222 h 111"/>
                <a:gd name="T18" fmla="*/ 17321 w 123"/>
                <a:gd name="T19" fmla="*/ 16819 h 111"/>
                <a:gd name="T20" fmla="*/ 20470 w 123"/>
                <a:gd name="T21" fmla="*/ 12814 h 111"/>
                <a:gd name="T22" fmla="*/ 23619 w 123"/>
                <a:gd name="T23" fmla="*/ 19222 h 111"/>
                <a:gd name="T24" fmla="*/ 23619 w 123"/>
                <a:gd name="T25" fmla="*/ 12814 h 111"/>
                <a:gd name="T26" fmla="*/ 23619 w 123"/>
                <a:gd name="T27" fmla="*/ 7208 h 111"/>
                <a:gd name="T28" fmla="*/ 17321 w 123"/>
                <a:gd name="T29" fmla="*/ 0 h 111"/>
                <a:gd name="T30" fmla="*/ 17321 w 123"/>
                <a:gd name="T31" fmla="*/ 7208 h 111"/>
                <a:gd name="T32" fmla="*/ 13384 w 123"/>
                <a:gd name="T33" fmla="*/ 7208 h 111"/>
                <a:gd name="T34" fmla="*/ 10235 w 123"/>
                <a:gd name="T35" fmla="*/ 9611 h 111"/>
                <a:gd name="T36" fmla="*/ 7086 w 123"/>
                <a:gd name="T37" fmla="*/ 7208 h 111"/>
                <a:gd name="T38" fmla="*/ 0 w 123"/>
                <a:gd name="T39" fmla="*/ 12814 h 111"/>
                <a:gd name="T40" fmla="*/ 0 w 123"/>
                <a:gd name="T41" fmla="*/ 16819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3"/>
                <a:gd name="T64" fmla="*/ 0 h 111"/>
                <a:gd name="T65" fmla="*/ 123 w 123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3" h="111" extrusionOk="0">
                  <a:moveTo>
                    <a:pt x="0" y="81"/>
                  </a:moveTo>
                  <a:lnTo>
                    <a:pt x="0" y="81"/>
                  </a:lnTo>
                  <a:lnTo>
                    <a:pt x="19" y="63"/>
                  </a:lnTo>
                  <a:lnTo>
                    <a:pt x="36" y="63"/>
                  </a:lnTo>
                  <a:lnTo>
                    <a:pt x="53" y="63"/>
                  </a:lnTo>
                  <a:lnTo>
                    <a:pt x="71" y="63"/>
                  </a:lnTo>
                  <a:lnTo>
                    <a:pt x="53" y="96"/>
                  </a:lnTo>
                  <a:lnTo>
                    <a:pt x="88" y="111"/>
                  </a:lnTo>
                  <a:lnTo>
                    <a:pt x="105" y="96"/>
                  </a:lnTo>
                  <a:lnTo>
                    <a:pt x="88" y="81"/>
                  </a:lnTo>
                  <a:lnTo>
                    <a:pt x="105" y="63"/>
                  </a:lnTo>
                  <a:lnTo>
                    <a:pt x="123" y="96"/>
                  </a:lnTo>
                  <a:lnTo>
                    <a:pt x="123" y="63"/>
                  </a:lnTo>
                  <a:lnTo>
                    <a:pt x="123" y="33"/>
                  </a:lnTo>
                  <a:lnTo>
                    <a:pt x="88" y="0"/>
                  </a:lnTo>
                  <a:lnTo>
                    <a:pt x="88" y="33"/>
                  </a:lnTo>
                  <a:lnTo>
                    <a:pt x="71" y="33"/>
                  </a:lnTo>
                  <a:lnTo>
                    <a:pt x="53" y="48"/>
                  </a:lnTo>
                  <a:lnTo>
                    <a:pt x="36" y="33"/>
                  </a:lnTo>
                  <a:lnTo>
                    <a:pt x="0" y="63"/>
                  </a:lnTo>
                  <a:lnTo>
                    <a:pt x="0" y="81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42" name="Line 143"/>
            <p:cNvSpPr>
              <a:spLocks noChangeShapeType="1"/>
            </p:cNvSpPr>
            <p:nvPr/>
          </p:nvSpPr>
          <p:spPr bwMode="auto">
            <a:xfrm>
              <a:off x="6737349" y="4395788"/>
              <a:ext cx="0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43" name="Line 144"/>
            <p:cNvSpPr>
              <a:spLocks noChangeShapeType="1"/>
            </p:cNvSpPr>
            <p:nvPr/>
          </p:nvSpPr>
          <p:spPr bwMode="auto">
            <a:xfrm flipV="1">
              <a:off x="7494587" y="4090988"/>
              <a:ext cx="12700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44" name="Line 145"/>
            <p:cNvSpPr>
              <a:spLocks noChangeShapeType="1"/>
            </p:cNvSpPr>
            <p:nvPr/>
          </p:nvSpPr>
          <p:spPr bwMode="auto">
            <a:xfrm flipV="1">
              <a:off x="7527924" y="4059238"/>
              <a:ext cx="0" cy="254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45" name="Freeform 146"/>
            <p:cNvSpPr/>
            <p:nvPr/>
          </p:nvSpPr>
          <p:spPr bwMode="auto">
            <a:xfrm>
              <a:off x="7418387" y="4389438"/>
              <a:ext cx="28575" cy="50800"/>
            </a:xfrm>
            <a:custGeom>
              <a:avLst/>
              <a:gdLst>
                <a:gd name="T0" fmla="*/ 0 w 34"/>
                <a:gd name="T1" fmla="*/ 0 h 63"/>
                <a:gd name="T2" fmla="*/ 0 w 34"/>
                <a:gd name="T3" fmla="*/ 0 h 63"/>
                <a:gd name="T4" fmla="*/ 4202 w 34"/>
                <a:gd name="T5" fmla="*/ 3225 h 63"/>
                <a:gd name="T6" fmla="*/ 0 w 34"/>
                <a:gd name="T7" fmla="*/ 6451 h 63"/>
                <a:gd name="T8" fmla="*/ 0 w 34"/>
                <a:gd name="T9" fmla="*/ 9676 h 63"/>
                <a:gd name="T10" fmla="*/ 0 w 34"/>
                <a:gd name="T11" fmla="*/ 12902 h 63"/>
                <a:gd name="T12" fmla="*/ 4202 w 34"/>
                <a:gd name="T13" fmla="*/ 12902 h 63"/>
                <a:gd name="T14" fmla="*/ 4202 w 34"/>
                <a:gd name="T15" fmla="*/ 6451 h 63"/>
                <a:gd name="T16" fmla="*/ 8404 w 34"/>
                <a:gd name="T17" fmla="*/ 6451 h 63"/>
                <a:gd name="T18" fmla="*/ 4202 w 34"/>
                <a:gd name="T19" fmla="*/ 3225 h 63"/>
                <a:gd name="T20" fmla="*/ 4202 w 34"/>
                <a:gd name="T21" fmla="*/ 0 h 63"/>
                <a:gd name="T22" fmla="*/ 0 w 34"/>
                <a:gd name="T23" fmla="*/ 0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63"/>
                <a:gd name="T38" fmla="*/ 34 w 34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63" extrusionOk="0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0" y="63"/>
                  </a:lnTo>
                  <a:lnTo>
                    <a:pt x="17" y="63"/>
                  </a:lnTo>
                  <a:lnTo>
                    <a:pt x="17" y="30"/>
                  </a:lnTo>
                  <a:lnTo>
                    <a:pt x="34" y="30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46" name="Freeform 147"/>
            <p:cNvSpPr/>
            <p:nvPr/>
          </p:nvSpPr>
          <p:spPr bwMode="auto">
            <a:xfrm>
              <a:off x="6940549" y="4351338"/>
              <a:ext cx="104775" cy="74613"/>
            </a:xfrm>
            <a:custGeom>
              <a:avLst/>
              <a:gdLst>
                <a:gd name="T0" fmla="*/ 2922 w 251"/>
                <a:gd name="T1" fmla="*/ 5543 h 175"/>
                <a:gd name="T2" fmla="*/ 2922 w 251"/>
                <a:gd name="T3" fmla="*/ 5543 h 175"/>
                <a:gd name="T4" fmla="*/ 4592 w 251"/>
                <a:gd name="T5" fmla="*/ 4264 h 175"/>
                <a:gd name="T6" fmla="*/ 5427 w 251"/>
                <a:gd name="T7" fmla="*/ 3411 h 175"/>
                <a:gd name="T8" fmla="*/ 7096 w 251"/>
                <a:gd name="T9" fmla="*/ 2558 h 175"/>
                <a:gd name="T10" fmla="*/ 7096 w 251"/>
                <a:gd name="T11" fmla="*/ 0 h 175"/>
                <a:gd name="T12" fmla="*/ 5427 w 251"/>
                <a:gd name="T13" fmla="*/ 0 h 175"/>
                <a:gd name="T14" fmla="*/ 5427 w 251"/>
                <a:gd name="T15" fmla="*/ 853 h 175"/>
                <a:gd name="T16" fmla="*/ 4592 w 251"/>
                <a:gd name="T17" fmla="*/ 0 h 175"/>
                <a:gd name="T18" fmla="*/ 835 w 251"/>
                <a:gd name="T19" fmla="*/ 0 h 175"/>
                <a:gd name="T20" fmla="*/ 0 w 251"/>
                <a:gd name="T21" fmla="*/ 1705 h 175"/>
                <a:gd name="T22" fmla="*/ 835 w 251"/>
                <a:gd name="T23" fmla="*/ 3411 h 175"/>
                <a:gd name="T24" fmla="*/ 835 w 251"/>
                <a:gd name="T25" fmla="*/ 4264 h 175"/>
                <a:gd name="T26" fmla="*/ 835 w 251"/>
                <a:gd name="T27" fmla="*/ 5543 h 175"/>
                <a:gd name="T28" fmla="*/ 2922 w 251"/>
                <a:gd name="T29" fmla="*/ 5543 h 1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1"/>
                <a:gd name="T46" fmla="*/ 0 h 175"/>
                <a:gd name="T47" fmla="*/ 251 w 251"/>
                <a:gd name="T48" fmla="*/ 175 h 1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1" h="175" extrusionOk="0">
                  <a:moveTo>
                    <a:pt x="94" y="175"/>
                  </a:moveTo>
                  <a:lnTo>
                    <a:pt x="94" y="175"/>
                  </a:lnTo>
                  <a:lnTo>
                    <a:pt x="157" y="146"/>
                  </a:lnTo>
                  <a:lnTo>
                    <a:pt x="188" y="117"/>
                  </a:lnTo>
                  <a:lnTo>
                    <a:pt x="251" y="89"/>
                  </a:lnTo>
                  <a:lnTo>
                    <a:pt x="251" y="0"/>
                  </a:lnTo>
                  <a:lnTo>
                    <a:pt x="188" y="0"/>
                  </a:lnTo>
                  <a:lnTo>
                    <a:pt x="188" y="31"/>
                  </a:lnTo>
                  <a:lnTo>
                    <a:pt x="157" y="0"/>
                  </a:lnTo>
                  <a:lnTo>
                    <a:pt x="30" y="0"/>
                  </a:lnTo>
                  <a:lnTo>
                    <a:pt x="0" y="60"/>
                  </a:lnTo>
                  <a:lnTo>
                    <a:pt x="30" y="117"/>
                  </a:lnTo>
                  <a:lnTo>
                    <a:pt x="30" y="146"/>
                  </a:lnTo>
                  <a:lnTo>
                    <a:pt x="30" y="175"/>
                  </a:lnTo>
                  <a:lnTo>
                    <a:pt x="94" y="17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47" name="Freeform 148"/>
            <p:cNvSpPr/>
            <p:nvPr/>
          </p:nvSpPr>
          <p:spPr bwMode="auto">
            <a:xfrm>
              <a:off x="6619874" y="4097338"/>
              <a:ext cx="111125" cy="114300"/>
            </a:xfrm>
            <a:custGeom>
              <a:avLst/>
              <a:gdLst>
                <a:gd name="T0" fmla="*/ 27781 w 140"/>
                <a:gd name="T1" fmla="*/ 26194 h 144"/>
                <a:gd name="T2" fmla="*/ 27781 w 140"/>
                <a:gd name="T3" fmla="*/ 26194 h 144"/>
                <a:gd name="T4" fmla="*/ 23812 w 140"/>
                <a:gd name="T5" fmla="*/ 15875 h 144"/>
                <a:gd name="T6" fmla="*/ 23812 w 140"/>
                <a:gd name="T7" fmla="*/ 12700 h 144"/>
                <a:gd name="T8" fmla="*/ 20637 w 140"/>
                <a:gd name="T9" fmla="*/ 15875 h 144"/>
                <a:gd name="T10" fmla="*/ 17462 w 140"/>
                <a:gd name="T11" fmla="*/ 15875 h 144"/>
                <a:gd name="T12" fmla="*/ 17462 w 140"/>
                <a:gd name="T13" fmla="*/ 12700 h 144"/>
                <a:gd name="T14" fmla="*/ 23812 w 140"/>
                <a:gd name="T15" fmla="*/ 7144 h 144"/>
                <a:gd name="T16" fmla="*/ 10319 w 140"/>
                <a:gd name="T17" fmla="*/ 7144 h 144"/>
                <a:gd name="T18" fmla="*/ 10319 w 140"/>
                <a:gd name="T19" fmla="*/ 0 h 144"/>
                <a:gd name="T20" fmla="*/ 7144 w 140"/>
                <a:gd name="T21" fmla="*/ 0 h 144"/>
                <a:gd name="T22" fmla="*/ 3175 w 140"/>
                <a:gd name="T23" fmla="*/ 0 h 144"/>
                <a:gd name="T24" fmla="*/ 3175 w 140"/>
                <a:gd name="T25" fmla="*/ 3175 h 144"/>
                <a:gd name="T26" fmla="*/ 0 w 140"/>
                <a:gd name="T27" fmla="*/ 9525 h 144"/>
                <a:gd name="T28" fmla="*/ 3175 w 140"/>
                <a:gd name="T29" fmla="*/ 9525 h 144"/>
                <a:gd name="T30" fmla="*/ 7144 w 140"/>
                <a:gd name="T31" fmla="*/ 26194 h 144"/>
                <a:gd name="T32" fmla="*/ 14287 w 140"/>
                <a:gd name="T33" fmla="*/ 26194 h 144"/>
                <a:gd name="T34" fmla="*/ 20637 w 140"/>
                <a:gd name="T35" fmla="*/ 19050 h 144"/>
                <a:gd name="T36" fmla="*/ 23812 w 140"/>
                <a:gd name="T37" fmla="*/ 28575 h 144"/>
                <a:gd name="T38" fmla="*/ 27781 w 140"/>
                <a:gd name="T39" fmla="*/ 26194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0"/>
                <a:gd name="T61" fmla="*/ 0 h 144"/>
                <a:gd name="T62" fmla="*/ 140 w 140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0" h="144" extrusionOk="0">
                  <a:moveTo>
                    <a:pt x="140" y="129"/>
                  </a:moveTo>
                  <a:lnTo>
                    <a:pt x="140" y="129"/>
                  </a:lnTo>
                  <a:lnTo>
                    <a:pt x="123" y="81"/>
                  </a:lnTo>
                  <a:lnTo>
                    <a:pt x="123" y="64"/>
                  </a:lnTo>
                  <a:lnTo>
                    <a:pt x="105" y="81"/>
                  </a:lnTo>
                  <a:lnTo>
                    <a:pt x="88" y="81"/>
                  </a:lnTo>
                  <a:lnTo>
                    <a:pt x="88" y="64"/>
                  </a:lnTo>
                  <a:lnTo>
                    <a:pt x="123" y="33"/>
                  </a:lnTo>
                  <a:lnTo>
                    <a:pt x="52" y="33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48"/>
                  </a:lnTo>
                  <a:lnTo>
                    <a:pt x="17" y="48"/>
                  </a:lnTo>
                  <a:lnTo>
                    <a:pt x="34" y="129"/>
                  </a:lnTo>
                  <a:lnTo>
                    <a:pt x="69" y="129"/>
                  </a:lnTo>
                  <a:lnTo>
                    <a:pt x="105" y="96"/>
                  </a:lnTo>
                  <a:lnTo>
                    <a:pt x="123" y="144"/>
                  </a:lnTo>
                  <a:lnTo>
                    <a:pt x="140" y="12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48" name="Freeform 149"/>
            <p:cNvSpPr/>
            <p:nvPr/>
          </p:nvSpPr>
          <p:spPr bwMode="auto">
            <a:xfrm>
              <a:off x="6718299" y="4059238"/>
              <a:ext cx="190500" cy="393700"/>
            </a:xfrm>
            <a:custGeom>
              <a:avLst/>
              <a:gdLst>
                <a:gd name="T0" fmla="*/ 34131 w 240"/>
                <a:gd name="T1" fmla="*/ 98624 h 495"/>
                <a:gd name="T2" fmla="*/ 34131 w 240"/>
                <a:gd name="T3" fmla="*/ 98624 h 495"/>
                <a:gd name="T4" fmla="*/ 41275 w 240"/>
                <a:gd name="T5" fmla="*/ 85898 h 495"/>
                <a:gd name="T6" fmla="*/ 38100 w 240"/>
                <a:gd name="T7" fmla="*/ 76354 h 495"/>
                <a:gd name="T8" fmla="*/ 34131 w 240"/>
                <a:gd name="T9" fmla="*/ 69991 h 495"/>
                <a:gd name="T10" fmla="*/ 34131 w 240"/>
                <a:gd name="T11" fmla="*/ 64424 h 495"/>
                <a:gd name="T12" fmla="*/ 30956 w 240"/>
                <a:gd name="T13" fmla="*/ 54879 h 495"/>
                <a:gd name="T14" fmla="*/ 30956 w 240"/>
                <a:gd name="T15" fmla="*/ 47721 h 495"/>
                <a:gd name="T16" fmla="*/ 44450 w 240"/>
                <a:gd name="T17" fmla="*/ 41358 h 495"/>
                <a:gd name="T18" fmla="*/ 47625 w 240"/>
                <a:gd name="T19" fmla="*/ 35791 h 495"/>
                <a:gd name="T20" fmla="*/ 44450 w 240"/>
                <a:gd name="T21" fmla="*/ 35791 h 495"/>
                <a:gd name="T22" fmla="*/ 38100 w 240"/>
                <a:gd name="T23" fmla="*/ 31814 h 495"/>
                <a:gd name="T24" fmla="*/ 38100 w 240"/>
                <a:gd name="T25" fmla="*/ 28633 h 495"/>
                <a:gd name="T26" fmla="*/ 38100 w 240"/>
                <a:gd name="T27" fmla="*/ 26247 h 495"/>
                <a:gd name="T28" fmla="*/ 34131 w 240"/>
                <a:gd name="T29" fmla="*/ 22270 h 495"/>
                <a:gd name="T30" fmla="*/ 30956 w 240"/>
                <a:gd name="T31" fmla="*/ 22270 h 495"/>
                <a:gd name="T32" fmla="*/ 34131 w 240"/>
                <a:gd name="T33" fmla="*/ 7158 h 495"/>
                <a:gd name="T34" fmla="*/ 30956 w 240"/>
                <a:gd name="T35" fmla="*/ 0 h 495"/>
                <a:gd name="T36" fmla="*/ 27781 w 240"/>
                <a:gd name="T37" fmla="*/ 0 h 495"/>
                <a:gd name="T38" fmla="*/ 27781 w 240"/>
                <a:gd name="T39" fmla="*/ 7158 h 495"/>
                <a:gd name="T40" fmla="*/ 20638 w 240"/>
                <a:gd name="T41" fmla="*/ 7158 h 495"/>
                <a:gd name="T42" fmla="*/ 17463 w 240"/>
                <a:gd name="T43" fmla="*/ 9544 h 495"/>
                <a:gd name="T44" fmla="*/ 10319 w 240"/>
                <a:gd name="T45" fmla="*/ 22270 h 495"/>
                <a:gd name="T46" fmla="*/ 7144 w 240"/>
                <a:gd name="T47" fmla="*/ 26247 h 495"/>
                <a:gd name="T48" fmla="*/ 3969 w 240"/>
                <a:gd name="T49" fmla="*/ 31814 h 495"/>
                <a:gd name="T50" fmla="*/ 3969 w 240"/>
                <a:gd name="T51" fmla="*/ 35791 h 495"/>
                <a:gd name="T52" fmla="*/ 0 w 240"/>
                <a:gd name="T53" fmla="*/ 38177 h 495"/>
                <a:gd name="T54" fmla="*/ 7144 w 240"/>
                <a:gd name="T55" fmla="*/ 45335 h 495"/>
                <a:gd name="T56" fmla="*/ 10319 w 240"/>
                <a:gd name="T57" fmla="*/ 50903 h 495"/>
                <a:gd name="T58" fmla="*/ 14288 w 240"/>
                <a:gd name="T59" fmla="*/ 60447 h 495"/>
                <a:gd name="T60" fmla="*/ 10319 w 240"/>
                <a:gd name="T61" fmla="*/ 64424 h 495"/>
                <a:gd name="T62" fmla="*/ 17463 w 240"/>
                <a:gd name="T63" fmla="*/ 66810 h 495"/>
                <a:gd name="T64" fmla="*/ 23813 w 240"/>
                <a:gd name="T65" fmla="*/ 60447 h 495"/>
                <a:gd name="T66" fmla="*/ 27781 w 240"/>
                <a:gd name="T67" fmla="*/ 64424 h 495"/>
                <a:gd name="T68" fmla="*/ 34131 w 240"/>
                <a:gd name="T69" fmla="*/ 83512 h 495"/>
                <a:gd name="T70" fmla="*/ 34131 w 240"/>
                <a:gd name="T71" fmla="*/ 98624 h 4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0"/>
                <a:gd name="T109" fmla="*/ 0 h 495"/>
                <a:gd name="T110" fmla="*/ 240 w 240"/>
                <a:gd name="T111" fmla="*/ 495 h 4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0" h="495" extrusionOk="0">
                  <a:moveTo>
                    <a:pt x="172" y="495"/>
                  </a:moveTo>
                  <a:lnTo>
                    <a:pt x="172" y="495"/>
                  </a:lnTo>
                  <a:lnTo>
                    <a:pt x="205" y="432"/>
                  </a:lnTo>
                  <a:lnTo>
                    <a:pt x="190" y="384"/>
                  </a:lnTo>
                  <a:lnTo>
                    <a:pt x="172" y="351"/>
                  </a:lnTo>
                  <a:lnTo>
                    <a:pt x="172" y="321"/>
                  </a:lnTo>
                  <a:lnTo>
                    <a:pt x="155" y="273"/>
                  </a:lnTo>
                  <a:lnTo>
                    <a:pt x="155" y="240"/>
                  </a:lnTo>
                  <a:lnTo>
                    <a:pt x="222" y="208"/>
                  </a:lnTo>
                  <a:lnTo>
                    <a:pt x="240" y="177"/>
                  </a:lnTo>
                  <a:lnTo>
                    <a:pt x="222" y="177"/>
                  </a:lnTo>
                  <a:lnTo>
                    <a:pt x="190" y="160"/>
                  </a:lnTo>
                  <a:lnTo>
                    <a:pt x="190" y="144"/>
                  </a:lnTo>
                  <a:lnTo>
                    <a:pt x="190" y="129"/>
                  </a:lnTo>
                  <a:lnTo>
                    <a:pt x="172" y="112"/>
                  </a:lnTo>
                  <a:lnTo>
                    <a:pt x="155" y="112"/>
                  </a:lnTo>
                  <a:lnTo>
                    <a:pt x="172" y="33"/>
                  </a:lnTo>
                  <a:lnTo>
                    <a:pt x="155" y="0"/>
                  </a:lnTo>
                  <a:lnTo>
                    <a:pt x="138" y="0"/>
                  </a:lnTo>
                  <a:lnTo>
                    <a:pt x="138" y="33"/>
                  </a:lnTo>
                  <a:lnTo>
                    <a:pt x="103" y="33"/>
                  </a:lnTo>
                  <a:lnTo>
                    <a:pt x="86" y="48"/>
                  </a:lnTo>
                  <a:lnTo>
                    <a:pt x="51" y="112"/>
                  </a:lnTo>
                  <a:lnTo>
                    <a:pt x="34" y="129"/>
                  </a:lnTo>
                  <a:lnTo>
                    <a:pt x="17" y="160"/>
                  </a:lnTo>
                  <a:lnTo>
                    <a:pt x="17" y="177"/>
                  </a:lnTo>
                  <a:lnTo>
                    <a:pt x="0" y="192"/>
                  </a:lnTo>
                  <a:lnTo>
                    <a:pt x="34" y="225"/>
                  </a:lnTo>
                  <a:lnTo>
                    <a:pt x="51" y="256"/>
                  </a:lnTo>
                  <a:lnTo>
                    <a:pt x="69" y="304"/>
                  </a:lnTo>
                  <a:lnTo>
                    <a:pt x="51" y="321"/>
                  </a:lnTo>
                  <a:lnTo>
                    <a:pt x="86" y="336"/>
                  </a:lnTo>
                  <a:lnTo>
                    <a:pt x="121" y="304"/>
                  </a:lnTo>
                  <a:lnTo>
                    <a:pt x="138" y="321"/>
                  </a:lnTo>
                  <a:lnTo>
                    <a:pt x="172" y="417"/>
                  </a:lnTo>
                  <a:lnTo>
                    <a:pt x="172" y="49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49" name="Freeform 150"/>
            <p:cNvSpPr/>
            <p:nvPr/>
          </p:nvSpPr>
          <p:spPr bwMode="auto">
            <a:xfrm>
              <a:off x="6896099" y="4186238"/>
              <a:ext cx="150813" cy="177800"/>
            </a:xfrm>
            <a:custGeom>
              <a:avLst/>
              <a:gdLst>
                <a:gd name="T0" fmla="*/ 38100 w 190"/>
                <a:gd name="T1" fmla="*/ 42069 h 224"/>
                <a:gd name="T2" fmla="*/ 38100 w 190"/>
                <a:gd name="T3" fmla="*/ 42069 h 224"/>
                <a:gd name="T4" fmla="*/ 38100 w 190"/>
                <a:gd name="T5" fmla="*/ 34925 h 224"/>
                <a:gd name="T6" fmla="*/ 30956 w 190"/>
                <a:gd name="T7" fmla="*/ 28575 h 224"/>
                <a:gd name="T8" fmla="*/ 30956 w 190"/>
                <a:gd name="T9" fmla="*/ 25400 h 224"/>
                <a:gd name="T10" fmla="*/ 17463 w 190"/>
                <a:gd name="T11" fmla="*/ 15875 h 224"/>
                <a:gd name="T12" fmla="*/ 23813 w 190"/>
                <a:gd name="T13" fmla="*/ 13494 h 224"/>
                <a:gd name="T14" fmla="*/ 20638 w 190"/>
                <a:gd name="T15" fmla="*/ 9525 h 224"/>
                <a:gd name="T16" fmla="*/ 14288 w 190"/>
                <a:gd name="T17" fmla="*/ 6350 h 224"/>
                <a:gd name="T18" fmla="*/ 10319 w 190"/>
                <a:gd name="T19" fmla="*/ 0 h 224"/>
                <a:gd name="T20" fmla="*/ 7144 w 190"/>
                <a:gd name="T21" fmla="*/ 0 h 224"/>
                <a:gd name="T22" fmla="*/ 7144 w 190"/>
                <a:gd name="T23" fmla="*/ 6350 h 224"/>
                <a:gd name="T24" fmla="*/ 3969 w 190"/>
                <a:gd name="T25" fmla="*/ 6350 h 224"/>
                <a:gd name="T26" fmla="*/ 3969 w 190"/>
                <a:gd name="T27" fmla="*/ 3969 h 224"/>
                <a:gd name="T28" fmla="*/ 0 w 190"/>
                <a:gd name="T29" fmla="*/ 9525 h 224"/>
                <a:gd name="T30" fmla="*/ 0 w 190"/>
                <a:gd name="T31" fmla="*/ 13494 h 224"/>
                <a:gd name="T32" fmla="*/ 3969 w 190"/>
                <a:gd name="T33" fmla="*/ 15875 h 224"/>
                <a:gd name="T34" fmla="*/ 3969 w 190"/>
                <a:gd name="T35" fmla="*/ 25400 h 224"/>
                <a:gd name="T36" fmla="*/ 10319 w 190"/>
                <a:gd name="T37" fmla="*/ 22225 h 224"/>
                <a:gd name="T38" fmla="*/ 17463 w 190"/>
                <a:gd name="T39" fmla="*/ 19050 h 224"/>
                <a:gd name="T40" fmla="*/ 20638 w 190"/>
                <a:gd name="T41" fmla="*/ 25400 h 224"/>
                <a:gd name="T42" fmla="*/ 23813 w 190"/>
                <a:gd name="T43" fmla="*/ 32544 h 224"/>
                <a:gd name="T44" fmla="*/ 27781 w 190"/>
                <a:gd name="T45" fmla="*/ 34925 h 224"/>
                <a:gd name="T46" fmla="*/ 27781 w 190"/>
                <a:gd name="T47" fmla="*/ 42069 h 224"/>
                <a:gd name="T48" fmla="*/ 30956 w 190"/>
                <a:gd name="T49" fmla="*/ 44450 h 224"/>
                <a:gd name="T50" fmla="*/ 30956 w 190"/>
                <a:gd name="T51" fmla="*/ 42069 h 224"/>
                <a:gd name="T52" fmla="*/ 38100 w 190"/>
                <a:gd name="T53" fmla="*/ 42069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0"/>
                <a:gd name="T82" fmla="*/ 0 h 224"/>
                <a:gd name="T83" fmla="*/ 190 w 190"/>
                <a:gd name="T84" fmla="*/ 224 h 2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0" h="224" extrusionOk="0">
                  <a:moveTo>
                    <a:pt x="190" y="209"/>
                  </a:moveTo>
                  <a:lnTo>
                    <a:pt x="190" y="209"/>
                  </a:lnTo>
                  <a:lnTo>
                    <a:pt x="190" y="176"/>
                  </a:lnTo>
                  <a:lnTo>
                    <a:pt x="156" y="144"/>
                  </a:lnTo>
                  <a:lnTo>
                    <a:pt x="156" y="128"/>
                  </a:lnTo>
                  <a:lnTo>
                    <a:pt x="87" y="80"/>
                  </a:lnTo>
                  <a:lnTo>
                    <a:pt x="121" y="65"/>
                  </a:lnTo>
                  <a:lnTo>
                    <a:pt x="104" y="48"/>
                  </a:lnTo>
                  <a:lnTo>
                    <a:pt x="69" y="32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32"/>
                  </a:lnTo>
                  <a:lnTo>
                    <a:pt x="18" y="32"/>
                  </a:lnTo>
                  <a:lnTo>
                    <a:pt x="18" y="17"/>
                  </a:lnTo>
                  <a:lnTo>
                    <a:pt x="0" y="48"/>
                  </a:lnTo>
                  <a:lnTo>
                    <a:pt x="0" y="65"/>
                  </a:lnTo>
                  <a:lnTo>
                    <a:pt x="18" y="80"/>
                  </a:lnTo>
                  <a:lnTo>
                    <a:pt x="18" y="128"/>
                  </a:lnTo>
                  <a:lnTo>
                    <a:pt x="52" y="113"/>
                  </a:lnTo>
                  <a:lnTo>
                    <a:pt x="87" y="96"/>
                  </a:lnTo>
                  <a:lnTo>
                    <a:pt x="104" y="128"/>
                  </a:lnTo>
                  <a:lnTo>
                    <a:pt x="121" y="161"/>
                  </a:lnTo>
                  <a:lnTo>
                    <a:pt x="138" y="176"/>
                  </a:lnTo>
                  <a:lnTo>
                    <a:pt x="138" y="209"/>
                  </a:lnTo>
                  <a:lnTo>
                    <a:pt x="156" y="224"/>
                  </a:lnTo>
                  <a:lnTo>
                    <a:pt x="156" y="209"/>
                  </a:lnTo>
                  <a:lnTo>
                    <a:pt x="190" y="20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50" name="Freeform 151"/>
            <p:cNvSpPr/>
            <p:nvPr/>
          </p:nvSpPr>
          <p:spPr bwMode="auto">
            <a:xfrm>
              <a:off x="6937374" y="4173538"/>
              <a:ext cx="150813" cy="292100"/>
            </a:xfrm>
            <a:custGeom>
              <a:avLst/>
              <a:gdLst>
                <a:gd name="T0" fmla="*/ 0 w 190"/>
                <a:gd name="T1" fmla="*/ 3166 h 369"/>
                <a:gd name="T2" fmla="*/ 0 w 190"/>
                <a:gd name="T3" fmla="*/ 3166 h 369"/>
                <a:gd name="T4" fmla="*/ 0 w 190"/>
                <a:gd name="T5" fmla="*/ 0 h 369"/>
                <a:gd name="T6" fmla="*/ 3969 w 190"/>
                <a:gd name="T7" fmla="*/ 3166 h 369"/>
                <a:gd name="T8" fmla="*/ 17463 w 190"/>
                <a:gd name="T9" fmla="*/ 0 h 369"/>
                <a:gd name="T10" fmla="*/ 23813 w 190"/>
                <a:gd name="T11" fmla="*/ 0 h 369"/>
                <a:gd name="T12" fmla="*/ 23813 w 190"/>
                <a:gd name="T13" fmla="*/ 6333 h 369"/>
                <a:gd name="T14" fmla="*/ 30956 w 190"/>
                <a:gd name="T15" fmla="*/ 6333 h 369"/>
                <a:gd name="T16" fmla="*/ 23813 w 190"/>
                <a:gd name="T17" fmla="*/ 9499 h 369"/>
                <a:gd name="T18" fmla="*/ 20638 w 190"/>
                <a:gd name="T19" fmla="*/ 15832 h 369"/>
                <a:gd name="T20" fmla="*/ 17463 w 190"/>
                <a:gd name="T21" fmla="*/ 18998 h 369"/>
                <a:gd name="T22" fmla="*/ 34925 w 190"/>
                <a:gd name="T23" fmla="*/ 40372 h 369"/>
                <a:gd name="T24" fmla="*/ 38100 w 190"/>
                <a:gd name="T25" fmla="*/ 47496 h 369"/>
                <a:gd name="T26" fmla="*/ 34925 w 190"/>
                <a:gd name="T27" fmla="*/ 59370 h 369"/>
                <a:gd name="T28" fmla="*/ 27781 w 190"/>
                <a:gd name="T29" fmla="*/ 63328 h 369"/>
                <a:gd name="T30" fmla="*/ 23813 w 190"/>
                <a:gd name="T31" fmla="*/ 63328 h 369"/>
                <a:gd name="T32" fmla="*/ 20638 w 190"/>
                <a:gd name="T33" fmla="*/ 68869 h 369"/>
                <a:gd name="T34" fmla="*/ 14288 w 190"/>
                <a:gd name="T35" fmla="*/ 72827 h 369"/>
                <a:gd name="T36" fmla="*/ 14288 w 190"/>
                <a:gd name="T37" fmla="*/ 66494 h 369"/>
                <a:gd name="T38" fmla="*/ 10319 w 190"/>
                <a:gd name="T39" fmla="*/ 63328 h 369"/>
                <a:gd name="T40" fmla="*/ 17463 w 190"/>
                <a:gd name="T41" fmla="*/ 59370 h 369"/>
                <a:gd name="T42" fmla="*/ 20638 w 190"/>
                <a:gd name="T43" fmla="*/ 56995 h 369"/>
                <a:gd name="T44" fmla="*/ 27781 w 190"/>
                <a:gd name="T45" fmla="*/ 53829 h 369"/>
                <a:gd name="T46" fmla="*/ 27781 w 190"/>
                <a:gd name="T47" fmla="*/ 44330 h 369"/>
                <a:gd name="T48" fmla="*/ 27781 w 190"/>
                <a:gd name="T49" fmla="*/ 37997 h 369"/>
                <a:gd name="T50" fmla="*/ 20638 w 190"/>
                <a:gd name="T51" fmla="*/ 31664 h 369"/>
                <a:gd name="T52" fmla="*/ 20638 w 190"/>
                <a:gd name="T53" fmla="*/ 28498 h 369"/>
                <a:gd name="T54" fmla="*/ 7144 w 190"/>
                <a:gd name="T55" fmla="*/ 18998 h 369"/>
                <a:gd name="T56" fmla="*/ 14288 w 190"/>
                <a:gd name="T57" fmla="*/ 15832 h 369"/>
                <a:gd name="T58" fmla="*/ 10319 w 190"/>
                <a:gd name="T59" fmla="*/ 12666 h 369"/>
                <a:gd name="T60" fmla="*/ 3969 w 190"/>
                <a:gd name="T61" fmla="*/ 9499 h 369"/>
                <a:gd name="T62" fmla="*/ 0 w 190"/>
                <a:gd name="T63" fmla="*/ 3166 h 3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"/>
                <a:gd name="T97" fmla="*/ 0 h 369"/>
                <a:gd name="T98" fmla="*/ 190 w 190"/>
                <a:gd name="T99" fmla="*/ 369 h 3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" h="369" extrusionOk="0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86" y="0"/>
                  </a:lnTo>
                  <a:lnTo>
                    <a:pt x="121" y="0"/>
                  </a:lnTo>
                  <a:lnTo>
                    <a:pt x="121" y="33"/>
                  </a:lnTo>
                  <a:lnTo>
                    <a:pt x="156" y="33"/>
                  </a:lnTo>
                  <a:lnTo>
                    <a:pt x="121" y="48"/>
                  </a:lnTo>
                  <a:lnTo>
                    <a:pt x="104" y="81"/>
                  </a:lnTo>
                  <a:lnTo>
                    <a:pt x="86" y="96"/>
                  </a:lnTo>
                  <a:lnTo>
                    <a:pt x="173" y="207"/>
                  </a:lnTo>
                  <a:lnTo>
                    <a:pt x="190" y="240"/>
                  </a:lnTo>
                  <a:lnTo>
                    <a:pt x="173" y="303"/>
                  </a:lnTo>
                  <a:lnTo>
                    <a:pt x="138" y="321"/>
                  </a:lnTo>
                  <a:lnTo>
                    <a:pt x="121" y="321"/>
                  </a:lnTo>
                  <a:lnTo>
                    <a:pt x="104" y="351"/>
                  </a:lnTo>
                  <a:lnTo>
                    <a:pt x="69" y="369"/>
                  </a:lnTo>
                  <a:lnTo>
                    <a:pt x="69" y="336"/>
                  </a:lnTo>
                  <a:lnTo>
                    <a:pt x="52" y="321"/>
                  </a:lnTo>
                  <a:lnTo>
                    <a:pt x="86" y="303"/>
                  </a:lnTo>
                  <a:lnTo>
                    <a:pt x="104" y="288"/>
                  </a:lnTo>
                  <a:lnTo>
                    <a:pt x="138" y="273"/>
                  </a:lnTo>
                  <a:lnTo>
                    <a:pt x="138" y="225"/>
                  </a:lnTo>
                  <a:lnTo>
                    <a:pt x="138" y="192"/>
                  </a:lnTo>
                  <a:lnTo>
                    <a:pt x="104" y="160"/>
                  </a:lnTo>
                  <a:lnTo>
                    <a:pt x="104" y="144"/>
                  </a:lnTo>
                  <a:lnTo>
                    <a:pt x="35" y="96"/>
                  </a:lnTo>
                  <a:lnTo>
                    <a:pt x="69" y="81"/>
                  </a:lnTo>
                  <a:lnTo>
                    <a:pt x="52" y="64"/>
                  </a:lnTo>
                  <a:lnTo>
                    <a:pt x="17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51" name="Freeform 152"/>
            <p:cNvSpPr/>
            <p:nvPr/>
          </p:nvSpPr>
          <p:spPr bwMode="auto">
            <a:xfrm>
              <a:off x="6896099" y="4503738"/>
              <a:ext cx="82550" cy="114300"/>
            </a:xfrm>
            <a:custGeom>
              <a:avLst/>
              <a:gdLst>
                <a:gd name="T0" fmla="*/ 10319 w 104"/>
                <a:gd name="T1" fmla="*/ 2381 h 144"/>
                <a:gd name="T2" fmla="*/ 10319 w 104"/>
                <a:gd name="T3" fmla="*/ 2381 h 144"/>
                <a:gd name="T4" fmla="*/ 7144 w 104"/>
                <a:gd name="T5" fmla="*/ 5556 h 144"/>
                <a:gd name="T6" fmla="*/ 3969 w 104"/>
                <a:gd name="T7" fmla="*/ 2381 h 144"/>
                <a:gd name="T8" fmla="*/ 0 w 104"/>
                <a:gd name="T9" fmla="*/ 0 h 144"/>
                <a:gd name="T10" fmla="*/ 0 w 104"/>
                <a:gd name="T11" fmla="*/ 2381 h 144"/>
                <a:gd name="T12" fmla="*/ 0 w 104"/>
                <a:gd name="T13" fmla="*/ 11906 h 144"/>
                <a:gd name="T14" fmla="*/ 7144 w 104"/>
                <a:gd name="T15" fmla="*/ 19050 h 144"/>
                <a:gd name="T16" fmla="*/ 17463 w 104"/>
                <a:gd name="T17" fmla="*/ 28575 h 144"/>
                <a:gd name="T18" fmla="*/ 20638 w 104"/>
                <a:gd name="T19" fmla="*/ 28575 h 144"/>
                <a:gd name="T20" fmla="*/ 17463 w 104"/>
                <a:gd name="T21" fmla="*/ 19050 h 144"/>
                <a:gd name="T22" fmla="*/ 17463 w 104"/>
                <a:gd name="T23" fmla="*/ 9525 h 144"/>
                <a:gd name="T24" fmla="*/ 10319 w 104"/>
                <a:gd name="T25" fmla="*/ 2381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44"/>
                <a:gd name="T41" fmla="*/ 104 w 10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44" extrusionOk="0">
                  <a:moveTo>
                    <a:pt x="52" y="15"/>
                  </a:moveTo>
                  <a:lnTo>
                    <a:pt x="52" y="15"/>
                  </a:lnTo>
                  <a:lnTo>
                    <a:pt x="35" y="30"/>
                  </a:lnTo>
                  <a:lnTo>
                    <a:pt x="18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63"/>
                  </a:lnTo>
                  <a:lnTo>
                    <a:pt x="35" y="96"/>
                  </a:lnTo>
                  <a:lnTo>
                    <a:pt x="87" y="144"/>
                  </a:lnTo>
                  <a:lnTo>
                    <a:pt x="104" y="144"/>
                  </a:lnTo>
                  <a:lnTo>
                    <a:pt x="87" y="96"/>
                  </a:lnTo>
                  <a:lnTo>
                    <a:pt x="87" y="48"/>
                  </a:lnTo>
                  <a:lnTo>
                    <a:pt x="52" y="1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52" name="Freeform 153"/>
            <p:cNvSpPr/>
            <p:nvPr/>
          </p:nvSpPr>
          <p:spPr bwMode="auto">
            <a:xfrm>
              <a:off x="6842124" y="4224338"/>
              <a:ext cx="163513" cy="304800"/>
            </a:xfrm>
            <a:custGeom>
              <a:avLst/>
              <a:gdLst>
                <a:gd name="T0" fmla="*/ 13429 w 207"/>
                <a:gd name="T1" fmla="*/ 0 h 383"/>
                <a:gd name="T2" fmla="*/ 13429 w 207"/>
                <a:gd name="T3" fmla="*/ 0 h 383"/>
                <a:gd name="T4" fmla="*/ 0 w 207"/>
                <a:gd name="T5" fmla="*/ 6367 h 383"/>
                <a:gd name="T6" fmla="*/ 0 w 207"/>
                <a:gd name="T7" fmla="*/ 13529 h 383"/>
                <a:gd name="T8" fmla="*/ 3160 w 207"/>
                <a:gd name="T9" fmla="*/ 23079 h 383"/>
                <a:gd name="T10" fmla="*/ 3160 w 207"/>
                <a:gd name="T11" fmla="*/ 28650 h 383"/>
                <a:gd name="T12" fmla="*/ 6319 w 207"/>
                <a:gd name="T13" fmla="*/ 35016 h 383"/>
                <a:gd name="T14" fmla="*/ 10269 w 207"/>
                <a:gd name="T15" fmla="*/ 44566 h 383"/>
                <a:gd name="T16" fmla="*/ 3160 w 207"/>
                <a:gd name="T17" fmla="*/ 57299 h 383"/>
                <a:gd name="T18" fmla="*/ 3160 w 207"/>
                <a:gd name="T19" fmla="*/ 61278 h 383"/>
                <a:gd name="T20" fmla="*/ 3160 w 207"/>
                <a:gd name="T21" fmla="*/ 63666 h 383"/>
                <a:gd name="T22" fmla="*/ 13429 w 207"/>
                <a:gd name="T23" fmla="*/ 73216 h 383"/>
                <a:gd name="T24" fmla="*/ 13429 w 207"/>
                <a:gd name="T25" fmla="*/ 70828 h 383"/>
                <a:gd name="T26" fmla="*/ 16588 w 207"/>
                <a:gd name="T27" fmla="*/ 73216 h 383"/>
                <a:gd name="T28" fmla="*/ 20538 w 207"/>
                <a:gd name="T29" fmla="*/ 76399 h 383"/>
                <a:gd name="T30" fmla="*/ 23698 w 207"/>
                <a:gd name="T31" fmla="*/ 73216 h 383"/>
                <a:gd name="T32" fmla="*/ 20538 w 207"/>
                <a:gd name="T33" fmla="*/ 70828 h 383"/>
                <a:gd name="T34" fmla="*/ 13429 w 207"/>
                <a:gd name="T35" fmla="*/ 70828 h 383"/>
                <a:gd name="T36" fmla="*/ 10269 w 207"/>
                <a:gd name="T37" fmla="*/ 57299 h 383"/>
                <a:gd name="T38" fmla="*/ 6319 w 207"/>
                <a:gd name="T39" fmla="*/ 57299 h 383"/>
                <a:gd name="T40" fmla="*/ 6319 w 207"/>
                <a:gd name="T41" fmla="*/ 54116 h 383"/>
                <a:gd name="T42" fmla="*/ 10269 w 207"/>
                <a:gd name="T43" fmla="*/ 44566 h 383"/>
                <a:gd name="T44" fmla="*/ 10269 w 207"/>
                <a:gd name="T45" fmla="*/ 38199 h 383"/>
                <a:gd name="T46" fmla="*/ 16588 w 207"/>
                <a:gd name="T47" fmla="*/ 38199 h 383"/>
                <a:gd name="T48" fmla="*/ 16588 w 207"/>
                <a:gd name="T49" fmla="*/ 42179 h 383"/>
                <a:gd name="T50" fmla="*/ 20538 w 207"/>
                <a:gd name="T51" fmla="*/ 42179 h 383"/>
                <a:gd name="T52" fmla="*/ 26857 w 207"/>
                <a:gd name="T53" fmla="*/ 47749 h 383"/>
                <a:gd name="T54" fmla="*/ 26857 w 207"/>
                <a:gd name="T55" fmla="*/ 44566 h 383"/>
                <a:gd name="T56" fmla="*/ 23698 w 207"/>
                <a:gd name="T57" fmla="*/ 38199 h 383"/>
                <a:gd name="T58" fmla="*/ 26857 w 207"/>
                <a:gd name="T59" fmla="*/ 32629 h 383"/>
                <a:gd name="T60" fmla="*/ 40286 w 207"/>
                <a:gd name="T61" fmla="*/ 32629 h 383"/>
                <a:gd name="T62" fmla="*/ 40286 w 207"/>
                <a:gd name="T63" fmla="*/ 25466 h 383"/>
                <a:gd name="T64" fmla="*/ 37126 w 207"/>
                <a:gd name="T65" fmla="*/ 23079 h 383"/>
                <a:gd name="T66" fmla="*/ 33966 w 207"/>
                <a:gd name="T67" fmla="*/ 15916 h 383"/>
                <a:gd name="T68" fmla="*/ 30807 w 207"/>
                <a:gd name="T69" fmla="*/ 9550 h 383"/>
                <a:gd name="T70" fmla="*/ 23698 w 207"/>
                <a:gd name="T71" fmla="*/ 13529 h 383"/>
                <a:gd name="T72" fmla="*/ 16588 w 207"/>
                <a:gd name="T73" fmla="*/ 15916 h 383"/>
                <a:gd name="T74" fmla="*/ 16588 w 207"/>
                <a:gd name="T75" fmla="*/ 6367 h 383"/>
                <a:gd name="T76" fmla="*/ 13429 w 207"/>
                <a:gd name="T77" fmla="*/ 3979 h 383"/>
                <a:gd name="T78" fmla="*/ 13429 w 207"/>
                <a:gd name="T79" fmla="*/ 0 h 3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7"/>
                <a:gd name="T121" fmla="*/ 0 h 383"/>
                <a:gd name="T122" fmla="*/ 207 w 207"/>
                <a:gd name="T123" fmla="*/ 383 h 3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7" h="383" extrusionOk="0">
                  <a:moveTo>
                    <a:pt x="69" y="0"/>
                  </a:moveTo>
                  <a:lnTo>
                    <a:pt x="69" y="0"/>
                  </a:lnTo>
                  <a:lnTo>
                    <a:pt x="0" y="32"/>
                  </a:lnTo>
                  <a:lnTo>
                    <a:pt x="0" y="65"/>
                  </a:lnTo>
                  <a:lnTo>
                    <a:pt x="17" y="113"/>
                  </a:lnTo>
                  <a:lnTo>
                    <a:pt x="17" y="143"/>
                  </a:lnTo>
                  <a:lnTo>
                    <a:pt x="35" y="176"/>
                  </a:lnTo>
                  <a:lnTo>
                    <a:pt x="52" y="224"/>
                  </a:lnTo>
                  <a:lnTo>
                    <a:pt x="17" y="287"/>
                  </a:lnTo>
                  <a:lnTo>
                    <a:pt x="17" y="305"/>
                  </a:lnTo>
                  <a:lnTo>
                    <a:pt x="17" y="320"/>
                  </a:lnTo>
                  <a:lnTo>
                    <a:pt x="69" y="368"/>
                  </a:lnTo>
                  <a:lnTo>
                    <a:pt x="69" y="353"/>
                  </a:lnTo>
                  <a:lnTo>
                    <a:pt x="87" y="368"/>
                  </a:lnTo>
                  <a:lnTo>
                    <a:pt x="104" y="383"/>
                  </a:lnTo>
                  <a:lnTo>
                    <a:pt x="121" y="368"/>
                  </a:lnTo>
                  <a:lnTo>
                    <a:pt x="104" y="353"/>
                  </a:lnTo>
                  <a:lnTo>
                    <a:pt x="69" y="353"/>
                  </a:lnTo>
                  <a:lnTo>
                    <a:pt x="52" y="287"/>
                  </a:lnTo>
                  <a:lnTo>
                    <a:pt x="35" y="287"/>
                  </a:lnTo>
                  <a:lnTo>
                    <a:pt x="35" y="272"/>
                  </a:lnTo>
                  <a:lnTo>
                    <a:pt x="52" y="224"/>
                  </a:lnTo>
                  <a:lnTo>
                    <a:pt x="52" y="191"/>
                  </a:lnTo>
                  <a:lnTo>
                    <a:pt x="87" y="191"/>
                  </a:lnTo>
                  <a:lnTo>
                    <a:pt x="87" y="209"/>
                  </a:lnTo>
                  <a:lnTo>
                    <a:pt x="104" y="209"/>
                  </a:lnTo>
                  <a:lnTo>
                    <a:pt x="138" y="239"/>
                  </a:lnTo>
                  <a:lnTo>
                    <a:pt x="138" y="224"/>
                  </a:lnTo>
                  <a:lnTo>
                    <a:pt x="121" y="191"/>
                  </a:lnTo>
                  <a:lnTo>
                    <a:pt x="138" y="161"/>
                  </a:lnTo>
                  <a:lnTo>
                    <a:pt x="207" y="161"/>
                  </a:lnTo>
                  <a:lnTo>
                    <a:pt x="207" y="128"/>
                  </a:lnTo>
                  <a:lnTo>
                    <a:pt x="190" y="113"/>
                  </a:lnTo>
                  <a:lnTo>
                    <a:pt x="173" y="80"/>
                  </a:lnTo>
                  <a:lnTo>
                    <a:pt x="156" y="48"/>
                  </a:lnTo>
                  <a:lnTo>
                    <a:pt x="121" y="65"/>
                  </a:lnTo>
                  <a:lnTo>
                    <a:pt x="87" y="80"/>
                  </a:lnTo>
                  <a:lnTo>
                    <a:pt x="87" y="32"/>
                  </a:lnTo>
                  <a:lnTo>
                    <a:pt x="69" y="17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53" name="Freeform 154"/>
            <p:cNvSpPr/>
            <p:nvPr/>
          </p:nvSpPr>
          <p:spPr bwMode="auto">
            <a:xfrm>
              <a:off x="6650037" y="4059238"/>
              <a:ext cx="66675" cy="25400"/>
            </a:xfrm>
            <a:custGeom>
              <a:avLst/>
              <a:gdLst>
                <a:gd name="T0" fmla="*/ 13335 w 85"/>
                <a:gd name="T1" fmla="*/ 0 h 33"/>
                <a:gd name="T2" fmla="*/ 13335 w 85"/>
                <a:gd name="T3" fmla="*/ 0 h 33"/>
                <a:gd name="T4" fmla="*/ 3138 w 85"/>
                <a:gd name="T5" fmla="*/ 0 h 33"/>
                <a:gd name="T6" fmla="*/ 0 w 85"/>
                <a:gd name="T7" fmla="*/ 3079 h 33"/>
                <a:gd name="T8" fmla="*/ 0 w 85"/>
                <a:gd name="T9" fmla="*/ 6158 h 33"/>
                <a:gd name="T10" fmla="*/ 13335 w 85"/>
                <a:gd name="T11" fmla="*/ 6158 h 33"/>
                <a:gd name="T12" fmla="*/ 16473 w 85"/>
                <a:gd name="T13" fmla="*/ 6158 h 33"/>
                <a:gd name="T14" fmla="*/ 13335 w 8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33"/>
                <a:gd name="T26" fmla="*/ 85 w 8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33" extrusionOk="0">
                  <a:moveTo>
                    <a:pt x="69" y="0"/>
                  </a:moveTo>
                  <a:lnTo>
                    <a:pt x="69" y="0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69" y="33"/>
                  </a:lnTo>
                  <a:lnTo>
                    <a:pt x="85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54" name="Freeform 155"/>
            <p:cNvSpPr/>
            <p:nvPr/>
          </p:nvSpPr>
          <p:spPr bwMode="auto">
            <a:xfrm>
              <a:off x="6456362" y="4010026"/>
              <a:ext cx="165100" cy="87313"/>
            </a:xfrm>
            <a:custGeom>
              <a:avLst/>
              <a:gdLst>
                <a:gd name="T0" fmla="*/ 3145 w 210"/>
                <a:gd name="T1" fmla="*/ 0 h 111"/>
                <a:gd name="T2" fmla="*/ 3145 w 210"/>
                <a:gd name="T3" fmla="*/ 0 h 111"/>
                <a:gd name="T4" fmla="*/ 0 w 210"/>
                <a:gd name="T5" fmla="*/ 9439 h 111"/>
                <a:gd name="T6" fmla="*/ 6290 w 210"/>
                <a:gd name="T7" fmla="*/ 11799 h 111"/>
                <a:gd name="T8" fmla="*/ 36951 w 210"/>
                <a:gd name="T9" fmla="*/ 21238 h 111"/>
                <a:gd name="T10" fmla="*/ 40882 w 210"/>
                <a:gd name="T11" fmla="*/ 21238 h 111"/>
                <a:gd name="T12" fmla="*/ 40882 w 210"/>
                <a:gd name="T13" fmla="*/ 18878 h 111"/>
                <a:gd name="T14" fmla="*/ 40882 w 210"/>
                <a:gd name="T15" fmla="*/ 11799 h 111"/>
                <a:gd name="T16" fmla="*/ 30661 w 210"/>
                <a:gd name="T17" fmla="*/ 11799 h 111"/>
                <a:gd name="T18" fmla="*/ 23586 w 210"/>
                <a:gd name="T19" fmla="*/ 9439 h 111"/>
                <a:gd name="T20" fmla="*/ 20441 w 210"/>
                <a:gd name="T21" fmla="*/ 5506 h 111"/>
                <a:gd name="T22" fmla="*/ 16510 w 210"/>
                <a:gd name="T23" fmla="*/ 5506 h 111"/>
                <a:gd name="T24" fmla="*/ 10220 w 210"/>
                <a:gd name="T25" fmla="*/ 0 h 111"/>
                <a:gd name="T26" fmla="*/ 3145 w 210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0"/>
                <a:gd name="T43" fmla="*/ 0 h 111"/>
                <a:gd name="T44" fmla="*/ 210 w 210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0" h="111" extrusionOk="0">
                  <a:moveTo>
                    <a:pt x="18" y="0"/>
                  </a:moveTo>
                  <a:lnTo>
                    <a:pt x="18" y="0"/>
                  </a:lnTo>
                  <a:lnTo>
                    <a:pt x="0" y="48"/>
                  </a:lnTo>
                  <a:lnTo>
                    <a:pt x="35" y="63"/>
                  </a:lnTo>
                  <a:lnTo>
                    <a:pt x="192" y="111"/>
                  </a:lnTo>
                  <a:lnTo>
                    <a:pt x="210" y="111"/>
                  </a:lnTo>
                  <a:lnTo>
                    <a:pt x="210" y="96"/>
                  </a:lnTo>
                  <a:lnTo>
                    <a:pt x="210" y="63"/>
                  </a:lnTo>
                  <a:lnTo>
                    <a:pt x="158" y="63"/>
                  </a:lnTo>
                  <a:lnTo>
                    <a:pt x="121" y="48"/>
                  </a:lnTo>
                  <a:lnTo>
                    <a:pt x="104" y="31"/>
                  </a:lnTo>
                  <a:lnTo>
                    <a:pt x="87" y="31"/>
                  </a:lnTo>
                  <a:lnTo>
                    <a:pt x="5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55" name="Freeform 156"/>
            <p:cNvSpPr/>
            <p:nvPr/>
          </p:nvSpPr>
          <p:spPr bwMode="auto">
            <a:xfrm>
              <a:off x="7459662" y="3805238"/>
              <a:ext cx="68263" cy="101600"/>
            </a:xfrm>
            <a:custGeom>
              <a:avLst/>
              <a:gdLst>
                <a:gd name="T0" fmla="*/ 0 w 86"/>
                <a:gd name="T1" fmla="*/ 6350 h 128"/>
                <a:gd name="T2" fmla="*/ 0 w 86"/>
                <a:gd name="T3" fmla="*/ 6350 h 128"/>
                <a:gd name="T4" fmla="*/ 9525 w 86"/>
                <a:gd name="T5" fmla="*/ 0 h 128"/>
                <a:gd name="T6" fmla="*/ 14288 w 86"/>
                <a:gd name="T7" fmla="*/ 6350 h 128"/>
                <a:gd name="T8" fmla="*/ 17463 w 86"/>
                <a:gd name="T9" fmla="*/ 15875 h 128"/>
                <a:gd name="T10" fmla="*/ 14288 w 86"/>
                <a:gd name="T11" fmla="*/ 22225 h 128"/>
                <a:gd name="T12" fmla="*/ 0 w 86"/>
                <a:gd name="T13" fmla="*/ 25400 h 128"/>
                <a:gd name="T14" fmla="*/ 0 w 86"/>
                <a:gd name="T15" fmla="*/ 22225 h 128"/>
                <a:gd name="T16" fmla="*/ 0 w 86"/>
                <a:gd name="T17" fmla="*/ 19050 h 128"/>
                <a:gd name="T18" fmla="*/ 0 w 86"/>
                <a:gd name="T19" fmla="*/ 9525 h 128"/>
                <a:gd name="T20" fmla="*/ 0 w 86"/>
                <a:gd name="T21" fmla="*/ 635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128"/>
                <a:gd name="T35" fmla="*/ 86 w 86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128" extrusionOk="0">
                  <a:moveTo>
                    <a:pt x="0" y="32"/>
                  </a:moveTo>
                  <a:lnTo>
                    <a:pt x="0" y="32"/>
                  </a:lnTo>
                  <a:lnTo>
                    <a:pt x="51" y="0"/>
                  </a:lnTo>
                  <a:lnTo>
                    <a:pt x="69" y="32"/>
                  </a:lnTo>
                  <a:lnTo>
                    <a:pt x="86" y="80"/>
                  </a:lnTo>
                  <a:lnTo>
                    <a:pt x="69" y="113"/>
                  </a:lnTo>
                  <a:lnTo>
                    <a:pt x="0" y="128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56" name="Freeform 157"/>
            <p:cNvSpPr/>
            <p:nvPr/>
          </p:nvSpPr>
          <p:spPr bwMode="auto">
            <a:xfrm>
              <a:off x="7418387" y="3705226"/>
              <a:ext cx="138113" cy="125413"/>
            </a:xfrm>
            <a:custGeom>
              <a:avLst/>
              <a:gdLst>
                <a:gd name="T0" fmla="*/ 35331 w 172"/>
                <a:gd name="T1" fmla="*/ 0 h 159"/>
                <a:gd name="T2" fmla="*/ 35331 w 172"/>
                <a:gd name="T3" fmla="*/ 0 h 159"/>
                <a:gd name="T4" fmla="*/ 31316 w 172"/>
                <a:gd name="T5" fmla="*/ 0 h 159"/>
                <a:gd name="T6" fmla="*/ 24892 w 172"/>
                <a:gd name="T7" fmla="*/ 3155 h 159"/>
                <a:gd name="T8" fmla="*/ 20878 w 172"/>
                <a:gd name="T9" fmla="*/ 3155 h 159"/>
                <a:gd name="T10" fmla="*/ 17666 w 172"/>
                <a:gd name="T11" fmla="*/ 5521 h 159"/>
                <a:gd name="T12" fmla="*/ 14454 w 172"/>
                <a:gd name="T13" fmla="*/ 5521 h 159"/>
                <a:gd name="T14" fmla="*/ 0 w 172"/>
                <a:gd name="T15" fmla="*/ 14986 h 159"/>
                <a:gd name="T16" fmla="*/ 0 w 172"/>
                <a:gd name="T17" fmla="*/ 18930 h 159"/>
                <a:gd name="T18" fmla="*/ 4015 w 172"/>
                <a:gd name="T19" fmla="*/ 18930 h 159"/>
                <a:gd name="T20" fmla="*/ 0 w 172"/>
                <a:gd name="T21" fmla="*/ 28395 h 159"/>
                <a:gd name="T22" fmla="*/ 4015 w 172"/>
                <a:gd name="T23" fmla="*/ 30762 h 159"/>
                <a:gd name="T24" fmla="*/ 7227 w 172"/>
                <a:gd name="T25" fmla="*/ 30762 h 159"/>
                <a:gd name="T26" fmla="*/ 10439 w 172"/>
                <a:gd name="T27" fmla="*/ 30762 h 159"/>
                <a:gd name="T28" fmla="*/ 20878 w 172"/>
                <a:gd name="T29" fmla="*/ 24452 h 159"/>
                <a:gd name="T30" fmla="*/ 14454 w 172"/>
                <a:gd name="T31" fmla="*/ 22085 h 159"/>
                <a:gd name="T32" fmla="*/ 14454 w 172"/>
                <a:gd name="T33" fmla="*/ 18930 h 159"/>
                <a:gd name="T34" fmla="*/ 28104 w 172"/>
                <a:gd name="T35" fmla="*/ 12620 h 159"/>
                <a:gd name="T36" fmla="*/ 28104 w 172"/>
                <a:gd name="T37" fmla="*/ 5521 h 159"/>
                <a:gd name="T38" fmla="*/ 35331 w 172"/>
                <a:gd name="T39" fmla="*/ 0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59"/>
                <a:gd name="T62" fmla="*/ 172 w 172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59" extrusionOk="0">
                  <a:moveTo>
                    <a:pt x="172" y="0"/>
                  </a:moveTo>
                  <a:lnTo>
                    <a:pt x="172" y="0"/>
                  </a:lnTo>
                  <a:lnTo>
                    <a:pt x="155" y="0"/>
                  </a:lnTo>
                  <a:lnTo>
                    <a:pt x="121" y="16"/>
                  </a:lnTo>
                  <a:lnTo>
                    <a:pt x="103" y="16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0" y="79"/>
                  </a:lnTo>
                  <a:lnTo>
                    <a:pt x="0" y="96"/>
                  </a:lnTo>
                  <a:lnTo>
                    <a:pt x="17" y="96"/>
                  </a:lnTo>
                  <a:lnTo>
                    <a:pt x="0" y="144"/>
                  </a:lnTo>
                  <a:lnTo>
                    <a:pt x="17" y="159"/>
                  </a:lnTo>
                  <a:lnTo>
                    <a:pt x="34" y="159"/>
                  </a:lnTo>
                  <a:lnTo>
                    <a:pt x="52" y="159"/>
                  </a:lnTo>
                  <a:lnTo>
                    <a:pt x="103" y="127"/>
                  </a:lnTo>
                  <a:lnTo>
                    <a:pt x="69" y="112"/>
                  </a:lnTo>
                  <a:lnTo>
                    <a:pt x="69" y="96"/>
                  </a:lnTo>
                  <a:lnTo>
                    <a:pt x="138" y="64"/>
                  </a:lnTo>
                  <a:lnTo>
                    <a:pt x="138" y="31"/>
                  </a:lnTo>
                  <a:lnTo>
                    <a:pt x="172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57" name="Freeform 158"/>
            <p:cNvSpPr/>
            <p:nvPr/>
          </p:nvSpPr>
          <p:spPr bwMode="auto">
            <a:xfrm>
              <a:off x="7527924" y="3919538"/>
              <a:ext cx="55563" cy="76200"/>
            </a:xfrm>
            <a:custGeom>
              <a:avLst/>
              <a:gdLst>
                <a:gd name="T0" fmla="*/ 0 w 69"/>
                <a:gd name="T1" fmla="*/ 3969 h 96"/>
                <a:gd name="T2" fmla="*/ 0 w 69"/>
                <a:gd name="T3" fmla="*/ 3969 h 96"/>
                <a:gd name="T4" fmla="*/ 0 w 69"/>
                <a:gd name="T5" fmla="*/ 6350 h 96"/>
                <a:gd name="T6" fmla="*/ 4026 w 69"/>
                <a:gd name="T7" fmla="*/ 6350 h 96"/>
                <a:gd name="T8" fmla="*/ 4026 w 69"/>
                <a:gd name="T9" fmla="*/ 15875 h 96"/>
                <a:gd name="T10" fmla="*/ 7247 w 69"/>
                <a:gd name="T11" fmla="*/ 19050 h 96"/>
                <a:gd name="T12" fmla="*/ 10468 w 69"/>
                <a:gd name="T13" fmla="*/ 15875 h 96"/>
                <a:gd name="T14" fmla="*/ 14495 w 69"/>
                <a:gd name="T15" fmla="*/ 6350 h 96"/>
                <a:gd name="T16" fmla="*/ 10468 w 69"/>
                <a:gd name="T17" fmla="*/ 3969 h 96"/>
                <a:gd name="T18" fmla="*/ 4026 w 69"/>
                <a:gd name="T19" fmla="*/ 0 h 96"/>
                <a:gd name="T20" fmla="*/ 0 w 69"/>
                <a:gd name="T21" fmla="*/ 3969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96"/>
                <a:gd name="T35" fmla="*/ 69 w 69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96" extrusionOk="0">
                  <a:moveTo>
                    <a:pt x="0" y="17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80"/>
                  </a:lnTo>
                  <a:lnTo>
                    <a:pt x="34" y="96"/>
                  </a:lnTo>
                  <a:lnTo>
                    <a:pt x="52" y="80"/>
                  </a:lnTo>
                  <a:lnTo>
                    <a:pt x="69" y="32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58" name="Freeform 159"/>
            <p:cNvSpPr/>
            <p:nvPr/>
          </p:nvSpPr>
          <p:spPr bwMode="auto">
            <a:xfrm>
              <a:off x="7583486" y="3919538"/>
              <a:ext cx="57150" cy="25400"/>
            </a:xfrm>
            <a:custGeom>
              <a:avLst/>
              <a:gdLst>
                <a:gd name="T0" fmla="*/ 0 w 71"/>
                <a:gd name="T1" fmla="*/ 3175 h 32"/>
                <a:gd name="T2" fmla="*/ 0 w 71"/>
                <a:gd name="T3" fmla="*/ 3175 h 32"/>
                <a:gd name="T4" fmla="*/ 0 w 71"/>
                <a:gd name="T5" fmla="*/ 6350 h 32"/>
                <a:gd name="T6" fmla="*/ 4025 w 71"/>
                <a:gd name="T7" fmla="*/ 6350 h 32"/>
                <a:gd name="T8" fmla="*/ 7244 w 71"/>
                <a:gd name="T9" fmla="*/ 3175 h 32"/>
                <a:gd name="T10" fmla="*/ 11269 w 71"/>
                <a:gd name="T11" fmla="*/ 3175 h 32"/>
                <a:gd name="T12" fmla="*/ 14489 w 71"/>
                <a:gd name="T13" fmla="*/ 0 h 32"/>
                <a:gd name="T14" fmla="*/ 7244 w 71"/>
                <a:gd name="T15" fmla="*/ 0 h 32"/>
                <a:gd name="T16" fmla="*/ 0 w 71"/>
                <a:gd name="T17" fmla="*/ 317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32"/>
                <a:gd name="T29" fmla="*/ 71 w 7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32" extrusionOk="0">
                  <a:moveTo>
                    <a:pt x="0" y="17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35" y="17"/>
                  </a:lnTo>
                  <a:lnTo>
                    <a:pt x="54" y="17"/>
                  </a:lnTo>
                  <a:lnTo>
                    <a:pt x="71" y="0"/>
                  </a:lnTo>
                  <a:lnTo>
                    <a:pt x="35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59" name="Freeform 160"/>
            <p:cNvSpPr/>
            <p:nvPr/>
          </p:nvSpPr>
          <p:spPr bwMode="auto">
            <a:xfrm>
              <a:off x="7558087" y="3729038"/>
              <a:ext cx="233363" cy="204788"/>
            </a:xfrm>
            <a:custGeom>
              <a:avLst/>
              <a:gdLst>
                <a:gd name="T0" fmla="*/ 0 w 294"/>
                <a:gd name="T1" fmla="*/ 44623 h 257"/>
                <a:gd name="T2" fmla="*/ 0 w 294"/>
                <a:gd name="T3" fmla="*/ 44623 h 257"/>
                <a:gd name="T4" fmla="*/ 0 w 294"/>
                <a:gd name="T5" fmla="*/ 47810 h 257"/>
                <a:gd name="T6" fmla="*/ 7144 w 294"/>
                <a:gd name="T7" fmla="*/ 47810 h 257"/>
                <a:gd name="T8" fmla="*/ 20638 w 294"/>
                <a:gd name="T9" fmla="*/ 42233 h 257"/>
                <a:gd name="T10" fmla="*/ 23813 w 294"/>
                <a:gd name="T11" fmla="*/ 44623 h 257"/>
                <a:gd name="T12" fmla="*/ 23813 w 294"/>
                <a:gd name="T13" fmla="*/ 47810 h 257"/>
                <a:gd name="T14" fmla="*/ 27781 w 294"/>
                <a:gd name="T15" fmla="*/ 51795 h 257"/>
                <a:gd name="T16" fmla="*/ 30956 w 294"/>
                <a:gd name="T17" fmla="*/ 44623 h 257"/>
                <a:gd name="T18" fmla="*/ 30956 w 294"/>
                <a:gd name="T19" fmla="*/ 42233 h 257"/>
                <a:gd name="T20" fmla="*/ 34131 w 294"/>
                <a:gd name="T21" fmla="*/ 44623 h 257"/>
                <a:gd name="T22" fmla="*/ 37306 w 294"/>
                <a:gd name="T23" fmla="*/ 44623 h 257"/>
                <a:gd name="T24" fmla="*/ 41275 w 294"/>
                <a:gd name="T25" fmla="*/ 42233 h 257"/>
                <a:gd name="T26" fmla="*/ 44450 w 294"/>
                <a:gd name="T27" fmla="*/ 44623 h 257"/>
                <a:gd name="T28" fmla="*/ 44450 w 294"/>
                <a:gd name="T29" fmla="*/ 42233 h 257"/>
                <a:gd name="T30" fmla="*/ 47625 w 294"/>
                <a:gd name="T31" fmla="*/ 38248 h 257"/>
                <a:gd name="T32" fmla="*/ 47625 w 294"/>
                <a:gd name="T33" fmla="*/ 42233 h 257"/>
                <a:gd name="T34" fmla="*/ 51594 w 294"/>
                <a:gd name="T35" fmla="*/ 42233 h 257"/>
                <a:gd name="T36" fmla="*/ 55563 w 294"/>
                <a:gd name="T37" fmla="*/ 38248 h 257"/>
                <a:gd name="T38" fmla="*/ 55563 w 294"/>
                <a:gd name="T39" fmla="*/ 23108 h 257"/>
                <a:gd name="T40" fmla="*/ 58738 w 294"/>
                <a:gd name="T41" fmla="*/ 23108 h 257"/>
                <a:gd name="T42" fmla="*/ 58738 w 294"/>
                <a:gd name="T43" fmla="*/ 16734 h 257"/>
                <a:gd name="T44" fmla="*/ 58738 w 294"/>
                <a:gd name="T45" fmla="*/ 3984 h 257"/>
                <a:gd name="T46" fmla="*/ 55563 w 294"/>
                <a:gd name="T47" fmla="*/ 0 h 257"/>
                <a:gd name="T48" fmla="*/ 55563 w 294"/>
                <a:gd name="T49" fmla="*/ 3984 h 257"/>
                <a:gd name="T50" fmla="*/ 51594 w 294"/>
                <a:gd name="T51" fmla="*/ 3984 h 257"/>
                <a:gd name="T52" fmla="*/ 47625 w 294"/>
                <a:gd name="T53" fmla="*/ 16734 h 257"/>
                <a:gd name="T54" fmla="*/ 41275 w 294"/>
                <a:gd name="T55" fmla="*/ 25499 h 257"/>
                <a:gd name="T56" fmla="*/ 34131 w 294"/>
                <a:gd name="T57" fmla="*/ 32670 h 257"/>
                <a:gd name="T58" fmla="*/ 34131 w 294"/>
                <a:gd name="T59" fmla="*/ 25499 h 257"/>
                <a:gd name="T60" fmla="*/ 30956 w 294"/>
                <a:gd name="T61" fmla="*/ 28686 h 257"/>
                <a:gd name="T62" fmla="*/ 27781 w 294"/>
                <a:gd name="T63" fmla="*/ 38248 h 257"/>
                <a:gd name="T64" fmla="*/ 23813 w 294"/>
                <a:gd name="T65" fmla="*/ 38248 h 257"/>
                <a:gd name="T66" fmla="*/ 10319 w 294"/>
                <a:gd name="T67" fmla="*/ 38248 h 257"/>
                <a:gd name="T68" fmla="*/ 0 w 294"/>
                <a:gd name="T69" fmla="*/ 44623 h 2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4"/>
                <a:gd name="T106" fmla="*/ 0 h 257"/>
                <a:gd name="T107" fmla="*/ 294 w 294"/>
                <a:gd name="T108" fmla="*/ 257 h 2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4" h="257" extrusionOk="0">
                  <a:moveTo>
                    <a:pt x="0" y="224"/>
                  </a:moveTo>
                  <a:lnTo>
                    <a:pt x="0" y="224"/>
                  </a:lnTo>
                  <a:lnTo>
                    <a:pt x="0" y="240"/>
                  </a:lnTo>
                  <a:lnTo>
                    <a:pt x="35" y="240"/>
                  </a:lnTo>
                  <a:lnTo>
                    <a:pt x="104" y="209"/>
                  </a:lnTo>
                  <a:lnTo>
                    <a:pt x="121" y="224"/>
                  </a:lnTo>
                  <a:lnTo>
                    <a:pt x="121" y="240"/>
                  </a:lnTo>
                  <a:lnTo>
                    <a:pt x="139" y="257"/>
                  </a:lnTo>
                  <a:lnTo>
                    <a:pt x="156" y="224"/>
                  </a:lnTo>
                  <a:lnTo>
                    <a:pt x="156" y="209"/>
                  </a:lnTo>
                  <a:lnTo>
                    <a:pt x="173" y="224"/>
                  </a:lnTo>
                  <a:lnTo>
                    <a:pt x="190" y="224"/>
                  </a:lnTo>
                  <a:lnTo>
                    <a:pt x="208" y="209"/>
                  </a:lnTo>
                  <a:lnTo>
                    <a:pt x="225" y="224"/>
                  </a:lnTo>
                  <a:lnTo>
                    <a:pt x="225" y="209"/>
                  </a:lnTo>
                  <a:lnTo>
                    <a:pt x="242" y="192"/>
                  </a:lnTo>
                  <a:lnTo>
                    <a:pt x="242" y="209"/>
                  </a:lnTo>
                  <a:lnTo>
                    <a:pt x="260" y="209"/>
                  </a:lnTo>
                  <a:lnTo>
                    <a:pt x="277" y="192"/>
                  </a:lnTo>
                  <a:lnTo>
                    <a:pt x="277" y="113"/>
                  </a:lnTo>
                  <a:lnTo>
                    <a:pt x="294" y="113"/>
                  </a:lnTo>
                  <a:lnTo>
                    <a:pt x="294" y="81"/>
                  </a:lnTo>
                  <a:lnTo>
                    <a:pt x="294" y="17"/>
                  </a:lnTo>
                  <a:lnTo>
                    <a:pt x="277" y="0"/>
                  </a:lnTo>
                  <a:lnTo>
                    <a:pt x="277" y="17"/>
                  </a:lnTo>
                  <a:lnTo>
                    <a:pt x="260" y="17"/>
                  </a:lnTo>
                  <a:lnTo>
                    <a:pt x="242" y="81"/>
                  </a:lnTo>
                  <a:lnTo>
                    <a:pt x="208" y="128"/>
                  </a:lnTo>
                  <a:lnTo>
                    <a:pt x="173" y="161"/>
                  </a:lnTo>
                  <a:lnTo>
                    <a:pt x="173" y="128"/>
                  </a:lnTo>
                  <a:lnTo>
                    <a:pt x="156" y="144"/>
                  </a:lnTo>
                  <a:lnTo>
                    <a:pt x="139" y="192"/>
                  </a:lnTo>
                  <a:lnTo>
                    <a:pt x="121" y="192"/>
                  </a:lnTo>
                  <a:lnTo>
                    <a:pt x="52" y="192"/>
                  </a:lnTo>
                  <a:lnTo>
                    <a:pt x="0" y="224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60" name="Freeform 161"/>
            <p:cNvSpPr/>
            <p:nvPr/>
          </p:nvSpPr>
          <p:spPr bwMode="auto">
            <a:xfrm>
              <a:off x="7750174" y="3614738"/>
              <a:ext cx="136525" cy="114300"/>
            </a:xfrm>
            <a:custGeom>
              <a:avLst/>
              <a:gdLst>
                <a:gd name="T0" fmla="*/ 0 w 173"/>
                <a:gd name="T1" fmla="*/ 22225 h 144"/>
                <a:gd name="T2" fmla="*/ 0 w 173"/>
                <a:gd name="T3" fmla="*/ 22225 h 144"/>
                <a:gd name="T4" fmla="*/ 0 w 173"/>
                <a:gd name="T5" fmla="*/ 28575 h 144"/>
                <a:gd name="T6" fmla="*/ 6313 w 173"/>
                <a:gd name="T7" fmla="*/ 26194 h 144"/>
                <a:gd name="T8" fmla="*/ 3157 w 173"/>
                <a:gd name="T9" fmla="*/ 26194 h 144"/>
                <a:gd name="T10" fmla="*/ 3157 w 173"/>
                <a:gd name="T11" fmla="*/ 22225 h 144"/>
                <a:gd name="T12" fmla="*/ 6313 w 173"/>
                <a:gd name="T13" fmla="*/ 22225 h 144"/>
                <a:gd name="T14" fmla="*/ 10259 w 173"/>
                <a:gd name="T15" fmla="*/ 22225 h 144"/>
                <a:gd name="T16" fmla="*/ 20518 w 173"/>
                <a:gd name="T17" fmla="*/ 26194 h 144"/>
                <a:gd name="T18" fmla="*/ 23675 w 173"/>
                <a:gd name="T19" fmla="*/ 19050 h 144"/>
                <a:gd name="T20" fmla="*/ 26832 w 173"/>
                <a:gd name="T21" fmla="*/ 19050 h 144"/>
                <a:gd name="T22" fmla="*/ 33934 w 173"/>
                <a:gd name="T23" fmla="*/ 15875 h 144"/>
                <a:gd name="T24" fmla="*/ 30777 w 173"/>
                <a:gd name="T25" fmla="*/ 15875 h 144"/>
                <a:gd name="T26" fmla="*/ 26832 w 173"/>
                <a:gd name="T27" fmla="*/ 13494 h 144"/>
                <a:gd name="T28" fmla="*/ 30777 w 173"/>
                <a:gd name="T29" fmla="*/ 9525 h 144"/>
                <a:gd name="T30" fmla="*/ 26832 w 173"/>
                <a:gd name="T31" fmla="*/ 13494 h 144"/>
                <a:gd name="T32" fmla="*/ 20518 w 173"/>
                <a:gd name="T33" fmla="*/ 9525 h 144"/>
                <a:gd name="T34" fmla="*/ 10259 w 173"/>
                <a:gd name="T35" fmla="*/ 0 h 144"/>
                <a:gd name="T36" fmla="*/ 10259 w 173"/>
                <a:gd name="T37" fmla="*/ 3969 h 144"/>
                <a:gd name="T38" fmla="*/ 10259 w 173"/>
                <a:gd name="T39" fmla="*/ 7144 h 144"/>
                <a:gd name="T40" fmla="*/ 6313 w 173"/>
                <a:gd name="T41" fmla="*/ 19050 h 144"/>
                <a:gd name="T42" fmla="*/ 3157 w 173"/>
                <a:gd name="T43" fmla="*/ 15875 h 144"/>
                <a:gd name="T44" fmla="*/ 3157 w 173"/>
                <a:gd name="T45" fmla="*/ 19050 h 144"/>
                <a:gd name="T46" fmla="*/ 0 w 173"/>
                <a:gd name="T47" fmla="*/ 22225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3"/>
                <a:gd name="T73" fmla="*/ 0 h 144"/>
                <a:gd name="T74" fmla="*/ 173 w 173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3" h="144" extrusionOk="0">
                  <a:moveTo>
                    <a:pt x="0" y="113"/>
                  </a:moveTo>
                  <a:lnTo>
                    <a:pt x="0" y="113"/>
                  </a:lnTo>
                  <a:lnTo>
                    <a:pt x="0" y="144"/>
                  </a:lnTo>
                  <a:lnTo>
                    <a:pt x="35" y="129"/>
                  </a:lnTo>
                  <a:lnTo>
                    <a:pt x="18" y="129"/>
                  </a:lnTo>
                  <a:lnTo>
                    <a:pt x="18" y="113"/>
                  </a:lnTo>
                  <a:lnTo>
                    <a:pt x="35" y="113"/>
                  </a:lnTo>
                  <a:lnTo>
                    <a:pt x="52" y="113"/>
                  </a:lnTo>
                  <a:lnTo>
                    <a:pt x="104" y="129"/>
                  </a:lnTo>
                  <a:lnTo>
                    <a:pt x="121" y="96"/>
                  </a:lnTo>
                  <a:lnTo>
                    <a:pt x="139" y="96"/>
                  </a:lnTo>
                  <a:lnTo>
                    <a:pt x="173" y="81"/>
                  </a:lnTo>
                  <a:lnTo>
                    <a:pt x="156" y="81"/>
                  </a:lnTo>
                  <a:lnTo>
                    <a:pt x="139" y="65"/>
                  </a:lnTo>
                  <a:lnTo>
                    <a:pt x="156" y="48"/>
                  </a:lnTo>
                  <a:lnTo>
                    <a:pt x="139" y="65"/>
                  </a:lnTo>
                  <a:lnTo>
                    <a:pt x="104" y="48"/>
                  </a:lnTo>
                  <a:lnTo>
                    <a:pt x="52" y="0"/>
                  </a:lnTo>
                  <a:lnTo>
                    <a:pt x="52" y="17"/>
                  </a:lnTo>
                  <a:lnTo>
                    <a:pt x="52" y="33"/>
                  </a:lnTo>
                  <a:lnTo>
                    <a:pt x="35" y="96"/>
                  </a:lnTo>
                  <a:lnTo>
                    <a:pt x="18" y="81"/>
                  </a:lnTo>
                  <a:lnTo>
                    <a:pt x="18" y="96"/>
                  </a:lnTo>
                  <a:lnTo>
                    <a:pt x="0" y="11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61" name="Freeform 162"/>
            <p:cNvSpPr/>
            <p:nvPr/>
          </p:nvSpPr>
          <p:spPr bwMode="auto">
            <a:xfrm>
              <a:off x="8078787" y="3462338"/>
              <a:ext cx="26988" cy="25400"/>
            </a:xfrm>
            <a:custGeom>
              <a:avLst/>
              <a:gdLst>
                <a:gd name="T0" fmla="*/ 0 w 35"/>
                <a:gd name="T1" fmla="*/ 3079 h 33"/>
                <a:gd name="T2" fmla="*/ 0 w 35"/>
                <a:gd name="T3" fmla="*/ 3079 h 33"/>
                <a:gd name="T4" fmla="*/ 0 w 35"/>
                <a:gd name="T5" fmla="*/ 6158 h 33"/>
                <a:gd name="T6" fmla="*/ 3084 w 35"/>
                <a:gd name="T7" fmla="*/ 3079 h 33"/>
                <a:gd name="T8" fmla="*/ 6169 w 35"/>
                <a:gd name="T9" fmla="*/ 0 h 33"/>
                <a:gd name="T10" fmla="*/ 0 w 35"/>
                <a:gd name="T11" fmla="*/ 3079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 extrusionOk="0">
                  <a:moveTo>
                    <a:pt x="0" y="17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62" name="Freeform 163"/>
            <p:cNvSpPr/>
            <p:nvPr/>
          </p:nvSpPr>
          <p:spPr bwMode="auto">
            <a:xfrm>
              <a:off x="7791449" y="3348038"/>
              <a:ext cx="53974" cy="266700"/>
            </a:xfrm>
            <a:custGeom>
              <a:avLst/>
              <a:gdLst>
                <a:gd name="T0" fmla="*/ 0 w 69"/>
                <a:gd name="T1" fmla="*/ 7144 h 336"/>
                <a:gd name="T2" fmla="*/ 0 w 69"/>
                <a:gd name="T3" fmla="*/ 7144 h 336"/>
                <a:gd name="T4" fmla="*/ 0 w 69"/>
                <a:gd name="T5" fmla="*/ 22225 h 336"/>
                <a:gd name="T6" fmla="*/ 3129 w 69"/>
                <a:gd name="T7" fmla="*/ 26194 h 336"/>
                <a:gd name="T8" fmla="*/ 0 w 69"/>
                <a:gd name="T9" fmla="*/ 44450 h 336"/>
                <a:gd name="T10" fmla="*/ 3129 w 69"/>
                <a:gd name="T11" fmla="*/ 51594 h 336"/>
                <a:gd name="T12" fmla="*/ 0 w 69"/>
                <a:gd name="T13" fmla="*/ 61119 h 336"/>
                <a:gd name="T14" fmla="*/ 3129 w 69"/>
                <a:gd name="T15" fmla="*/ 66675 h 336"/>
                <a:gd name="T16" fmla="*/ 3129 w 69"/>
                <a:gd name="T17" fmla="*/ 61119 h 336"/>
                <a:gd name="T18" fmla="*/ 10169 w 69"/>
                <a:gd name="T19" fmla="*/ 64294 h 336"/>
                <a:gd name="T20" fmla="*/ 10169 w 69"/>
                <a:gd name="T21" fmla="*/ 61119 h 336"/>
                <a:gd name="T22" fmla="*/ 3129 w 69"/>
                <a:gd name="T23" fmla="*/ 51594 h 336"/>
                <a:gd name="T24" fmla="*/ 6258 w 69"/>
                <a:gd name="T25" fmla="*/ 41275 h 336"/>
                <a:gd name="T26" fmla="*/ 10169 w 69"/>
                <a:gd name="T27" fmla="*/ 41275 h 336"/>
                <a:gd name="T28" fmla="*/ 13298 w 69"/>
                <a:gd name="T29" fmla="*/ 41275 h 336"/>
                <a:gd name="T30" fmla="*/ 6258 w 69"/>
                <a:gd name="T31" fmla="*/ 19050 h 336"/>
                <a:gd name="T32" fmla="*/ 6258 w 69"/>
                <a:gd name="T33" fmla="*/ 3969 h 336"/>
                <a:gd name="T34" fmla="*/ 6258 w 69"/>
                <a:gd name="T35" fmla="*/ 0 h 336"/>
                <a:gd name="T36" fmla="*/ 3129 w 69"/>
                <a:gd name="T37" fmla="*/ 0 h 336"/>
                <a:gd name="T38" fmla="*/ 3129 w 69"/>
                <a:gd name="T39" fmla="*/ 3969 h 336"/>
                <a:gd name="T40" fmla="*/ 0 w 69"/>
                <a:gd name="T41" fmla="*/ 7144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6"/>
                <a:gd name="T65" fmla="*/ 69 w 69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6" extrusionOk="0">
                  <a:moveTo>
                    <a:pt x="0" y="33"/>
                  </a:moveTo>
                  <a:lnTo>
                    <a:pt x="0" y="33"/>
                  </a:lnTo>
                  <a:lnTo>
                    <a:pt x="0" y="113"/>
                  </a:lnTo>
                  <a:lnTo>
                    <a:pt x="17" y="129"/>
                  </a:lnTo>
                  <a:lnTo>
                    <a:pt x="0" y="225"/>
                  </a:lnTo>
                  <a:lnTo>
                    <a:pt x="17" y="257"/>
                  </a:lnTo>
                  <a:lnTo>
                    <a:pt x="0" y="305"/>
                  </a:lnTo>
                  <a:lnTo>
                    <a:pt x="17" y="336"/>
                  </a:lnTo>
                  <a:lnTo>
                    <a:pt x="17" y="305"/>
                  </a:lnTo>
                  <a:lnTo>
                    <a:pt x="52" y="321"/>
                  </a:lnTo>
                  <a:lnTo>
                    <a:pt x="52" y="305"/>
                  </a:lnTo>
                  <a:lnTo>
                    <a:pt x="17" y="257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69" y="209"/>
                  </a:lnTo>
                  <a:lnTo>
                    <a:pt x="35" y="96"/>
                  </a:lnTo>
                  <a:lnTo>
                    <a:pt x="35" y="17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63" name="Line 164"/>
            <p:cNvSpPr>
              <a:spLocks noChangeShapeType="1"/>
            </p:cNvSpPr>
            <p:nvPr/>
          </p:nvSpPr>
          <p:spPr bwMode="auto">
            <a:xfrm flipV="1">
              <a:off x="7961312" y="3608388"/>
              <a:ext cx="26988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64" name="Freeform 165"/>
            <p:cNvSpPr/>
            <p:nvPr/>
          </p:nvSpPr>
          <p:spPr bwMode="auto">
            <a:xfrm>
              <a:off x="6318249" y="3373438"/>
              <a:ext cx="1322388" cy="850900"/>
            </a:xfrm>
            <a:custGeom>
              <a:avLst/>
              <a:gdLst>
                <a:gd name="T0" fmla="*/ 76292 w 1664"/>
                <a:gd name="T1" fmla="*/ 34958 h 1071"/>
                <a:gd name="T2" fmla="*/ 92980 w 1664"/>
                <a:gd name="T3" fmla="*/ 50847 h 1071"/>
                <a:gd name="T4" fmla="*/ 123974 w 1664"/>
                <a:gd name="T5" fmla="*/ 79449 h 1071"/>
                <a:gd name="T6" fmla="*/ 169272 w 1664"/>
                <a:gd name="T7" fmla="*/ 88983 h 1071"/>
                <a:gd name="T8" fmla="*/ 207418 w 1664"/>
                <a:gd name="T9" fmla="*/ 73093 h 1071"/>
                <a:gd name="T10" fmla="*/ 217749 w 1664"/>
                <a:gd name="T11" fmla="*/ 66737 h 1071"/>
                <a:gd name="T12" fmla="*/ 247948 w 1664"/>
                <a:gd name="T13" fmla="*/ 54025 h 1071"/>
                <a:gd name="T14" fmla="*/ 234438 w 1664"/>
                <a:gd name="T15" fmla="*/ 47669 h 1071"/>
                <a:gd name="T16" fmla="*/ 231259 w 1664"/>
                <a:gd name="T17" fmla="*/ 28602 h 1071"/>
                <a:gd name="T18" fmla="*/ 251921 w 1664"/>
                <a:gd name="T19" fmla="*/ 15890 h 1071"/>
                <a:gd name="T20" fmla="*/ 251921 w 1664"/>
                <a:gd name="T21" fmla="*/ 9534 h 1071"/>
                <a:gd name="T22" fmla="*/ 278941 w 1664"/>
                <a:gd name="T23" fmla="*/ 3178 h 1071"/>
                <a:gd name="T24" fmla="*/ 299604 w 1664"/>
                <a:gd name="T25" fmla="*/ 31780 h 1071"/>
                <a:gd name="T26" fmla="*/ 317087 w 1664"/>
                <a:gd name="T27" fmla="*/ 44491 h 1071"/>
                <a:gd name="T28" fmla="*/ 321061 w 1664"/>
                <a:gd name="T29" fmla="*/ 66737 h 1071"/>
                <a:gd name="T30" fmla="*/ 313908 w 1664"/>
                <a:gd name="T31" fmla="*/ 76271 h 1071"/>
                <a:gd name="T32" fmla="*/ 299604 w 1664"/>
                <a:gd name="T33" fmla="*/ 85805 h 1071"/>
                <a:gd name="T34" fmla="*/ 289272 w 1664"/>
                <a:gd name="T35" fmla="*/ 88983 h 1071"/>
                <a:gd name="T36" fmla="*/ 268610 w 1664"/>
                <a:gd name="T37" fmla="*/ 101695 h 1071"/>
                <a:gd name="T38" fmla="*/ 258279 w 1664"/>
                <a:gd name="T39" fmla="*/ 101695 h 1071"/>
                <a:gd name="T40" fmla="*/ 247948 w 1664"/>
                <a:gd name="T41" fmla="*/ 101695 h 1071"/>
                <a:gd name="T42" fmla="*/ 238411 w 1664"/>
                <a:gd name="T43" fmla="*/ 108051 h 1071"/>
                <a:gd name="T44" fmla="*/ 265431 w 1664"/>
                <a:gd name="T45" fmla="*/ 117585 h 1071"/>
                <a:gd name="T46" fmla="*/ 255100 w 1664"/>
                <a:gd name="T47" fmla="*/ 120763 h 1071"/>
                <a:gd name="T48" fmla="*/ 255100 w 1664"/>
                <a:gd name="T49" fmla="*/ 146186 h 1071"/>
                <a:gd name="T50" fmla="*/ 262252 w 1664"/>
                <a:gd name="T51" fmla="*/ 155720 h 1071"/>
                <a:gd name="T52" fmla="*/ 258279 w 1664"/>
                <a:gd name="T53" fmla="*/ 171610 h 1071"/>
                <a:gd name="T54" fmla="*/ 247948 w 1664"/>
                <a:gd name="T55" fmla="*/ 184322 h 1071"/>
                <a:gd name="T56" fmla="*/ 241590 w 1664"/>
                <a:gd name="T57" fmla="*/ 193856 h 1071"/>
                <a:gd name="T58" fmla="*/ 220928 w 1664"/>
                <a:gd name="T59" fmla="*/ 203390 h 1071"/>
                <a:gd name="T60" fmla="*/ 213775 w 1664"/>
                <a:gd name="T61" fmla="*/ 203390 h 1071"/>
                <a:gd name="T62" fmla="*/ 197087 w 1664"/>
                <a:gd name="T63" fmla="*/ 206568 h 1071"/>
                <a:gd name="T64" fmla="*/ 179603 w 1664"/>
                <a:gd name="T65" fmla="*/ 206568 h 1071"/>
                <a:gd name="T66" fmla="*/ 158146 w 1664"/>
                <a:gd name="T67" fmla="*/ 203390 h 1071"/>
                <a:gd name="T68" fmla="*/ 151789 w 1664"/>
                <a:gd name="T69" fmla="*/ 203390 h 1071"/>
                <a:gd name="T70" fmla="*/ 148610 w 1664"/>
                <a:gd name="T71" fmla="*/ 206568 h 1071"/>
                <a:gd name="T72" fmla="*/ 138279 w 1664"/>
                <a:gd name="T73" fmla="*/ 200212 h 1071"/>
                <a:gd name="T74" fmla="*/ 131126 w 1664"/>
                <a:gd name="T75" fmla="*/ 193856 h 1071"/>
                <a:gd name="T76" fmla="*/ 127947 w 1664"/>
                <a:gd name="T77" fmla="*/ 171610 h 1071"/>
                <a:gd name="T78" fmla="*/ 96954 w 1664"/>
                <a:gd name="T79" fmla="*/ 171610 h 1071"/>
                <a:gd name="T80" fmla="*/ 79470 w 1664"/>
                <a:gd name="T81" fmla="*/ 171610 h 1071"/>
                <a:gd name="T82" fmla="*/ 58808 w 1664"/>
                <a:gd name="T83" fmla="*/ 168432 h 1071"/>
                <a:gd name="T84" fmla="*/ 44503 w 1664"/>
                <a:gd name="T85" fmla="*/ 158898 h 1071"/>
                <a:gd name="T86" fmla="*/ 24636 w 1664"/>
                <a:gd name="T87" fmla="*/ 146186 h 1071"/>
                <a:gd name="T88" fmla="*/ 34172 w 1664"/>
                <a:gd name="T89" fmla="*/ 133474 h 1071"/>
                <a:gd name="T90" fmla="*/ 20662 w 1664"/>
                <a:gd name="T91" fmla="*/ 127119 h 1071"/>
                <a:gd name="T92" fmla="*/ 3974 w 1664"/>
                <a:gd name="T93" fmla="*/ 117585 h 1071"/>
                <a:gd name="T94" fmla="*/ 0 w 1664"/>
                <a:gd name="T95" fmla="*/ 108051 h 1071"/>
                <a:gd name="T96" fmla="*/ 14305 w 1664"/>
                <a:gd name="T97" fmla="*/ 95339 h 1071"/>
                <a:gd name="T98" fmla="*/ 34172 w 1664"/>
                <a:gd name="T99" fmla="*/ 85805 h 1071"/>
                <a:gd name="T100" fmla="*/ 34172 w 1664"/>
                <a:gd name="T101" fmla="*/ 63559 h 1071"/>
                <a:gd name="T102" fmla="*/ 58808 w 1664"/>
                <a:gd name="T103" fmla="*/ 50847 h 1071"/>
                <a:gd name="T104" fmla="*/ 69139 w 1664"/>
                <a:gd name="T105" fmla="*/ 38136 h 10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4"/>
                <a:gd name="T160" fmla="*/ 0 h 1071"/>
                <a:gd name="T161" fmla="*/ 1664 w 1664"/>
                <a:gd name="T162" fmla="*/ 1071 h 1071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415 w 10000"/>
                <a:gd name="connsiteY138" fmla="*/ 5817 h 10000"/>
                <a:gd name="connsiteX139" fmla="*/ 306 w 10000"/>
                <a:gd name="connsiteY139" fmla="*/ 5677 h 10000"/>
                <a:gd name="connsiteX140" fmla="*/ 102 w 10000"/>
                <a:gd name="connsiteY140" fmla="*/ 5518 h 10000"/>
                <a:gd name="connsiteX141" fmla="*/ 216 w 10000"/>
                <a:gd name="connsiteY141" fmla="*/ 5243 h 10000"/>
                <a:gd name="connsiteX142" fmla="*/ 204 w 10000"/>
                <a:gd name="connsiteY142" fmla="*/ 5070 h 10000"/>
                <a:gd name="connsiteX143" fmla="*/ 0 w 10000"/>
                <a:gd name="connsiteY143" fmla="*/ 5070 h 10000"/>
                <a:gd name="connsiteX144" fmla="*/ 0 w 10000"/>
                <a:gd name="connsiteY144" fmla="*/ 4622 h 10000"/>
                <a:gd name="connsiteX145" fmla="*/ 204 w 10000"/>
                <a:gd name="connsiteY145" fmla="*/ 4482 h 10000"/>
                <a:gd name="connsiteX146" fmla="*/ 415 w 10000"/>
                <a:gd name="connsiteY146" fmla="*/ 4482 h 10000"/>
                <a:gd name="connsiteX147" fmla="*/ 517 w 10000"/>
                <a:gd name="connsiteY147" fmla="*/ 4332 h 10000"/>
                <a:gd name="connsiteX148" fmla="*/ 727 w 10000"/>
                <a:gd name="connsiteY148" fmla="*/ 4332 h 10000"/>
                <a:gd name="connsiteX149" fmla="*/ 1034 w 10000"/>
                <a:gd name="connsiteY149" fmla="*/ 4034 h 10000"/>
                <a:gd name="connsiteX150" fmla="*/ 1142 w 10000"/>
                <a:gd name="connsiteY150" fmla="*/ 3725 h 10000"/>
                <a:gd name="connsiteX151" fmla="*/ 1034 w 10000"/>
                <a:gd name="connsiteY151" fmla="*/ 3137 h 10000"/>
                <a:gd name="connsiteX152" fmla="*/ 1034 w 10000"/>
                <a:gd name="connsiteY152" fmla="*/ 2988 h 10000"/>
                <a:gd name="connsiteX153" fmla="*/ 1346 w 10000"/>
                <a:gd name="connsiteY153" fmla="*/ 2988 h 10000"/>
                <a:gd name="connsiteX154" fmla="*/ 1454 w 10000"/>
                <a:gd name="connsiteY154" fmla="*/ 2381 h 10000"/>
                <a:gd name="connsiteX155" fmla="*/ 1773 w 10000"/>
                <a:gd name="connsiteY155" fmla="*/ 2381 h 10000"/>
                <a:gd name="connsiteX156" fmla="*/ 1881 w 10000"/>
                <a:gd name="connsiteY156" fmla="*/ 2381 h 10000"/>
                <a:gd name="connsiteX157" fmla="*/ 1983 w 10000"/>
                <a:gd name="connsiteY157" fmla="*/ 1933 h 10000"/>
                <a:gd name="connsiteX158" fmla="*/ 2085 w 10000"/>
                <a:gd name="connsiteY158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415 w 10000"/>
                <a:gd name="connsiteY138" fmla="*/ 5817 h 10000"/>
                <a:gd name="connsiteX139" fmla="*/ 444 w 10000"/>
                <a:gd name="connsiteY139" fmla="*/ 5373 h 10000"/>
                <a:gd name="connsiteX140" fmla="*/ 102 w 10000"/>
                <a:gd name="connsiteY140" fmla="*/ 5518 h 10000"/>
                <a:gd name="connsiteX141" fmla="*/ 216 w 10000"/>
                <a:gd name="connsiteY141" fmla="*/ 5243 h 10000"/>
                <a:gd name="connsiteX142" fmla="*/ 204 w 10000"/>
                <a:gd name="connsiteY142" fmla="*/ 5070 h 10000"/>
                <a:gd name="connsiteX143" fmla="*/ 0 w 10000"/>
                <a:gd name="connsiteY143" fmla="*/ 5070 h 10000"/>
                <a:gd name="connsiteX144" fmla="*/ 0 w 10000"/>
                <a:gd name="connsiteY144" fmla="*/ 4622 h 10000"/>
                <a:gd name="connsiteX145" fmla="*/ 204 w 10000"/>
                <a:gd name="connsiteY145" fmla="*/ 4482 h 10000"/>
                <a:gd name="connsiteX146" fmla="*/ 415 w 10000"/>
                <a:gd name="connsiteY146" fmla="*/ 4482 h 10000"/>
                <a:gd name="connsiteX147" fmla="*/ 517 w 10000"/>
                <a:gd name="connsiteY147" fmla="*/ 4332 h 10000"/>
                <a:gd name="connsiteX148" fmla="*/ 727 w 10000"/>
                <a:gd name="connsiteY148" fmla="*/ 4332 h 10000"/>
                <a:gd name="connsiteX149" fmla="*/ 1034 w 10000"/>
                <a:gd name="connsiteY149" fmla="*/ 4034 h 10000"/>
                <a:gd name="connsiteX150" fmla="*/ 1142 w 10000"/>
                <a:gd name="connsiteY150" fmla="*/ 3725 h 10000"/>
                <a:gd name="connsiteX151" fmla="*/ 1034 w 10000"/>
                <a:gd name="connsiteY151" fmla="*/ 3137 h 10000"/>
                <a:gd name="connsiteX152" fmla="*/ 1034 w 10000"/>
                <a:gd name="connsiteY152" fmla="*/ 2988 h 10000"/>
                <a:gd name="connsiteX153" fmla="*/ 1346 w 10000"/>
                <a:gd name="connsiteY153" fmla="*/ 2988 h 10000"/>
                <a:gd name="connsiteX154" fmla="*/ 1454 w 10000"/>
                <a:gd name="connsiteY154" fmla="*/ 2381 h 10000"/>
                <a:gd name="connsiteX155" fmla="*/ 1773 w 10000"/>
                <a:gd name="connsiteY155" fmla="*/ 2381 h 10000"/>
                <a:gd name="connsiteX156" fmla="*/ 1881 w 10000"/>
                <a:gd name="connsiteY156" fmla="*/ 2381 h 10000"/>
                <a:gd name="connsiteX157" fmla="*/ 1983 w 10000"/>
                <a:gd name="connsiteY157" fmla="*/ 1933 h 10000"/>
                <a:gd name="connsiteX158" fmla="*/ 2085 w 10000"/>
                <a:gd name="connsiteY158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936 w 10000"/>
                <a:gd name="connsiteY138" fmla="*/ 5821 h 10000"/>
                <a:gd name="connsiteX139" fmla="*/ 444 w 10000"/>
                <a:gd name="connsiteY139" fmla="*/ 5373 h 10000"/>
                <a:gd name="connsiteX140" fmla="*/ 102 w 10000"/>
                <a:gd name="connsiteY140" fmla="*/ 5518 h 10000"/>
                <a:gd name="connsiteX141" fmla="*/ 216 w 10000"/>
                <a:gd name="connsiteY141" fmla="*/ 5243 h 10000"/>
                <a:gd name="connsiteX142" fmla="*/ 204 w 10000"/>
                <a:gd name="connsiteY142" fmla="*/ 5070 h 10000"/>
                <a:gd name="connsiteX143" fmla="*/ 0 w 10000"/>
                <a:gd name="connsiteY143" fmla="*/ 5070 h 10000"/>
                <a:gd name="connsiteX144" fmla="*/ 0 w 10000"/>
                <a:gd name="connsiteY144" fmla="*/ 4622 h 10000"/>
                <a:gd name="connsiteX145" fmla="*/ 204 w 10000"/>
                <a:gd name="connsiteY145" fmla="*/ 4482 h 10000"/>
                <a:gd name="connsiteX146" fmla="*/ 415 w 10000"/>
                <a:gd name="connsiteY146" fmla="*/ 4482 h 10000"/>
                <a:gd name="connsiteX147" fmla="*/ 517 w 10000"/>
                <a:gd name="connsiteY147" fmla="*/ 4332 h 10000"/>
                <a:gd name="connsiteX148" fmla="*/ 727 w 10000"/>
                <a:gd name="connsiteY148" fmla="*/ 4332 h 10000"/>
                <a:gd name="connsiteX149" fmla="*/ 1034 w 10000"/>
                <a:gd name="connsiteY149" fmla="*/ 4034 h 10000"/>
                <a:gd name="connsiteX150" fmla="*/ 1142 w 10000"/>
                <a:gd name="connsiteY150" fmla="*/ 3725 h 10000"/>
                <a:gd name="connsiteX151" fmla="*/ 1034 w 10000"/>
                <a:gd name="connsiteY151" fmla="*/ 3137 h 10000"/>
                <a:gd name="connsiteX152" fmla="*/ 1034 w 10000"/>
                <a:gd name="connsiteY152" fmla="*/ 2988 h 10000"/>
                <a:gd name="connsiteX153" fmla="*/ 1346 w 10000"/>
                <a:gd name="connsiteY153" fmla="*/ 2988 h 10000"/>
                <a:gd name="connsiteX154" fmla="*/ 1454 w 10000"/>
                <a:gd name="connsiteY154" fmla="*/ 2381 h 10000"/>
                <a:gd name="connsiteX155" fmla="*/ 1773 w 10000"/>
                <a:gd name="connsiteY155" fmla="*/ 2381 h 10000"/>
                <a:gd name="connsiteX156" fmla="*/ 1881 w 10000"/>
                <a:gd name="connsiteY156" fmla="*/ 2381 h 10000"/>
                <a:gd name="connsiteX157" fmla="*/ 1983 w 10000"/>
                <a:gd name="connsiteY157" fmla="*/ 1933 h 10000"/>
                <a:gd name="connsiteX158" fmla="*/ 2085 w 10000"/>
                <a:gd name="connsiteY158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19 w 10000"/>
                <a:gd name="connsiteY137" fmla="*/ 5966 h 10000"/>
                <a:gd name="connsiteX138" fmla="*/ 444 w 10000"/>
                <a:gd name="connsiteY138" fmla="*/ 5373 h 10000"/>
                <a:gd name="connsiteX139" fmla="*/ 102 w 10000"/>
                <a:gd name="connsiteY139" fmla="*/ 5518 h 10000"/>
                <a:gd name="connsiteX140" fmla="*/ 216 w 10000"/>
                <a:gd name="connsiteY140" fmla="*/ 5243 h 10000"/>
                <a:gd name="connsiteX141" fmla="*/ 204 w 10000"/>
                <a:gd name="connsiteY141" fmla="*/ 5070 h 10000"/>
                <a:gd name="connsiteX142" fmla="*/ 0 w 10000"/>
                <a:gd name="connsiteY142" fmla="*/ 5070 h 10000"/>
                <a:gd name="connsiteX143" fmla="*/ 0 w 10000"/>
                <a:gd name="connsiteY143" fmla="*/ 4622 h 10000"/>
                <a:gd name="connsiteX144" fmla="*/ 204 w 10000"/>
                <a:gd name="connsiteY144" fmla="*/ 4482 h 10000"/>
                <a:gd name="connsiteX145" fmla="*/ 415 w 10000"/>
                <a:gd name="connsiteY145" fmla="*/ 4482 h 10000"/>
                <a:gd name="connsiteX146" fmla="*/ 517 w 10000"/>
                <a:gd name="connsiteY146" fmla="*/ 4332 h 10000"/>
                <a:gd name="connsiteX147" fmla="*/ 727 w 10000"/>
                <a:gd name="connsiteY147" fmla="*/ 4332 h 10000"/>
                <a:gd name="connsiteX148" fmla="*/ 1034 w 10000"/>
                <a:gd name="connsiteY148" fmla="*/ 4034 h 10000"/>
                <a:gd name="connsiteX149" fmla="*/ 1142 w 10000"/>
                <a:gd name="connsiteY149" fmla="*/ 3725 h 10000"/>
                <a:gd name="connsiteX150" fmla="*/ 1034 w 10000"/>
                <a:gd name="connsiteY150" fmla="*/ 3137 h 10000"/>
                <a:gd name="connsiteX151" fmla="*/ 1034 w 10000"/>
                <a:gd name="connsiteY151" fmla="*/ 2988 h 10000"/>
                <a:gd name="connsiteX152" fmla="*/ 1346 w 10000"/>
                <a:gd name="connsiteY152" fmla="*/ 2988 h 10000"/>
                <a:gd name="connsiteX153" fmla="*/ 1454 w 10000"/>
                <a:gd name="connsiteY153" fmla="*/ 2381 h 10000"/>
                <a:gd name="connsiteX154" fmla="*/ 1773 w 10000"/>
                <a:gd name="connsiteY154" fmla="*/ 2381 h 10000"/>
                <a:gd name="connsiteX155" fmla="*/ 1881 w 10000"/>
                <a:gd name="connsiteY155" fmla="*/ 2381 h 10000"/>
                <a:gd name="connsiteX156" fmla="*/ 1983 w 10000"/>
                <a:gd name="connsiteY156" fmla="*/ 1933 h 10000"/>
                <a:gd name="connsiteX157" fmla="*/ 2085 w 10000"/>
                <a:gd name="connsiteY157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73 w 10000"/>
                <a:gd name="connsiteY137" fmla="*/ 5821 h 10000"/>
                <a:gd name="connsiteX138" fmla="*/ 444 w 10000"/>
                <a:gd name="connsiteY138" fmla="*/ 5373 h 10000"/>
                <a:gd name="connsiteX139" fmla="*/ 102 w 10000"/>
                <a:gd name="connsiteY139" fmla="*/ 5518 h 10000"/>
                <a:gd name="connsiteX140" fmla="*/ 216 w 10000"/>
                <a:gd name="connsiteY140" fmla="*/ 5243 h 10000"/>
                <a:gd name="connsiteX141" fmla="*/ 204 w 10000"/>
                <a:gd name="connsiteY141" fmla="*/ 5070 h 10000"/>
                <a:gd name="connsiteX142" fmla="*/ 0 w 10000"/>
                <a:gd name="connsiteY142" fmla="*/ 5070 h 10000"/>
                <a:gd name="connsiteX143" fmla="*/ 0 w 10000"/>
                <a:gd name="connsiteY143" fmla="*/ 4622 h 10000"/>
                <a:gd name="connsiteX144" fmla="*/ 204 w 10000"/>
                <a:gd name="connsiteY144" fmla="*/ 4482 h 10000"/>
                <a:gd name="connsiteX145" fmla="*/ 415 w 10000"/>
                <a:gd name="connsiteY145" fmla="*/ 4482 h 10000"/>
                <a:gd name="connsiteX146" fmla="*/ 517 w 10000"/>
                <a:gd name="connsiteY146" fmla="*/ 4332 h 10000"/>
                <a:gd name="connsiteX147" fmla="*/ 727 w 10000"/>
                <a:gd name="connsiteY147" fmla="*/ 4332 h 10000"/>
                <a:gd name="connsiteX148" fmla="*/ 1034 w 10000"/>
                <a:gd name="connsiteY148" fmla="*/ 4034 h 10000"/>
                <a:gd name="connsiteX149" fmla="*/ 1142 w 10000"/>
                <a:gd name="connsiteY149" fmla="*/ 3725 h 10000"/>
                <a:gd name="connsiteX150" fmla="*/ 1034 w 10000"/>
                <a:gd name="connsiteY150" fmla="*/ 3137 h 10000"/>
                <a:gd name="connsiteX151" fmla="*/ 1034 w 10000"/>
                <a:gd name="connsiteY151" fmla="*/ 2988 h 10000"/>
                <a:gd name="connsiteX152" fmla="*/ 1346 w 10000"/>
                <a:gd name="connsiteY152" fmla="*/ 2988 h 10000"/>
                <a:gd name="connsiteX153" fmla="*/ 1454 w 10000"/>
                <a:gd name="connsiteY153" fmla="*/ 2381 h 10000"/>
                <a:gd name="connsiteX154" fmla="*/ 1773 w 10000"/>
                <a:gd name="connsiteY154" fmla="*/ 2381 h 10000"/>
                <a:gd name="connsiteX155" fmla="*/ 1881 w 10000"/>
                <a:gd name="connsiteY155" fmla="*/ 2381 h 10000"/>
                <a:gd name="connsiteX156" fmla="*/ 1983 w 10000"/>
                <a:gd name="connsiteY156" fmla="*/ 1933 h 10000"/>
                <a:gd name="connsiteX157" fmla="*/ 2085 w 10000"/>
                <a:gd name="connsiteY157" fmla="*/ 1793 h 10000"/>
                <a:gd name="connsiteX0" fmla="*/ 2085 w 10000"/>
                <a:gd name="connsiteY0" fmla="*/ 1793 h 10000"/>
                <a:gd name="connsiteX1" fmla="*/ 2085 w 10000"/>
                <a:gd name="connsiteY1" fmla="*/ 1793 h 10000"/>
                <a:gd name="connsiteX2" fmla="*/ 2296 w 10000"/>
                <a:gd name="connsiteY2" fmla="*/ 1643 h 10000"/>
                <a:gd name="connsiteX3" fmla="*/ 2500 w 10000"/>
                <a:gd name="connsiteY3" fmla="*/ 2092 h 10000"/>
                <a:gd name="connsiteX4" fmla="*/ 2710 w 10000"/>
                <a:gd name="connsiteY4" fmla="*/ 2092 h 10000"/>
                <a:gd name="connsiteX5" fmla="*/ 2813 w 10000"/>
                <a:gd name="connsiteY5" fmla="*/ 2381 h 10000"/>
                <a:gd name="connsiteX6" fmla="*/ 2813 w 10000"/>
                <a:gd name="connsiteY6" fmla="*/ 2988 h 10000"/>
                <a:gd name="connsiteX7" fmla="*/ 3438 w 10000"/>
                <a:gd name="connsiteY7" fmla="*/ 3277 h 10000"/>
                <a:gd name="connsiteX8" fmla="*/ 3750 w 10000"/>
                <a:gd name="connsiteY8" fmla="*/ 3725 h 10000"/>
                <a:gd name="connsiteX9" fmla="*/ 4369 w 10000"/>
                <a:gd name="connsiteY9" fmla="*/ 3725 h 10000"/>
                <a:gd name="connsiteX10" fmla="*/ 4681 w 10000"/>
                <a:gd name="connsiteY10" fmla="*/ 4034 h 10000"/>
                <a:gd name="connsiteX11" fmla="*/ 5096 w 10000"/>
                <a:gd name="connsiteY11" fmla="*/ 4174 h 10000"/>
                <a:gd name="connsiteX12" fmla="*/ 5523 w 10000"/>
                <a:gd name="connsiteY12" fmla="*/ 3884 h 10000"/>
                <a:gd name="connsiteX13" fmla="*/ 5938 w 10000"/>
                <a:gd name="connsiteY13" fmla="*/ 3884 h 10000"/>
                <a:gd name="connsiteX14" fmla="*/ 6250 w 10000"/>
                <a:gd name="connsiteY14" fmla="*/ 3436 h 10000"/>
                <a:gd name="connsiteX15" fmla="*/ 6148 w 10000"/>
                <a:gd name="connsiteY15" fmla="*/ 3277 h 10000"/>
                <a:gd name="connsiteX16" fmla="*/ 6352 w 10000"/>
                <a:gd name="connsiteY16" fmla="*/ 2988 h 10000"/>
                <a:gd name="connsiteX17" fmla="*/ 6563 w 10000"/>
                <a:gd name="connsiteY17" fmla="*/ 3137 h 10000"/>
                <a:gd name="connsiteX18" fmla="*/ 6875 w 10000"/>
                <a:gd name="connsiteY18" fmla="*/ 2829 h 10000"/>
                <a:gd name="connsiteX19" fmla="*/ 7079 w 10000"/>
                <a:gd name="connsiteY19" fmla="*/ 2540 h 10000"/>
                <a:gd name="connsiteX20" fmla="*/ 7494 w 10000"/>
                <a:gd name="connsiteY20" fmla="*/ 2540 h 10000"/>
                <a:gd name="connsiteX21" fmla="*/ 7392 w 10000"/>
                <a:gd name="connsiteY21" fmla="*/ 2241 h 10000"/>
                <a:gd name="connsiteX22" fmla="*/ 7290 w 10000"/>
                <a:gd name="connsiteY22" fmla="*/ 2092 h 10000"/>
                <a:gd name="connsiteX23" fmla="*/ 7079 w 10000"/>
                <a:gd name="connsiteY23" fmla="*/ 2241 h 10000"/>
                <a:gd name="connsiteX24" fmla="*/ 6875 w 10000"/>
                <a:gd name="connsiteY24" fmla="*/ 2241 h 10000"/>
                <a:gd name="connsiteX25" fmla="*/ 6875 w 10000"/>
                <a:gd name="connsiteY25" fmla="*/ 1643 h 10000"/>
                <a:gd name="connsiteX26" fmla="*/ 6977 w 10000"/>
                <a:gd name="connsiteY26" fmla="*/ 1345 h 10000"/>
                <a:gd name="connsiteX27" fmla="*/ 7188 w 10000"/>
                <a:gd name="connsiteY27" fmla="*/ 1485 h 10000"/>
                <a:gd name="connsiteX28" fmla="*/ 7494 w 10000"/>
                <a:gd name="connsiteY28" fmla="*/ 1345 h 10000"/>
                <a:gd name="connsiteX29" fmla="*/ 7602 w 10000"/>
                <a:gd name="connsiteY29" fmla="*/ 747 h 10000"/>
                <a:gd name="connsiteX30" fmla="*/ 7704 w 10000"/>
                <a:gd name="connsiteY30" fmla="*/ 588 h 10000"/>
                <a:gd name="connsiteX31" fmla="*/ 7704 w 10000"/>
                <a:gd name="connsiteY31" fmla="*/ 448 h 10000"/>
                <a:gd name="connsiteX32" fmla="*/ 7602 w 10000"/>
                <a:gd name="connsiteY32" fmla="*/ 448 h 10000"/>
                <a:gd name="connsiteX33" fmla="*/ 7704 w 10000"/>
                <a:gd name="connsiteY33" fmla="*/ 140 h 10000"/>
                <a:gd name="connsiteX34" fmla="*/ 8119 w 10000"/>
                <a:gd name="connsiteY34" fmla="*/ 0 h 10000"/>
                <a:gd name="connsiteX35" fmla="*/ 8431 w 10000"/>
                <a:gd name="connsiteY35" fmla="*/ 140 h 10000"/>
                <a:gd name="connsiteX36" fmla="*/ 8642 w 10000"/>
                <a:gd name="connsiteY36" fmla="*/ 448 h 10000"/>
                <a:gd name="connsiteX37" fmla="*/ 8846 w 10000"/>
                <a:gd name="connsiteY37" fmla="*/ 1485 h 10000"/>
                <a:gd name="connsiteX38" fmla="*/ 9056 w 10000"/>
                <a:gd name="connsiteY38" fmla="*/ 1485 h 10000"/>
                <a:gd name="connsiteX39" fmla="*/ 9363 w 10000"/>
                <a:gd name="connsiteY39" fmla="*/ 1793 h 10000"/>
                <a:gd name="connsiteX40" fmla="*/ 9363 w 10000"/>
                <a:gd name="connsiteY40" fmla="*/ 2092 h 10000"/>
                <a:gd name="connsiteX41" fmla="*/ 9585 w 10000"/>
                <a:gd name="connsiteY41" fmla="*/ 2092 h 10000"/>
                <a:gd name="connsiteX42" fmla="*/ 10000 w 10000"/>
                <a:gd name="connsiteY42" fmla="*/ 1933 h 10000"/>
                <a:gd name="connsiteX43" fmla="*/ 10000 w 10000"/>
                <a:gd name="connsiteY43" fmla="*/ 2241 h 10000"/>
                <a:gd name="connsiteX44" fmla="*/ 9688 w 10000"/>
                <a:gd name="connsiteY44" fmla="*/ 3137 h 10000"/>
                <a:gd name="connsiteX45" fmla="*/ 9585 w 10000"/>
                <a:gd name="connsiteY45" fmla="*/ 2988 h 10000"/>
                <a:gd name="connsiteX46" fmla="*/ 9363 w 10000"/>
                <a:gd name="connsiteY46" fmla="*/ 3137 h 10000"/>
                <a:gd name="connsiteX47" fmla="*/ 9483 w 10000"/>
                <a:gd name="connsiteY47" fmla="*/ 3585 h 10000"/>
                <a:gd name="connsiteX48" fmla="*/ 9363 w 10000"/>
                <a:gd name="connsiteY48" fmla="*/ 3884 h 10000"/>
                <a:gd name="connsiteX49" fmla="*/ 9261 w 10000"/>
                <a:gd name="connsiteY49" fmla="*/ 3884 h 10000"/>
                <a:gd name="connsiteX50" fmla="*/ 9056 w 10000"/>
                <a:gd name="connsiteY50" fmla="*/ 4034 h 10000"/>
                <a:gd name="connsiteX51" fmla="*/ 8948 w 10000"/>
                <a:gd name="connsiteY51" fmla="*/ 4034 h 10000"/>
                <a:gd name="connsiteX52" fmla="*/ 8846 w 10000"/>
                <a:gd name="connsiteY52" fmla="*/ 4174 h 10000"/>
                <a:gd name="connsiteX53" fmla="*/ 8744 w 10000"/>
                <a:gd name="connsiteY53" fmla="*/ 4174 h 10000"/>
                <a:gd name="connsiteX54" fmla="*/ 8329 w 10000"/>
                <a:gd name="connsiteY54" fmla="*/ 4622 h 10000"/>
                <a:gd name="connsiteX55" fmla="*/ 8329 w 10000"/>
                <a:gd name="connsiteY55" fmla="*/ 4781 h 10000"/>
                <a:gd name="connsiteX56" fmla="*/ 8119 w 10000"/>
                <a:gd name="connsiteY56" fmla="*/ 4781 h 10000"/>
                <a:gd name="connsiteX57" fmla="*/ 7806 w 10000"/>
                <a:gd name="connsiteY57" fmla="*/ 5070 h 10000"/>
                <a:gd name="connsiteX58" fmla="*/ 7806 w 10000"/>
                <a:gd name="connsiteY58" fmla="*/ 4930 h 10000"/>
                <a:gd name="connsiteX59" fmla="*/ 7806 w 10000"/>
                <a:gd name="connsiteY59" fmla="*/ 4781 h 10000"/>
                <a:gd name="connsiteX60" fmla="*/ 7915 w 10000"/>
                <a:gd name="connsiteY60" fmla="*/ 4482 h 10000"/>
                <a:gd name="connsiteX61" fmla="*/ 7806 w 10000"/>
                <a:gd name="connsiteY61" fmla="*/ 4332 h 10000"/>
                <a:gd name="connsiteX62" fmla="*/ 7494 w 10000"/>
                <a:gd name="connsiteY62" fmla="*/ 4781 h 10000"/>
                <a:gd name="connsiteX63" fmla="*/ 7392 w 10000"/>
                <a:gd name="connsiteY63" fmla="*/ 4930 h 10000"/>
                <a:gd name="connsiteX64" fmla="*/ 7290 w 10000"/>
                <a:gd name="connsiteY64" fmla="*/ 4930 h 10000"/>
                <a:gd name="connsiteX65" fmla="*/ 7188 w 10000"/>
                <a:gd name="connsiteY65" fmla="*/ 5070 h 10000"/>
                <a:gd name="connsiteX66" fmla="*/ 7494 w 10000"/>
                <a:gd name="connsiteY66" fmla="*/ 5518 h 10000"/>
                <a:gd name="connsiteX67" fmla="*/ 7704 w 10000"/>
                <a:gd name="connsiteY67" fmla="*/ 5369 h 10000"/>
                <a:gd name="connsiteX68" fmla="*/ 8017 w 10000"/>
                <a:gd name="connsiteY68" fmla="*/ 5518 h 10000"/>
                <a:gd name="connsiteX69" fmla="*/ 8017 w 10000"/>
                <a:gd name="connsiteY69" fmla="*/ 5677 h 10000"/>
                <a:gd name="connsiteX70" fmla="*/ 7915 w 10000"/>
                <a:gd name="connsiteY70" fmla="*/ 5518 h 10000"/>
                <a:gd name="connsiteX71" fmla="*/ 7704 w 10000"/>
                <a:gd name="connsiteY71" fmla="*/ 5677 h 10000"/>
                <a:gd name="connsiteX72" fmla="*/ 7494 w 10000"/>
                <a:gd name="connsiteY72" fmla="*/ 6125 h 10000"/>
                <a:gd name="connsiteX73" fmla="*/ 7602 w 10000"/>
                <a:gd name="connsiteY73" fmla="*/ 6265 h 10000"/>
                <a:gd name="connsiteX74" fmla="*/ 7704 w 10000"/>
                <a:gd name="connsiteY74" fmla="*/ 6863 h 10000"/>
                <a:gd name="connsiteX75" fmla="*/ 7915 w 10000"/>
                <a:gd name="connsiteY75" fmla="*/ 7021 h 10000"/>
                <a:gd name="connsiteX76" fmla="*/ 7806 w 10000"/>
                <a:gd name="connsiteY76" fmla="*/ 7021 h 10000"/>
                <a:gd name="connsiteX77" fmla="*/ 7915 w 10000"/>
                <a:gd name="connsiteY77" fmla="*/ 7311 h 10000"/>
                <a:gd name="connsiteX78" fmla="*/ 7602 w 10000"/>
                <a:gd name="connsiteY78" fmla="*/ 7470 h 10000"/>
                <a:gd name="connsiteX79" fmla="*/ 7915 w 10000"/>
                <a:gd name="connsiteY79" fmla="*/ 7470 h 10000"/>
                <a:gd name="connsiteX80" fmla="*/ 7806 w 10000"/>
                <a:gd name="connsiteY80" fmla="*/ 8058 h 10000"/>
                <a:gd name="connsiteX81" fmla="*/ 7602 w 10000"/>
                <a:gd name="connsiteY81" fmla="*/ 8366 h 10000"/>
                <a:gd name="connsiteX82" fmla="*/ 7494 w 10000"/>
                <a:gd name="connsiteY82" fmla="*/ 8366 h 10000"/>
                <a:gd name="connsiteX83" fmla="*/ 7494 w 10000"/>
                <a:gd name="connsiteY83" fmla="*/ 8655 h 10000"/>
                <a:gd name="connsiteX84" fmla="*/ 7392 w 10000"/>
                <a:gd name="connsiteY84" fmla="*/ 8954 h 10000"/>
                <a:gd name="connsiteX85" fmla="*/ 7290 w 10000"/>
                <a:gd name="connsiteY85" fmla="*/ 8954 h 10000"/>
                <a:gd name="connsiteX86" fmla="*/ 7290 w 10000"/>
                <a:gd name="connsiteY86" fmla="*/ 9104 h 10000"/>
                <a:gd name="connsiteX87" fmla="*/ 6977 w 10000"/>
                <a:gd name="connsiteY87" fmla="*/ 9402 h 10000"/>
                <a:gd name="connsiteX88" fmla="*/ 6665 w 10000"/>
                <a:gd name="connsiteY88" fmla="*/ 9402 h 10000"/>
                <a:gd name="connsiteX89" fmla="*/ 6665 w 10000"/>
                <a:gd name="connsiteY89" fmla="*/ 9552 h 10000"/>
                <a:gd name="connsiteX90" fmla="*/ 6563 w 10000"/>
                <a:gd name="connsiteY90" fmla="*/ 9402 h 10000"/>
                <a:gd name="connsiteX91" fmla="*/ 6563 w 10000"/>
                <a:gd name="connsiteY91" fmla="*/ 9552 h 10000"/>
                <a:gd name="connsiteX92" fmla="*/ 6460 w 10000"/>
                <a:gd name="connsiteY92" fmla="*/ 9552 h 10000"/>
                <a:gd name="connsiteX93" fmla="*/ 6046 w 10000"/>
                <a:gd name="connsiteY93" fmla="*/ 9851 h 10000"/>
                <a:gd name="connsiteX94" fmla="*/ 5938 w 10000"/>
                <a:gd name="connsiteY94" fmla="*/ 10000 h 10000"/>
                <a:gd name="connsiteX95" fmla="*/ 5938 w 10000"/>
                <a:gd name="connsiteY95" fmla="*/ 9711 h 10000"/>
                <a:gd name="connsiteX96" fmla="*/ 5733 w 10000"/>
                <a:gd name="connsiteY96" fmla="*/ 9711 h 10000"/>
                <a:gd name="connsiteX97" fmla="*/ 5625 w 10000"/>
                <a:gd name="connsiteY97" fmla="*/ 9711 h 10000"/>
                <a:gd name="connsiteX98" fmla="*/ 5409 w 10000"/>
                <a:gd name="connsiteY98" fmla="*/ 9711 h 10000"/>
                <a:gd name="connsiteX99" fmla="*/ 5409 w 10000"/>
                <a:gd name="connsiteY99" fmla="*/ 9402 h 10000"/>
                <a:gd name="connsiteX100" fmla="*/ 5198 w 10000"/>
                <a:gd name="connsiteY100" fmla="*/ 9402 h 10000"/>
                <a:gd name="connsiteX101" fmla="*/ 4784 w 10000"/>
                <a:gd name="connsiteY101" fmla="*/ 9552 h 10000"/>
                <a:gd name="connsiteX102" fmla="*/ 4681 w 10000"/>
                <a:gd name="connsiteY102" fmla="*/ 9402 h 10000"/>
                <a:gd name="connsiteX103" fmla="*/ 4681 w 10000"/>
                <a:gd name="connsiteY103" fmla="*/ 9552 h 10000"/>
                <a:gd name="connsiteX104" fmla="*/ 4579 w 10000"/>
                <a:gd name="connsiteY104" fmla="*/ 9552 h 10000"/>
                <a:gd name="connsiteX105" fmla="*/ 4579 w 10000"/>
                <a:gd name="connsiteY105" fmla="*/ 9851 h 10000"/>
                <a:gd name="connsiteX106" fmla="*/ 4477 w 10000"/>
                <a:gd name="connsiteY106" fmla="*/ 9851 h 10000"/>
                <a:gd name="connsiteX107" fmla="*/ 4477 w 10000"/>
                <a:gd name="connsiteY107" fmla="*/ 9711 h 10000"/>
                <a:gd name="connsiteX108" fmla="*/ 4369 w 10000"/>
                <a:gd name="connsiteY108" fmla="*/ 9711 h 10000"/>
                <a:gd name="connsiteX109" fmla="*/ 4165 w 10000"/>
                <a:gd name="connsiteY109" fmla="*/ 9552 h 10000"/>
                <a:gd name="connsiteX110" fmla="*/ 4165 w 10000"/>
                <a:gd name="connsiteY110" fmla="*/ 9402 h 10000"/>
                <a:gd name="connsiteX111" fmla="*/ 4165 w 10000"/>
                <a:gd name="connsiteY111" fmla="*/ 9262 h 10000"/>
                <a:gd name="connsiteX112" fmla="*/ 4056 w 10000"/>
                <a:gd name="connsiteY112" fmla="*/ 9104 h 10000"/>
                <a:gd name="connsiteX113" fmla="*/ 3954 w 10000"/>
                <a:gd name="connsiteY113" fmla="*/ 9104 h 10000"/>
                <a:gd name="connsiteX114" fmla="*/ 4056 w 10000"/>
                <a:gd name="connsiteY114" fmla="*/ 8366 h 10000"/>
                <a:gd name="connsiteX115" fmla="*/ 3954 w 10000"/>
                <a:gd name="connsiteY115" fmla="*/ 8058 h 10000"/>
                <a:gd name="connsiteX116" fmla="*/ 3852 w 10000"/>
                <a:gd name="connsiteY116" fmla="*/ 8058 h 10000"/>
                <a:gd name="connsiteX117" fmla="*/ 3642 w 10000"/>
                <a:gd name="connsiteY117" fmla="*/ 7759 h 10000"/>
                <a:gd name="connsiteX118" fmla="*/ 3438 w 10000"/>
                <a:gd name="connsiteY118" fmla="*/ 7759 h 10000"/>
                <a:gd name="connsiteX119" fmla="*/ 2915 w 10000"/>
                <a:gd name="connsiteY119" fmla="*/ 8058 h 10000"/>
                <a:gd name="connsiteX120" fmla="*/ 2608 w 10000"/>
                <a:gd name="connsiteY120" fmla="*/ 8058 h 10000"/>
                <a:gd name="connsiteX121" fmla="*/ 2500 w 10000"/>
                <a:gd name="connsiteY121" fmla="*/ 8207 h 10000"/>
                <a:gd name="connsiteX122" fmla="*/ 2398 w 10000"/>
                <a:gd name="connsiteY122" fmla="*/ 8058 h 10000"/>
                <a:gd name="connsiteX123" fmla="*/ 2296 w 10000"/>
                <a:gd name="connsiteY123" fmla="*/ 8058 h 10000"/>
                <a:gd name="connsiteX124" fmla="*/ 1983 w 10000"/>
                <a:gd name="connsiteY124" fmla="*/ 8058 h 10000"/>
                <a:gd name="connsiteX125" fmla="*/ 1773 w 10000"/>
                <a:gd name="connsiteY125" fmla="*/ 7918 h 10000"/>
                <a:gd name="connsiteX126" fmla="*/ 1671 w 10000"/>
                <a:gd name="connsiteY126" fmla="*/ 7759 h 10000"/>
                <a:gd name="connsiteX127" fmla="*/ 1556 w 10000"/>
                <a:gd name="connsiteY127" fmla="*/ 7759 h 10000"/>
                <a:gd name="connsiteX128" fmla="*/ 1346 w 10000"/>
                <a:gd name="connsiteY128" fmla="*/ 7470 h 10000"/>
                <a:gd name="connsiteX129" fmla="*/ 1142 w 10000"/>
                <a:gd name="connsiteY129" fmla="*/ 7470 h 10000"/>
                <a:gd name="connsiteX130" fmla="*/ 829 w 10000"/>
                <a:gd name="connsiteY130" fmla="*/ 7311 h 10000"/>
                <a:gd name="connsiteX131" fmla="*/ 727 w 10000"/>
                <a:gd name="connsiteY131" fmla="*/ 6863 h 10000"/>
                <a:gd name="connsiteX132" fmla="*/ 931 w 10000"/>
                <a:gd name="connsiteY132" fmla="*/ 6863 h 10000"/>
                <a:gd name="connsiteX133" fmla="*/ 829 w 10000"/>
                <a:gd name="connsiteY133" fmla="*/ 6573 h 10000"/>
                <a:gd name="connsiteX134" fmla="*/ 1034 w 10000"/>
                <a:gd name="connsiteY134" fmla="*/ 6265 h 10000"/>
                <a:gd name="connsiteX135" fmla="*/ 1034 w 10000"/>
                <a:gd name="connsiteY135" fmla="*/ 5966 h 10000"/>
                <a:gd name="connsiteX136" fmla="*/ 931 w 10000"/>
                <a:gd name="connsiteY136" fmla="*/ 5817 h 10000"/>
                <a:gd name="connsiteX137" fmla="*/ 673 w 10000"/>
                <a:gd name="connsiteY137" fmla="*/ 5821 h 10000"/>
                <a:gd name="connsiteX138" fmla="*/ 302 w 10000"/>
                <a:gd name="connsiteY138" fmla="*/ 5541 h 10000"/>
                <a:gd name="connsiteX139" fmla="*/ 102 w 10000"/>
                <a:gd name="connsiteY139" fmla="*/ 5518 h 10000"/>
                <a:gd name="connsiteX140" fmla="*/ 216 w 10000"/>
                <a:gd name="connsiteY140" fmla="*/ 5243 h 10000"/>
                <a:gd name="connsiteX141" fmla="*/ 204 w 10000"/>
                <a:gd name="connsiteY141" fmla="*/ 5070 h 10000"/>
                <a:gd name="connsiteX142" fmla="*/ 0 w 10000"/>
                <a:gd name="connsiteY142" fmla="*/ 5070 h 10000"/>
                <a:gd name="connsiteX143" fmla="*/ 0 w 10000"/>
                <a:gd name="connsiteY143" fmla="*/ 4622 h 10000"/>
                <a:gd name="connsiteX144" fmla="*/ 204 w 10000"/>
                <a:gd name="connsiteY144" fmla="*/ 4482 h 10000"/>
                <a:gd name="connsiteX145" fmla="*/ 415 w 10000"/>
                <a:gd name="connsiteY145" fmla="*/ 4482 h 10000"/>
                <a:gd name="connsiteX146" fmla="*/ 517 w 10000"/>
                <a:gd name="connsiteY146" fmla="*/ 4332 h 10000"/>
                <a:gd name="connsiteX147" fmla="*/ 727 w 10000"/>
                <a:gd name="connsiteY147" fmla="*/ 4332 h 10000"/>
                <a:gd name="connsiteX148" fmla="*/ 1034 w 10000"/>
                <a:gd name="connsiteY148" fmla="*/ 4034 h 10000"/>
                <a:gd name="connsiteX149" fmla="*/ 1142 w 10000"/>
                <a:gd name="connsiteY149" fmla="*/ 3725 h 10000"/>
                <a:gd name="connsiteX150" fmla="*/ 1034 w 10000"/>
                <a:gd name="connsiteY150" fmla="*/ 3137 h 10000"/>
                <a:gd name="connsiteX151" fmla="*/ 1034 w 10000"/>
                <a:gd name="connsiteY151" fmla="*/ 2988 h 10000"/>
                <a:gd name="connsiteX152" fmla="*/ 1346 w 10000"/>
                <a:gd name="connsiteY152" fmla="*/ 2988 h 10000"/>
                <a:gd name="connsiteX153" fmla="*/ 1454 w 10000"/>
                <a:gd name="connsiteY153" fmla="*/ 2381 h 10000"/>
                <a:gd name="connsiteX154" fmla="*/ 1773 w 10000"/>
                <a:gd name="connsiteY154" fmla="*/ 2381 h 10000"/>
                <a:gd name="connsiteX155" fmla="*/ 1881 w 10000"/>
                <a:gd name="connsiteY155" fmla="*/ 2381 h 10000"/>
                <a:gd name="connsiteX156" fmla="*/ 1983 w 10000"/>
                <a:gd name="connsiteY156" fmla="*/ 1933 h 10000"/>
                <a:gd name="connsiteX157" fmla="*/ 2085 w 10000"/>
                <a:gd name="connsiteY157" fmla="*/ 179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0000" h="10000" extrusionOk="0">
                  <a:moveTo>
                    <a:pt x="2085" y="1793"/>
                  </a:moveTo>
                  <a:lnTo>
                    <a:pt x="2085" y="1793"/>
                  </a:lnTo>
                  <a:lnTo>
                    <a:pt x="2296" y="1643"/>
                  </a:lnTo>
                  <a:lnTo>
                    <a:pt x="2500" y="2092"/>
                  </a:lnTo>
                  <a:lnTo>
                    <a:pt x="2710" y="2092"/>
                  </a:lnTo>
                  <a:cubicBezTo>
                    <a:pt x="2744" y="2188"/>
                    <a:pt x="2779" y="2285"/>
                    <a:pt x="2813" y="2381"/>
                  </a:cubicBezTo>
                  <a:lnTo>
                    <a:pt x="2813" y="2988"/>
                  </a:lnTo>
                  <a:lnTo>
                    <a:pt x="3438" y="3277"/>
                  </a:lnTo>
                  <a:lnTo>
                    <a:pt x="3750" y="3725"/>
                  </a:lnTo>
                  <a:lnTo>
                    <a:pt x="4369" y="3725"/>
                  </a:lnTo>
                  <a:lnTo>
                    <a:pt x="4681" y="4034"/>
                  </a:lnTo>
                  <a:lnTo>
                    <a:pt x="5096" y="4174"/>
                  </a:lnTo>
                  <a:lnTo>
                    <a:pt x="5523" y="3884"/>
                  </a:lnTo>
                  <a:lnTo>
                    <a:pt x="5938" y="3884"/>
                  </a:lnTo>
                  <a:lnTo>
                    <a:pt x="6250" y="3436"/>
                  </a:lnTo>
                  <a:lnTo>
                    <a:pt x="6148" y="3277"/>
                  </a:lnTo>
                  <a:lnTo>
                    <a:pt x="6352" y="2988"/>
                  </a:lnTo>
                  <a:lnTo>
                    <a:pt x="6563" y="3137"/>
                  </a:lnTo>
                  <a:lnTo>
                    <a:pt x="6875" y="2829"/>
                  </a:lnTo>
                  <a:lnTo>
                    <a:pt x="7079" y="2540"/>
                  </a:lnTo>
                  <a:lnTo>
                    <a:pt x="7494" y="2540"/>
                  </a:lnTo>
                  <a:lnTo>
                    <a:pt x="7392" y="2241"/>
                  </a:lnTo>
                  <a:lnTo>
                    <a:pt x="7290" y="2092"/>
                  </a:lnTo>
                  <a:lnTo>
                    <a:pt x="7079" y="2241"/>
                  </a:lnTo>
                  <a:lnTo>
                    <a:pt x="6875" y="2241"/>
                  </a:lnTo>
                  <a:lnTo>
                    <a:pt x="6875" y="1643"/>
                  </a:lnTo>
                  <a:lnTo>
                    <a:pt x="6977" y="1345"/>
                  </a:lnTo>
                  <a:lnTo>
                    <a:pt x="7188" y="1485"/>
                  </a:lnTo>
                  <a:lnTo>
                    <a:pt x="7494" y="1345"/>
                  </a:lnTo>
                  <a:lnTo>
                    <a:pt x="7602" y="747"/>
                  </a:lnTo>
                  <a:lnTo>
                    <a:pt x="7704" y="588"/>
                  </a:lnTo>
                  <a:lnTo>
                    <a:pt x="7704" y="448"/>
                  </a:lnTo>
                  <a:lnTo>
                    <a:pt x="7602" y="448"/>
                  </a:lnTo>
                  <a:lnTo>
                    <a:pt x="7704" y="140"/>
                  </a:lnTo>
                  <a:lnTo>
                    <a:pt x="8119" y="0"/>
                  </a:lnTo>
                  <a:lnTo>
                    <a:pt x="8431" y="140"/>
                  </a:lnTo>
                  <a:cubicBezTo>
                    <a:pt x="8501" y="243"/>
                    <a:pt x="8572" y="345"/>
                    <a:pt x="8642" y="448"/>
                  </a:cubicBezTo>
                  <a:lnTo>
                    <a:pt x="8846" y="1485"/>
                  </a:lnTo>
                  <a:lnTo>
                    <a:pt x="9056" y="1485"/>
                  </a:lnTo>
                  <a:lnTo>
                    <a:pt x="9363" y="1793"/>
                  </a:lnTo>
                  <a:lnTo>
                    <a:pt x="9363" y="2092"/>
                  </a:lnTo>
                  <a:lnTo>
                    <a:pt x="9585" y="2092"/>
                  </a:lnTo>
                  <a:lnTo>
                    <a:pt x="10000" y="1933"/>
                  </a:lnTo>
                  <a:lnTo>
                    <a:pt x="10000" y="2241"/>
                  </a:lnTo>
                  <a:lnTo>
                    <a:pt x="9688" y="3137"/>
                  </a:lnTo>
                  <a:cubicBezTo>
                    <a:pt x="9654" y="3087"/>
                    <a:pt x="9619" y="3038"/>
                    <a:pt x="9585" y="2988"/>
                  </a:cubicBezTo>
                  <a:lnTo>
                    <a:pt x="9363" y="3137"/>
                  </a:lnTo>
                  <a:lnTo>
                    <a:pt x="9483" y="3585"/>
                  </a:lnTo>
                  <a:lnTo>
                    <a:pt x="9363" y="3884"/>
                  </a:lnTo>
                  <a:lnTo>
                    <a:pt x="9261" y="3884"/>
                  </a:lnTo>
                  <a:lnTo>
                    <a:pt x="9056" y="4034"/>
                  </a:lnTo>
                  <a:lnTo>
                    <a:pt x="8948" y="4034"/>
                  </a:lnTo>
                  <a:lnTo>
                    <a:pt x="8846" y="4174"/>
                  </a:lnTo>
                  <a:lnTo>
                    <a:pt x="8744" y="4174"/>
                  </a:lnTo>
                  <a:lnTo>
                    <a:pt x="8329" y="4622"/>
                  </a:lnTo>
                  <a:lnTo>
                    <a:pt x="8329" y="4781"/>
                  </a:lnTo>
                  <a:lnTo>
                    <a:pt x="8119" y="4781"/>
                  </a:lnTo>
                  <a:lnTo>
                    <a:pt x="7806" y="5070"/>
                  </a:lnTo>
                  <a:lnTo>
                    <a:pt x="7806" y="4930"/>
                  </a:lnTo>
                  <a:lnTo>
                    <a:pt x="7806" y="4781"/>
                  </a:lnTo>
                  <a:cubicBezTo>
                    <a:pt x="7842" y="4681"/>
                    <a:pt x="7879" y="4582"/>
                    <a:pt x="7915" y="4482"/>
                  </a:cubicBezTo>
                  <a:cubicBezTo>
                    <a:pt x="7879" y="4432"/>
                    <a:pt x="7842" y="4382"/>
                    <a:pt x="7806" y="4332"/>
                  </a:cubicBezTo>
                  <a:lnTo>
                    <a:pt x="7494" y="4781"/>
                  </a:lnTo>
                  <a:lnTo>
                    <a:pt x="7392" y="4930"/>
                  </a:lnTo>
                  <a:lnTo>
                    <a:pt x="7290" y="4930"/>
                  </a:lnTo>
                  <a:lnTo>
                    <a:pt x="7188" y="5070"/>
                  </a:lnTo>
                  <a:lnTo>
                    <a:pt x="7494" y="5518"/>
                  </a:lnTo>
                  <a:lnTo>
                    <a:pt x="7704" y="5369"/>
                  </a:lnTo>
                  <a:lnTo>
                    <a:pt x="8017" y="5518"/>
                  </a:lnTo>
                  <a:lnTo>
                    <a:pt x="8017" y="5677"/>
                  </a:lnTo>
                  <a:lnTo>
                    <a:pt x="7915" y="5518"/>
                  </a:lnTo>
                  <a:lnTo>
                    <a:pt x="7704" y="5677"/>
                  </a:lnTo>
                  <a:lnTo>
                    <a:pt x="7494" y="6125"/>
                  </a:lnTo>
                  <a:lnTo>
                    <a:pt x="7602" y="6265"/>
                  </a:lnTo>
                  <a:lnTo>
                    <a:pt x="7704" y="6863"/>
                  </a:lnTo>
                  <a:lnTo>
                    <a:pt x="7915" y="7021"/>
                  </a:lnTo>
                  <a:lnTo>
                    <a:pt x="7806" y="7021"/>
                  </a:lnTo>
                  <a:cubicBezTo>
                    <a:pt x="7842" y="7118"/>
                    <a:pt x="7879" y="7214"/>
                    <a:pt x="7915" y="7311"/>
                  </a:cubicBezTo>
                  <a:lnTo>
                    <a:pt x="7602" y="7470"/>
                  </a:lnTo>
                  <a:lnTo>
                    <a:pt x="7915" y="7470"/>
                  </a:lnTo>
                  <a:cubicBezTo>
                    <a:pt x="7879" y="7666"/>
                    <a:pt x="7842" y="7862"/>
                    <a:pt x="7806" y="8058"/>
                  </a:cubicBezTo>
                  <a:lnTo>
                    <a:pt x="7602" y="8366"/>
                  </a:lnTo>
                  <a:lnTo>
                    <a:pt x="7494" y="8366"/>
                  </a:lnTo>
                  <a:lnTo>
                    <a:pt x="7494" y="8655"/>
                  </a:lnTo>
                  <a:lnTo>
                    <a:pt x="7392" y="8954"/>
                  </a:lnTo>
                  <a:lnTo>
                    <a:pt x="7290" y="8954"/>
                  </a:lnTo>
                  <a:lnTo>
                    <a:pt x="7290" y="9104"/>
                  </a:lnTo>
                  <a:lnTo>
                    <a:pt x="6977" y="9402"/>
                  </a:lnTo>
                  <a:lnTo>
                    <a:pt x="6665" y="9402"/>
                  </a:lnTo>
                  <a:lnTo>
                    <a:pt x="6665" y="9552"/>
                  </a:lnTo>
                  <a:lnTo>
                    <a:pt x="6563" y="9402"/>
                  </a:lnTo>
                  <a:lnTo>
                    <a:pt x="6563" y="9552"/>
                  </a:lnTo>
                  <a:lnTo>
                    <a:pt x="6460" y="9552"/>
                  </a:lnTo>
                  <a:lnTo>
                    <a:pt x="6046" y="9851"/>
                  </a:lnTo>
                  <a:lnTo>
                    <a:pt x="5938" y="10000"/>
                  </a:lnTo>
                  <a:lnTo>
                    <a:pt x="5938" y="9711"/>
                  </a:lnTo>
                  <a:lnTo>
                    <a:pt x="5733" y="9711"/>
                  </a:lnTo>
                  <a:lnTo>
                    <a:pt x="5625" y="9711"/>
                  </a:lnTo>
                  <a:lnTo>
                    <a:pt x="5409" y="9711"/>
                  </a:lnTo>
                  <a:lnTo>
                    <a:pt x="5409" y="9402"/>
                  </a:lnTo>
                  <a:lnTo>
                    <a:pt x="5198" y="9402"/>
                  </a:lnTo>
                  <a:lnTo>
                    <a:pt x="4784" y="9552"/>
                  </a:lnTo>
                  <a:cubicBezTo>
                    <a:pt x="4750" y="9502"/>
                    <a:pt x="4715" y="9452"/>
                    <a:pt x="4681" y="9402"/>
                  </a:cubicBezTo>
                  <a:lnTo>
                    <a:pt x="4681" y="9552"/>
                  </a:lnTo>
                  <a:lnTo>
                    <a:pt x="4579" y="9552"/>
                  </a:lnTo>
                  <a:lnTo>
                    <a:pt x="4579" y="9851"/>
                  </a:lnTo>
                  <a:lnTo>
                    <a:pt x="4477" y="9851"/>
                  </a:lnTo>
                  <a:lnTo>
                    <a:pt x="4477" y="9711"/>
                  </a:lnTo>
                  <a:lnTo>
                    <a:pt x="4369" y="9711"/>
                  </a:lnTo>
                  <a:lnTo>
                    <a:pt x="4165" y="9552"/>
                  </a:lnTo>
                  <a:lnTo>
                    <a:pt x="4165" y="9402"/>
                  </a:lnTo>
                  <a:lnTo>
                    <a:pt x="4165" y="9262"/>
                  </a:lnTo>
                  <a:cubicBezTo>
                    <a:pt x="4129" y="9209"/>
                    <a:pt x="4092" y="9157"/>
                    <a:pt x="4056" y="9104"/>
                  </a:cubicBezTo>
                  <a:lnTo>
                    <a:pt x="3954" y="9104"/>
                  </a:lnTo>
                  <a:lnTo>
                    <a:pt x="4056" y="8366"/>
                  </a:lnTo>
                  <a:lnTo>
                    <a:pt x="3954" y="8058"/>
                  </a:lnTo>
                  <a:lnTo>
                    <a:pt x="3852" y="8058"/>
                  </a:lnTo>
                  <a:lnTo>
                    <a:pt x="3642" y="7759"/>
                  </a:lnTo>
                  <a:lnTo>
                    <a:pt x="3438" y="7759"/>
                  </a:lnTo>
                  <a:lnTo>
                    <a:pt x="2915" y="8058"/>
                  </a:lnTo>
                  <a:lnTo>
                    <a:pt x="2608" y="8058"/>
                  </a:lnTo>
                  <a:lnTo>
                    <a:pt x="2500" y="8207"/>
                  </a:lnTo>
                  <a:lnTo>
                    <a:pt x="2398" y="8058"/>
                  </a:lnTo>
                  <a:lnTo>
                    <a:pt x="2296" y="8058"/>
                  </a:lnTo>
                  <a:lnTo>
                    <a:pt x="1983" y="8058"/>
                  </a:lnTo>
                  <a:lnTo>
                    <a:pt x="1773" y="7918"/>
                  </a:lnTo>
                  <a:lnTo>
                    <a:pt x="1671" y="7759"/>
                  </a:lnTo>
                  <a:lnTo>
                    <a:pt x="1556" y="7759"/>
                  </a:lnTo>
                  <a:lnTo>
                    <a:pt x="1346" y="7470"/>
                  </a:lnTo>
                  <a:lnTo>
                    <a:pt x="1142" y="7470"/>
                  </a:lnTo>
                  <a:lnTo>
                    <a:pt x="829" y="7311"/>
                  </a:lnTo>
                  <a:lnTo>
                    <a:pt x="727" y="6863"/>
                  </a:lnTo>
                  <a:lnTo>
                    <a:pt x="931" y="6863"/>
                  </a:lnTo>
                  <a:lnTo>
                    <a:pt x="829" y="6573"/>
                  </a:lnTo>
                  <a:cubicBezTo>
                    <a:pt x="897" y="6470"/>
                    <a:pt x="966" y="6368"/>
                    <a:pt x="1034" y="6265"/>
                  </a:cubicBezTo>
                  <a:lnTo>
                    <a:pt x="1034" y="5966"/>
                  </a:lnTo>
                  <a:cubicBezTo>
                    <a:pt x="1000" y="5916"/>
                    <a:pt x="965" y="5867"/>
                    <a:pt x="931" y="5817"/>
                  </a:cubicBezTo>
                  <a:lnTo>
                    <a:pt x="673" y="5821"/>
                  </a:lnTo>
                  <a:cubicBezTo>
                    <a:pt x="615" y="5623"/>
                    <a:pt x="360" y="5739"/>
                    <a:pt x="302" y="5541"/>
                  </a:cubicBezTo>
                  <a:lnTo>
                    <a:pt x="102" y="5518"/>
                  </a:lnTo>
                  <a:lnTo>
                    <a:pt x="216" y="5243"/>
                  </a:lnTo>
                  <a:cubicBezTo>
                    <a:pt x="212" y="5185"/>
                    <a:pt x="208" y="5128"/>
                    <a:pt x="204" y="5070"/>
                  </a:cubicBezTo>
                  <a:lnTo>
                    <a:pt x="0" y="5070"/>
                  </a:lnTo>
                  <a:lnTo>
                    <a:pt x="0" y="4622"/>
                  </a:lnTo>
                  <a:lnTo>
                    <a:pt x="204" y="4482"/>
                  </a:lnTo>
                  <a:lnTo>
                    <a:pt x="415" y="4482"/>
                  </a:lnTo>
                  <a:lnTo>
                    <a:pt x="517" y="4332"/>
                  </a:lnTo>
                  <a:lnTo>
                    <a:pt x="727" y="4332"/>
                  </a:lnTo>
                  <a:lnTo>
                    <a:pt x="1034" y="4034"/>
                  </a:lnTo>
                  <a:lnTo>
                    <a:pt x="1142" y="3725"/>
                  </a:lnTo>
                  <a:lnTo>
                    <a:pt x="1034" y="3137"/>
                  </a:lnTo>
                  <a:lnTo>
                    <a:pt x="1034" y="2988"/>
                  </a:lnTo>
                  <a:lnTo>
                    <a:pt x="1346" y="2988"/>
                  </a:lnTo>
                  <a:lnTo>
                    <a:pt x="1454" y="2381"/>
                  </a:lnTo>
                  <a:lnTo>
                    <a:pt x="1773" y="2381"/>
                  </a:lnTo>
                  <a:lnTo>
                    <a:pt x="1881" y="2381"/>
                  </a:lnTo>
                  <a:lnTo>
                    <a:pt x="1983" y="1933"/>
                  </a:lnTo>
                  <a:lnTo>
                    <a:pt x="2085" y="179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65" name="Freeform 166"/>
            <p:cNvSpPr/>
            <p:nvPr/>
          </p:nvSpPr>
          <p:spPr bwMode="auto">
            <a:xfrm>
              <a:off x="7900987" y="3614738"/>
              <a:ext cx="41275" cy="38100"/>
            </a:xfrm>
            <a:custGeom>
              <a:avLst/>
              <a:gdLst>
                <a:gd name="T0" fmla="*/ 0 w 52"/>
                <a:gd name="T1" fmla="*/ 9525 h 48"/>
                <a:gd name="T2" fmla="*/ 0 w 52"/>
                <a:gd name="T3" fmla="*/ 9525 h 48"/>
                <a:gd name="T4" fmla="*/ 10319 w 52"/>
                <a:gd name="T5" fmla="*/ 0 h 48"/>
                <a:gd name="T6" fmla="*/ 7144 w 52"/>
                <a:gd name="T7" fmla="*/ 3969 h 48"/>
                <a:gd name="T8" fmla="*/ 0 w 52"/>
                <a:gd name="T9" fmla="*/ 952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8"/>
                <a:gd name="T17" fmla="*/ 52 w 5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8" extrusionOk="0">
                  <a:moveTo>
                    <a:pt x="0" y="48"/>
                  </a:moveTo>
                  <a:lnTo>
                    <a:pt x="0" y="48"/>
                  </a:lnTo>
                  <a:lnTo>
                    <a:pt x="52" y="0"/>
                  </a:lnTo>
                  <a:lnTo>
                    <a:pt x="35" y="17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66" name="Line 167"/>
            <p:cNvSpPr>
              <a:spLocks noChangeShapeType="1"/>
            </p:cNvSpPr>
            <p:nvPr/>
          </p:nvSpPr>
          <p:spPr bwMode="auto">
            <a:xfrm flipV="1">
              <a:off x="7878762" y="3660776"/>
              <a:ext cx="14288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67" name="Freeform 168"/>
            <p:cNvSpPr/>
            <p:nvPr/>
          </p:nvSpPr>
          <p:spPr bwMode="auto">
            <a:xfrm>
              <a:off x="7693024" y="3324226"/>
              <a:ext cx="14288" cy="11113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3969 w 18"/>
                <a:gd name="T5" fmla="*/ 2223 h 15"/>
                <a:gd name="T6" fmla="*/ 3969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 extrusionOk="0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68" name="Freeform 169"/>
            <p:cNvSpPr/>
            <p:nvPr/>
          </p:nvSpPr>
          <p:spPr bwMode="auto">
            <a:xfrm>
              <a:off x="6619874" y="3424238"/>
              <a:ext cx="688975" cy="304800"/>
            </a:xfrm>
            <a:custGeom>
              <a:avLst/>
              <a:gdLst>
                <a:gd name="T0" fmla="*/ 113637 w 867"/>
                <a:gd name="T1" fmla="*/ 19050 h 384"/>
                <a:gd name="T2" fmla="*/ 113637 w 867"/>
                <a:gd name="T3" fmla="*/ 19050 h 384"/>
                <a:gd name="T4" fmla="*/ 92976 w 867"/>
                <a:gd name="T5" fmla="*/ 9525 h 384"/>
                <a:gd name="T6" fmla="*/ 86619 w 867"/>
                <a:gd name="T7" fmla="*/ 13494 h 384"/>
                <a:gd name="T8" fmla="*/ 82645 w 867"/>
                <a:gd name="T9" fmla="*/ 13494 h 384"/>
                <a:gd name="T10" fmla="*/ 76288 w 867"/>
                <a:gd name="T11" fmla="*/ 3969 h 384"/>
                <a:gd name="T12" fmla="*/ 62779 w 867"/>
                <a:gd name="T13" fmla="*/ 0 h 384"/>
                <a:gd name="T14" fmla="*/ 55627 w 867"/>
                <a:gd name="T15" fmla="*/ 3969 h 384"/>
                <a:gd name="T16" fmla="*/ 55627 w 867"/>
                <a:gd name="T17" fmla="*/ 9525 h 384"/>
                <a:gd name="T18" fmla="*/ 55627 w 867"/>
                <a:gd name="T19" fmla="*/ 16669 h 384"/>
                <a:gd name="T20" fmla="*/ 41323 w 867"/>
                <a:gd name="T21" fmla="*/ 16669 h 384"/>
                <a:gd name="T22" fmla="*/ 34965 w 867"/>
                <a:gd name="T23" fmla="*/ 13494 h 384"/>
                <a:gd name="T24" fmla="*/ 20661 w 867"/>
                <a:gd name="T25" fmla="*/ 9525 h 384"/>
                <a:gd name="T26" fmla="*/ 3973 w 867"/>
                <a:gd name="T27" fmla="*/ 19050 h 384"/>
                <a:gd name="T28" fmla="*/ 0 w 867"/>
                <a:gd name="T29" fmla="*/ 22225 h 384"/>
                <a:gd name="T30" fmla="*/ 7152 w 867"/>
                <a:gd name="T31" fmla="*/ 32544 h 384"/>
                <a:gd name="T32" fmla="*/ 14304 w 867"/>
                <a:gd name="T33" fmla="*/ 32544 h 384"/>
                <a:gd name="T34" fmla="*/ 17483 w 867"/>
                <a:gd name="T35" fmla="*/ 38100 h 384"/>
                <a:gd name="T36" fmla="*/ 17483 w 867"/>
                <a:gd name="T37" fmla="*/ 51594 h 384"/>
                <a:gd name="T38" fmla="*/ 38144 w 867"/>
                <a:gd name="T39" fmla="*/ 57150 h 384"/>
                <a:gd name="T40" fmla="*/ 48475 w 867"/>
                <a:gd name="T41" fmla="*/ 66675 h 384"/>
                <a:gd name="T42" fmla="*/ 69136 w 867"/>
                <a:gd name="T43" fmla="*/ 66675 h 384"/>
                <a:gd name="T44" fmla="*/ 79467 w 867"/>
                <a:gd name="T45" fmla="*/ 73819 h 384"/>
                <a:gd name="T46" fmla="*/ 92976 w 867"/>
                <a:gd name="T47" fmla="*/ 76200 h 384"/>
                <a:gd name="T48" fmla="*/ 107280 w 867"/>
                <a:gd name="T49" fmla="*/ 70644 h 384"/>
                <a:gd name="T50" fmla="*/ 120789 w 867"/>
                <a:gd name="T51" fmla="*/ 70644 h 384"/>
                <a:gd name="T52" fmla="*/ 131120 w 867"/>
                <a:gd name="T53" fmla="*/ 61119 h 384"/>
                <a:gd name="T54" fmla="*/ 127941 w 867"/>
                <a:gd name="T55" fmla="*/ 57150 h 384"/>
                <a:gd name="T56" fmla="*/ 135093 w 867"/>
                <a:gd name="T57" fmla="*/ 51594 h 384"/>
                <a:gd name="T58" fmla="*/ 141450 w 867"/>
                <a:gd name="T59" fmla="*/ 54769 h 384"/>
                <a:gd name="T60" fmla="*/ 151781 w 867"/>
                <a:gd name="T61" fmla="*/ 47625 h 384"/>
                <a:gd name="T62" fmla="*/ 158933 w 867"/>
                <a:gd name="T63" fmla="*/ 41275 h 384"/>
                <a:gd name="T64" fmla="*/ 172442 w 867"/>
                <a:gd name="T65" fmla="*/ 41275 h 384"/>
                <a:gd name="T66" fmla="*/ 169264 w 867"/>
                <a:gd name="T67" fmla="*/ 35719 h 384"/>
                <a:gd name="T68" fmla="*/ 166085 w 867"/>
                <a:gd name="T69" fmla="*/ 32544 h 384"/>
                <a:gd name="T70" fmla="*/ 158933 w 867"/>
                <a:gd name="T71" fmla="*/ 35719 h 384"/>
                <a:gd name="T72" fmla="*/ 151781 w 867"/>
                <a:gd name="T73" fmla="*/ 35719 h 384"/>
                <a:gd name="T74" fmla="*/ 151781 w 867"/>
                <a:gd name="T75" fmla="*/ 22225 h 384"/>
                <a:gd name="T76" fmla="*/ 155754 w 867"/>
                <a:gd name="T77" fmla="*/ 16669 h 384"/>
                <a:gd name="T78" fmla="*/ 145424 w 867"/>
                <a:gd name="T79" fmla="*/ 13494 h 384"/>
                <a:gd name="T80" fmla="*/ 138272 w 867"/>
                <a:gd name="T81" fmla="*/ 19050 h 384"/>
                <a:gd name="T82" fmla="*/ 123968 w 867"/>
                <a:gd name="T83" fmla="*/ 22225 h 384"/>
                <a:gd name="T84" fmla="*/ 113637 w 867"/>
                <a:gd name="T85" fmla="*/ 19050 h 3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7"/>
                <a:gd name="T130" fmla="*/ 0 h 384"/>
                <a:gd name="T131" fmla="*/ 867 w 867"/>
                <a:gd name="T132" fmla="*/ 384 h 3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7" h="384" extrusionOk="0">
                  <a:moveTo>
                    <a:pt x="572" y="96"/>
                  </a:moveTo>
                  <a:lnTo>
                    <a:pt x="572" y="96"/>
                  </a:lnTo>
                  <a:lnTo>
                    <a:pt x="468" y="48"/>
                  </a:lnTo>
                  <a:lnTo>
                    <a:pt x="434" y="65"/>
                  </a:lnTo>
                  <a:lnTo>
                    <a:pt x="416" y="65"/>
                  </a:lnTo>
                  <a:lnTo>
                    <a:pt x="382" y="17"/>
                  </a:lnTo>
                  <a:lnTo>
                    <a:pt x="313" y="0"/>
                  </a:lnTo>
                  <a:lnTo>
                    <a:pt x="278" y="17"/>
                  </a:lnTo>
                  <a:lnTo>
                    <a:pt x="278" y="48"/>
                  </a:lnTo>
                  <a:lnTo>
                    <a:pt x="278" y="81"/>
                  </a:lnTo>
                  <a:lnTo>
                    <a:pt x="207" y="81"/>
                  </a:lnTo>
                  <a:lnTo>
                    <a:pt x="173" y="65"/>
                  </a:lnTo>
                  <a:lnTo>
                    <a:pt x="103" y="48"/>
                  </a:lnTo>
                  <a:lnTo>
                    <a:pt x="17" y="96"/>
                  </a:lnTo>
                  <a:lnTo>
                    <a:pt x="0" y="113"/>
                  </a:lnTo>
                  <a:lnTo>
                    <a:pt x="34" y="161"/>
                  </a:lnTo>
                  <a:lnTo>
                    <a:pt x="69" y="161"/>
                  </a:lnTo>
                  <a:lnTo>
                    <a:pt x="86" y="192"/>
                  </a:lnTo>
                  <a:lnTo>
                    <a:pt x="86" y="257"/>
                  </a:lnTo>
                  <a:lnTo>
                    <a:pt x="190" y="288"/>
                  </a:lnTo>
                  <a:lnTo>
                    <a:pt x="244" y="336"/>
                  </a:lnTo>
                  <a:lnTo>
                    <a:pt x="347" y="336"/>
                  </a:lnTo>
                  <a:lnTo>
                    <a:pt x="399" y="369"/>
                  </a:lnTo>
                  <a:lnTo>
                    <a:pt x="468" y="384"/>
                  </a:lnTo>
                  <a:lnTo>
                    <a:pt x="537" y="353"/>
                  </a:lnTo>
                  <a:lnTo>
                    <a:pt x="606" y="353"/>
                  </a:lnTo>
                  <a:lnTo>
                    <a:pt x="660" y="305"/>
                  </a:lnTo>
                  <a:lnTo>
                    <a:pt x="641" y="288"/>
                  </a:lnTo>
                  <a:lnTo>
                    <a:pt x="677" y="257"/>
                  </a:lnTo>
                  <a:lnTo>
                    <a:pt x="712" y="273"/>
                  </a:lnTo>
                  <a:lnTo>
                    <a:pt x="764" y="240"/>
                  </a:lnTo>
                  <a:lnTo>
                    <a:pt x="798" y="209"/>
                  </a:lnTo>
                  <a:lnTo>
                    <a:pt x="867" y="209"/>
                  </a:lnTo>
                  <a:lnTo>
                    <a:pt x="850" y="177"/>
                  </a:lnTo>
                  <a:lnTo>
                    <a:pt x="833" y="161"/>
                  </a:lnTo>
                  <a:lnTo>
                    <a:pt x="798" y="177"/>
                  </a:lnTo>
                  <a:lnTo>
                    <a:pt x="764" y="177"/>
                  </a:lnTo>
                  <a:lnTo>
                    <a:pt x="764" y="113"/>
                  </a:lnTo>
                  <a:lnTo>
                    <a:pt x="781" y="81"/>
                  </a:lnTo>
                  <a:lnTo>
                    <a:pt x="729" y="65"/>
                  </a:lnTo>
                  <a:lnTo>
                    <a:pt x="695" y="96"/>
                  </a:lnTo>
                  <a:lnTo>
                    <a:pt x="624" y="113"/>
                  </a:lnTo>
                  <a:lnTo>
                    <a:pt x="572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69" name="Freeform 170"/>
            <p:cNvSpPr/>
            <p:nvPr/>
          </p:nvSpPr>
          <p:spPr bwMode="auto">
            <a:xfrm>
              <a:off x="7145337" y="2357438"/>
              <a:ext cx="25400" cy="38100"/>
            </a:xfrm>
            <a:custGeom>
              <a:avLst/>
              <a:gdLst>
                <a:gd name="T0" fmla="*/ 6158 w 33"/>
                <a:gd name="T1" fmla="*/ 9525 h 48"/>
                <a:gd name="T2" fmla="*/ 6158 w 33"/>
                <a:gd name="T3" fmla="*/ 9525 h 48"/>
                <a:gd name="T4" fmla="*/ 6158 w 33"/>
                <a:gd name="T5" fmla="*/ 3969 h 48"/>
                <a:gd name="T6" fmla="*/ 0 w 33"/>
                <a:gd name="T7" fmla="*/ 0 h 48"/>
                <a:gd name="T8" fmla="*/ 0 w 33"/>
                <a:gd name="T9" fmla="*/ 3969 h 48"/>
                <a:gd name="T10" fmla="*/ 6158 w 33"/>
                <a:gd name="T11" fmla="*/ 9525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8"/>
                <a:gd name="T20" fmla="*/ 33 w 3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8" extrusionOk="0">
                  <a:moveTo>
                    <a:pt x="33" y="48"/>
                  </a:moveTo>
                  <a:lnTo>
                    <a:pt x="33" y="48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3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70" name="Freeform 171"/>
            <p:cNvSpPr/>
            <p:nvPr/>
          </p:nvSpPr>
          <p:spPr bwMode="auto">
            <a:xfrm>
              <a:off x="5300660" y="2092327"/>
              <a:ext cx="3548063" cy="1636713"/>
            </a:xfrm>
            <a:custGeom>
              <a:avLst/>
              <a:gdLst>
                <a:gd name="T0" fmla="*/ 436660 w 4469"/>
                <a:gd name="T1" fmla="*/ 82510 h 2063"/>
                <a:gd name="T2" fmla="*/ 436660 w 4469"/>
                <a:gd name="T3" fmla="*/ 15867 h 2063"/>
                <a:gd name="T4" fmla="*/ 361237 w 4469"/>
                <a:gd name="T5" fmla="*/ 34908 h 2063"/>
                <a:gd name="T6" fmla="*/ 296135 w 4469"/>
                <a:gd name="T7" fmla="*/ 117418 h 2063"/>
                <a:gd name="T8" fmla="*/ 261996 w 4469"/>
                <a:gd name="T9" fmla="*/ 104724 h 2063"/>
                <a:gd name="T10" fmla="*/ 261996 w 4469"/>
                <a:gd name="T11" fmla="*/ 174540 h 2063"/>
                <a:gd name="T12" fmla="*/ 244530 w 4469"/>
                <a:gd name="T13" fmla="*/ 117418 h 2063"/>
                <a:gd name="T14" fmla="*/ 217536 w 4469"/>
                <a:gd name="T15" fmla="*/ 145979 h 2063"/>
                <a:gd name="T16" fmla="*/ 179428 w 4469"/>
                <a:gd name="T17" fmla="*/ 158673 h 2063"/>
                <a:gd name="T18" fmla="*/ 113532 w 4469"/>
                <a:gd name="T19" fmla="*/ 180887 h 2063"/>
                <a:gd name="T20" fmla="*/ 93683 w 4469"/>
                <a:gd name="T21" fmla="*/ 180887 h 2063"/>
                <a:gd name="T22" fmla="*/ 52399 w 4469"/>
                <a:gd name="T23" fmla="*/ 209448 h 2063"/>
                <a:gd name="T24" fmla="*/ 34933 w 4469"/>
                <a:gd name="T25" fmla="*/ 184061 h 2063"/>
                <a:gd name="T26" fmla="*/ 27787 w 4469"/>
                <a:gd name="T27" fmla="*/ 142806 h 2063"/>
                <a:gd name="T28" fmla="*/ 14291 w 4469"/>
                <a:gd name="T29" fmla="*/ 180887 h 2063"/>
                <a:gd name="T30" fmla="*/ 14291 w 4469"/>
                <a:gd name="T31" fmla="*/ 246737 h 2063"/>
                <a:gd name="T32" fmla="*/ 3970 w 4469"/>
                <a:gd name="T33" fmla="*/ 279265 h 2063"/>
                <a:gd name="T34" fmla="*/ 21436 w 4469"/>
                <a:gd name="T35" fmla="*/ 307826 h 2063"/>
                <a:gd name="T36" fmla="*/ 38109 w 4469"/>
                <a:gd name="T37" fmla="*/ 330040 h 2063"/>
                <a:gd name="T38" fmla="*/ 55575 w 4469"/>
                <a:gd name="T39" fmla="*/ 341940 h 2063"/>
                <a:gd name="T40" fmla="*/ 69072 w 4469"/>
                <a:gd name="T41" fmla="*/ 370502 h 2063"/>
                <a:gd name="T42" fmla="*/ 86538 w 4469"/>
                <a:gd name="T43" fmla="*/ 396683 h 2063"/>
                <a:gd name="T44" fmla="*/ 110356 w 4469"/>
                <a:gd name="T45" fmla="*/ 399063 h 2063"/>
                <a:gd name="T46" fmla="*/ 117501 w 4469"/>
                <a:gd name="T47" fmla="*/ 374468 h 2063"/>
                <a:gd name="T48" fmla="*/ 120677 w 4469"/>
                <a:gd name="T49" fmla="*/ 349081 h 2063"/>
                <a:gd name="T50" fmla="*/ 161961 w 4469"/>
                <a:gd name="T51" fmla="*/ 339560 h 2063"/>
                <a:gd name="T52" fmla="*/ 182603 w 4469"/>
                <a:gd name="T53" fmla="*/ 326867 h 2063"/>
                <a:gd name="T54" fmla="*/ 237384 w 4469"/>
                <a:gd name="T55" fmla="*/ 303859 h 2063"/>
                <a:gd name="T56" fmla="*/ 265172 w 4469"/>
                <a:gd name="T57" fmla="*/ 313379 h 2063"/>
                <a:gd name="T58" fmla="*/ 316777 w 4469"/>
                <a:gd name="T59" fmla="*/ 349081 h 2063"/>
                <a:gd name="T60" fmla="*/ 350916 w 4469"/>
                <a:gd name="T61" fmla="*/ 341940 h 2063"/>
                <a:gd name="T62" fmla="*/ 406491 w 4469"/>
                <a:gd name="T63" fmla="*/ 336387 h 2063"/>
                <a:gd name="T64" fmla="*/ 474769 w 4469"/>
                <a:gd name="T65" fmla="*/ 345907 h 2063"/>
                <a:gd name="T66" fmla="*/ 505732 w 4469"/>
                <a:gd name="T67" fmla="*/ 330040 h 2063"/>
                <a:gd name="T68" fmla="*/ 564483 w 4469"/>
                <a:gd name="T69" fmla="*/ 358601 h 2063"/>
                <a:gd name="T70" fmla="*/ 564483 w 4469"/>
                <a:gd name="T71" fmla="*/ 387162 h 2063"/>
                <a:gd name="T72" fmla="*/ 585125 w 4469"/>
                <a:gd name="T73" fmla="*/ 396683 h 2063"/>
                <a:gd name="T74" fmla="*/ 605767 w 4469"/>
                <a:gd name="T75" fmla="*/ 320520 h 2063"/>
                <a:gd name="T76" fmla="*/ 598621 w 4469"/>
                <a:gd name="T77" fmla="*/ 298305 h 2063"/>
                <a:gd name="T78" fmla="*/ 674045 w 4469"/>
                <a:gd name="T79" fmla="*/ 265777 h 2063"/>
                <a:gd name="T80" fmla="*/ 722474 w 4469"/>
                <a:gd name="T81" fmla="*/ 241183 h 2063"/>
                <a:gd name="T82" fmla="*/ 739941 w 4469"/>
                <a:gd name="T83" fmla="*/ 253877 h 2063"/>
                <a:gd name="T84" fmla="*/ 719298 w 4469"/>
                <a:gd name="T85" fmla="*/ 322900 h 2063"/>
                <a:gd name="T86" fmla="*/ 739941 w 4469"/>
                <a:gd name="T87" fmla="*/ 298305 h 2063"/>
                <a:gd name="T88" fmla="*/ 739941 w 4469"/>
                <a:gd name="T89" fmla="*/ 269744 h 2063"/>
                <a:gd name="T90" fmla="*/ 778049 w 4469"/>
                <a:gd name="T91" fmla="*/ 263397 h 2063"/>
                <a:gd name="T92" fmla="*/ 818540 w 4469"/>
                <a:gd name="T93" fmla="*/ 209448 h 2063"/>
                <a:gd name="T94" fmla="*/ 846327 w 4469"/>
                <a:gd name="T95" fmla="*/ 199928 h 2063"/>
                <a:gd name="T96" fmla="*/ 877290 w 4469"/>
                <a:gd name="T97" fmla="*/ 184061 h 2063"/>
                <a:gd name="T98" fmla="*/ 767728 w 4469"/>
                <a:gd name="T99" fmla="*/ 152326 h 2063"/>
                <a:gd name="T100" fmla="*/ 725650 w 4469"/>
                <a:gd name="T101" fmla="*/ 145979 h 2063"/>
                <a:gd name="T102" fmla="*/ 670869 w 4469"/>
                <a:gd name="T103" fmla="*/ 120592 h 2063"/>
                <a:gd name="T104" fmla="*/ 595446 w 4469"/>
                <a:gd name="T105" fmla="*/ 117418 h 2063"/>
                <a:gd name="T106" fmla="*/ 557337 w 4469"/>
                <a:gd name="T107" fmla="*/ 98377 h 2063"/>
                <a:gd name="T108" fmla="*/ 499381 w 4469"/>
                <a:gd name="T109" fmla="*/ 82510 h 20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69"/>
                <a:gd name="T166" fmla="*/ 0 h 2063"/>
                <a:gd name="T167" fmla="*/ 4469 w 4469"/>
                <a:gd name="T168" fmla="*/ 2063 h 20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69" h="2063" extrusionOk="0">
                  <a:moveTo>
                    <a:pt x="2269" y="384"/>
                  </a:moveTo>
                  <a:lnTo>
                    <a:pt x="2269" y="384"/>
                  </a:lnTo>
                  <a:lnTo>
                    <a:pt x="2252" y="401"/>
                  </a:lnTo>
                  <a:lnTo>
                    <a:pt x="2269" y="432"/>
                  </a:lnTo>
                  <a:lnTo>
                    <a:pt x="2200" y="465"/>
                  </a:lnTo>
                  <a:lnTo>
                    <a:pt x="2183" y="465"/>
                  </a:lnTo>
                  <a:lnTo>
                    <a:pt x="2200" y="417"/>
                  </a:lnTo>
                  <a:lnTo>
                    <a:pt x="2375" y="273"/>
                  </a:lnTo>
                  <a:lnTo>
                    <a:pt x="2375" y="177"/>
                  </a:lnTo>
                  <a:lnTo>
                    <a:pt x="2304" y="113"/>
                  </a:lnTo>
                  <a:lnTo>
                    <a:pt x="2218" y="113"/>
                  </a:lnTo>
                  <a:lnTo>
                    <a:pt x="2218" y="144"/>
                  </a:lnTo>
                  <a:lnTo>
                    <a:pt x="2166" y="144"/>
                  </a:lnTo>
                  <a:lnTo>
                    <a:pt x="2200" y="81"/>
                  </a:lnTo>
                  <a:lnTo>
                    <a:pt x="2114" y="65"/>
                  </a:lnTo>
                  <a:lnTo>
                    <a:pt x="2166" y="33"/>
                  </a:lnTo>
                  <a:lnTo>
                    <a:pt x="2114" y="0"/>
                  </a:lnTo>
                  <a:lnTo>
                    <a:pt x="2028" y="81"/>
                  </a:lnTo>
                  <a:lnTo>
                    <a:pt x="2028" y="144"/>
                  </a:lnTo>
                  <a:lnTo>
                    <a:pt x="1976" y="144"/>
                  </a:lnTo>
                  <a:lnTo>
                    <a:pt x="1820" y="177"/>
                  </a:lnTo>
                  <a:lnTo>
                    <a:pt x="1682" y="257"/>
                  </a:lnTo>
                  <a:lnTo>
                    <a:pt x="1630" y="321"/>
                  </a:lnTo>
                  <a:lnTo>
                    <a:pt x="1647" y="401"/>
                  </a:lnTo>
                  <a:lnTo>
                    <a:pt x="1455" y="432"/>
                  </a:lnTo>
                  <a:lnTo>
                    <a:pt x="1473" y="528"/>
                  </a:lnTo>
                  <a:lnTo>
                    <a:pt x="1525" y="576"/>
                  </a:lnTo>
                  <a:lnTo>
                    <a:pt x="1490" y="593"/>
                  </a:lnTo>
                  <a:lnTo>
                    <a:pt x="1438" y="528"/>
                  </a:lnTo>
                  <a:lnTo>
                    <a:pt x="1386" y="512"/>
                  </a:lnTo>
                  <a:lnTo>
                    <a:pt x="1369" y="528"/>
                  </a:lnTo>
                  <a:lnTo>
                    <a:pt x="1334" y="497"/>
                  </a:lnTo>
                  <a:lnTo>
                    <a:pt x="1300" y="465"/>
                  </a:lnTo>
                  <a:lnTo>
                    <a:pt x="1300" y="480"/>
                  </a:lnTo>
                  <a:lnTo>
                    <a:pt x="1317" y="528"/>
                  </a:lnTo>
                  <a:lnTo>
                    <a:pt x="1265" y="608"/>
                  </a:lnTo>
                  <a:lnTo>
                    <a:pt x="1300" y="672"/>
                  </a:lnTo>
                  <a:lnTo>
                    <a:pt x="1283" y="737"/>
                  </a:lnTo>
                  <a:lnTo>
                    <a:pt x="1283" y="785"/>
                  </a:lnTo>
                  <a:lnTo>
                    <a:pt x="1334" y="785"/>
                  </a:lnTo>
                  <a:lnTo>
                    <a:pt x="1300" y="800"/>
                  </a:lnTo>
                  <a:lnTo>
                    <a:pt x="1317" y="881"/>
                  </a:lnTo>
                  <a:lnTo>
                    <a:pt x="1214" y="960"/>
                  </a:lnTo>
                  <a:lnTo>
                    <a:pt x="1196" y="944"/>
                  </a:lnTo>
                  <a:lnTo>
                    <a:pt x="1265" y="864"/>
                  </a:lnTo>
                  <a:lnTo>
                    <a:pt x="1283" y="816"/>
                  </a:lnTo>
                  <a:lnTo>
                    <a:pt x="1248" y="785"/>
                  </a:lnTo>
                  <a:lnTo>
                    <a:pt x="1248" y="624"/>
                  </a:lnTo>
                  <a:lnTo>
                    <a:pt x="1231" y="593"/>
                  </a:lnTo>
                  <a:lnTo>
                    <a:pt x="1248" y="497"/>
                  </a:lnTo>
                  <a:lnTo>
                    <a:pt x="1214" y="480"/>
                  </a:lnTo>
                  <a:lnTo>
                    <a:pt x="1231" y="465"/>
                  </a:lnTo>
                  <a:lnTo>
                    <a:pt x="1214" y="432"/>
                  </a:lnTo>
                  <a:lnTo>
                    <a:pt x="1179" y="449"/>
                  </a:lnTo>
                  <a:lnTo>
                    <a:pt x="1093" y="656"/>
                  </a:lnTo>
                  <a:lnTo>
                    <a:pt x="1093" y="737"/>
                  </a:lnTo>
                  <a:lnTo>
                    <a:pt x="1144" y="800"/>
                  </a:lnTo>
                  <a:lnTo>
                    <a:pt x="1144" y="833"/>
                  </a:lnTo>
                  <a:lnTo>
                    <a:pt x="1093" y="800"/>
                  </a:lnTo>
                  <a:lnTo>
                    <a:pt x="885" y="672"/>
                  </a:lnTo>
                  <a:lnTo>
                    <a:pt x="868" y="704"/>
                  </a:lnTo>
                  <a:lnTo>
                    <a:pt x="937" y="785"/>
                  </a:lnTo>
                  <a:lnTo>
                    <a:pt x="903" y="800"/>
                  </a:lnTo>
                  <a:lnTo>
                    <a:pt x="885" y="785"/>
                  </a:lnTo>
                  <a:lnTo>
                    <a:pt x="780" y="816"/>
                  </a:lnTo>
                  <a:lnTo>
                    <a:pt x="762" y="848"/>
                  </a:lnTo>
                  <a:lnTo>
                    <a:pt x="745" y="816"/>
                  </a:lnTo>
                  <a:lnTo>
                    <a:pt x="745" y="785"/>
                  </a:lnTo>
                  <a:lnTo>
                    <a:pt x="572" y="881"/>
                  </a:lnTo>
                  <a:lnTo>
                    <a:pt x="572" y="912"/>
                  </a:lnTo>
                  <a:lnTo>
                    <a:pt x="538" y="929"/>
                  </a:lnTo>
                  <a:lnTo>
                    <a:pt x="486" y="896"/>
                  </a:lnTo>
                  <a:lnTo>
                    <a:pt x="538" y="864"/>
                  </a:lnTo>
                  <a:lnTo>
                    <a:pt x="521" y="816"/>
                  </a:lnTo>
                  <a:lnTo>
                    <a:pt x="451" y="800"/>
                  </a:lnTo>
                  <a:lnTo>
                    <a:pt x="469" y="833"/>
                  </a:lnTo>
                  <a:lnTo>
                    <a:pt x="469" y="912"/>
                  </a:lnTo>
                  <a:lnTo>
                    <a:pt x="486" y="944"/>
                  </a:lnTo>
                  <a:lnTo>
                    <a:pt x="469" y="977"/>
                  </a:lnTo>
                  <a:lnTo>
                    <a:pt x="417" y="960"/>
                  </a:lnTo>
                  <a:lnTo>
                    <a:pt x="348" y="1008"/>
                  </a:lnTo>
                  <a:lnTo>
                    <a:pt x="382" y="1073"/>
                  </a:lnTo>
                  <a:lnTo>
                    <a:pt x="279" y="1040"/>
                  </a:lnTo>
                  <a:lnTo>
                    <a:pt x="261" y="1056"/>
                  </a:lnTo>
                  <a:lnTo>
                    <a:pt x="296" y="1103"/>
                  </a:lnTo>
                  <a:lnTo>
                    <a:pt x="261" y="1103"/>
                  </a:lnTo>
                  <a:lnTo>
                    <a:pt x="210" y="1073"/>
                  </a:lnTo>
                  <a:lnTo>
                    <a:pt x="210" y="977"/>
                  </a:lnTo>
                  <a:lnTo>
                    <a:pt x="158" y="944"/>
                  </a:lnTo>
                  <a:lnTo>
                    <a:pt x="140" y="912"/>
                  </a:lnTo>
                  <a:lnTo>
                    <a:pt x="175" y="929"/>
                  </a:lnTo>
                  <a:lnTo>
                    <a:pt x="313" y="977"/>
                  </a:lnTo>
                  <a:lnTo>
                    <a:pt x="400" y="929"/>
                  </a:lnTo>
                  <a:lnTo>
                    <a:pt x="382" y="881"/>
                  </a:lnTo>
                  <a:lnTo>
                    <a:pt x="279" y="785"/>
                  </a:lnTo>
                  <a:lnTo>
                    <a:pt x="175" y="752"/>
                  </a:lnTo>
                  <a:lnTo>
                    <a:pt x="175" y="737"/>
                  </a:lnTo>
                  <a:lnTo>
                    <a:pt x="140" y="720"/>
                  </a:lnTo>
                  <a:lnTo>
                    <a:pt x="106" y="737"/>
                  </a:lnTo>
                  <a:lnTo>
                    <a:pt x="106" y="752"/>
                  </a:lnTo>
                  <a:lnTo>
                    <a:pt x="87" y="752"/>
                  </a:lnTo>
                  <a:lnTo>
                    <a:pt x="52" y="785"/>
                  </a:lnTo>
                  <a:lnTo>
                    <a:pt x="52" y="833"/>
                  </a:lnTo>
                  <a:lnTo>
                    <a:pt x="87" y="864"/>
                  </a:lnTo>
                  <a:lnTo>
                    <a:pt x="69" y="912"/>
                  </a:lnTo>
                  <a:lnTo>
                    <a:pt x="87" y="992"/>
                  </a:lnTo>
                  <a:lnTo>
                    <a:pt x="69" y="1040"/>
                  </a:lnTo>
                  <a:lnTo>
                    <a:pt x="106" y="1088"/>
                  </a:lnTo>
                  <a:lnTo>
                    <a:pt x="87" y="1121"/>
                  </a:lnTo>
                  <a:lnTo>
                    <a:pt x="123" y="1151"/>
                  </a:lnTo>
                  <a:lnTo>
                    <a:pt x="123" y="1169"/>
                  </a:lnTo>
                  <a:lnTo>
                    <a:pt x="69" y="1247"/>
                  </a:lnTo>
                  <a:lnTo>
                    <a:pt x="18" y="1280"/>
                  </a:lnTo>
                  <a:lnTo>
                    <a:pt x="35" y="1280"/>
                  </a:lnTo>
                  <a:lnTo>
                    <a:pt x="69" y="1313"/>
                  </a:lnTo>
                  <a:lnTo>
                    <a:pt x="35" y="1343"/>
                  </a:lnTo>
                  <a:lnTo>
                    <a:pt x="18" y="1361"/>
                  </a:lnTo>
                  <a:lnTo>
                    <a:pt x="0" y="1361"/>
                  </a:lnTo>
                  <a:lnTo>
                    <a:pt x="18" y="1409"/>
                  </a:lnTo>
                  <a:lnTo>
                    <a:pt x="18" y="1424"/>
                  </a:lnTo>
                  <a:lnTo>
                    <a:pt x="18" y="1439"/>
                  </a:lnTo>
                  <a:lnTo>
                    <a:pt x="18" y="1457"/>
                  </a:lnTo>
                  <a:lnTo>
                    <a:pt x="35" y="1487"/>
                  </a:lnTo>
                  <a:lnTo>
                    <a:pt x="87" y="1505"/>
                  </a:lnTo>
                  <a:lnTo>
                    <a:pt x="106" y="1520"/>
                  </a:lnTo>
                  <a:lnTo>
                    <a:pt x="106" y="1553"/>
                  </a:lnTo>
                  <a:lnTo>
                    <a:pt x="140" y="1600"/>
                  </a:lnTo>
                  <a:lnTo>
                    <a:pt x="158" y="1600"/>
                  </a:lnTo>
                  <a:lnTo>
                    <a:pt x="140" y="1631"/>
                  </a:lnTo>
                  <a:lnTo>
                    <a:pt x="123" y="1616"/>
                  </a:lnTo>
                  <a:lnTo>
                    <a:pt x="123" y="1631"/>
                  </a:lnTo>
                  <a:lnTo>
                    <a:pt x="140" y="1664"/>
                  </a:lnTo>
                  <a:lnTo>
                    <a:pt x="192" y="1664"/>
                  </a:lnTo>
                  <a:lnTo>
                    <a:pt x="210" y="1679"/>
                  </a:lnTo>
                  <a:lnTo>
                    <a:pt x="192" y="1679"/>
                  </a:lnTo>
                  <a:lnTo>
                    <a:pt x="210" y="1696"/>
                  </a:lnTo>
                  <a:lnTo>
                    <a:pt x="227" y="1696"/>
                  </a:lnTo>
                  <a:lnTo>
                    <a:pt x="244" y="1727"/>
                  </a:lnTo>
                  <a:lnTo>
                    <a:pt x="261" y="1744"/>
                  </a:lnTo>
                  <a:lnTo>
                    <a:pt x="279" y="1727"/>
                  </a:lnTo>
                  <a:lnTo>
                    <a:pt x="365" y="1775"/>
                  </a:lnTo>
                  <a:lnTo>
                    <a:pt x="348" y="1840"/>
                  </a:lnTo>
                  <a:lnTo>
                    <a:pt x="330" y="1823"/>
                  </a:lnTo>
                  <a:lnTo>
                    <a:pt x="313" y="1840"/>
                  </a:lnTo>
                  <a:lnTo>
                    <a:pt x="313" y="1871"/>
                  </a:lnTo>
                  <a:lnTo>
                    <a:pt x="330" y="1856"/>
                  </a:lnTo>
                  <a:lnTo>
                    <a:pt x="348" y="1871"/>
                  </a:lnTo>
                  <a:lnTo>
                    <a:pt x="296" y="1888"/>
                  </a:lnTo>
                  <a:lnTo>
                    <a:pt x="313" y="1904"/>
                  </a:lnTo>
                  <a:lnTo>
                    <a:pt x="279" y="1936"/>
                  </a:lnTo>
                  <a:lnTo>
                    <a:pt x="261" y="1936"/>
                  </a:lnTo>
                  <a:lnTo>
                    <a:pt x="279" y="1936"/>
                  </a:lnTo>
                  <a:lnTo>
                    <a:pt x="348" y="2000"/>
                  </a:lnTo>
                  <a:lnTo>
                    <a:pt x="434" y="2000"/>
                  </a:lnTo>
                  <a:lnTo>
                    <a:pt x="469" y="2015"/>
                  </a:lnTo>
                  <a:lnTo>
                    <a:pt x="503" y="2015"/>
                  </a:lnTo>
                  <a:lnTo>
                    <a:pt x="538" y="2048"/>
                  </a:lnTo>
                  <a:lnTo>
                    <a:pt x="555" y="2063"/>
                  </a:lnTo>
                  <a:lnTo>
                    <a:pt x="572" y="2063"/>
                  </a:lnTo>
                  <a:lnTo>
                    <a:pt x="590" y="2048"/>
                  </a:lnTo>
                  <a:lnTo>
                    <a:pt x="555" y="2015"/>
                  </a:lnTo>
                  <a:lnTo>
                    <a:pt x="555" y="1984"/>
                  </a:lnTo>
                  <a:lnTo>
                    <a:pt x="538" y="1952"/>
                  </a:lnTo>
                  <a:lnTo>
                    <a:pt x="572" y="1904"/>
                  </a:lnTo>
                  <a:lnTo>
                    <a:pt x="590" y="1919"/>
                  </a:lnTo>
                  <a:lnTo>
                    <a:pt x="607" y="1904"/>
                  </a:lnTo>
                  <a:lnTo>
                    <a:pt x="607" y="1888"/>
                  </a:lnTo>
                  <a:lnTo>
                    <a:pt x="590" y="1888"/>
                  </a:lnTo>
                  <a:lnTo>
                    <a:pt x="607" y="1871"/>
                  </a:lnTo>
                  <a:lnTo>
                    <a:pt x="590" y="1840"/>
                  </a:lnTo>
                  <a:lnTo>
                    <a:pt x="555" y="1840"/>
                  </a:lnTo>
                  <a:lnTo>
                    <a:pt x="538" y="1808"/>
                  </a:lnTo>
                  <a:lnTo>
                    <a:pt x="555" y="1727"/>
                  </a:lnTo>
                  <a:lnTo>
                    <a:pt x="590" y="1760"/>
                  </a:lnTo>
                  <a:lnTo>
                    <a:pt x="607" y="1760"/>
                  </a:lnTo>
                  <a:lnTo>
                    <a:pt x="590" y="1727"/>
                  </a:lnTo>
                  <a:lnTo>
                    <a:pt x="641" y="1679"/>
                  </a:lnTo>
                  <a:lnTo>
                    <a:pt x="676" y="1696"/>
                  </a:lnTo>
                  <a:lnTo>
                    <a:pt x="693" y="1679"/>
                  </a:lnTo>
                  <a:lnTo>
                    <a:pt x="728" y="1696"/>
                  </a:lnTo>
                  <a:lnTo>
                    <a:pt x="780" y="1727"/>
                  </a:lnTo>
                  <a:lnTo>
                    <a:pt x="814" y="1712"/>
                  </a:lnTo>
                  <a:lnTo>
                    <a:pt x="851" y="1712"/>
                  </a:lnTo>
                  <a:lnTo>
                    <a:pt x="868" y="1727"/>
                  </a:lnTo>
                  <a:lnTo>
                    <a:pt x="937" y="1727"/>
                  </a:lnTo>
                  <a:lnTo>
                    <a:pt x="954" y="1696"/>
                  </a:lnTo>
                  <a:lnTo>
                    <a:pt x="903" y="1679"/>
                  </a:lnTo>
                  <a:lnTo>
                    <a:pt x="937" y="1664"/>
                  </a:lnTo>
                  <a:lnTo>
                    <a:pt x="920" y="1648"/>
                  </a:lnTo>
                  <a:lnTo>
                    <a:pt x="937" y="1631"/>
                  </a:lnTo>
                  <a:lnTo>
                    <a:pt x="937" y="1583"/>
                  </a:lnTo>
                  <a:lnTo>
                    <a:pt x="972" y="1600"/>
                  </a:lnTo>
                  <a:lnTo>
                    <a:pt x="1127" y="1553"/>
                  </a:lnTo>
                  <a:lnTo>
                    <a:pt x="1127" y="1535"/>
                  </a:lnTo>
                  <a:lnTo>
                    <a:pt x="1144" y="1535"/>
                  </a:lnTo>
                  <a:lnTo>
                    <a:pt x="1196" y="1535"/>
                  </a:lnTo>
                  <a:lnTo>
                    <a:pt x="1214" y="1568"/>
                  </a:lnTo>
                  <a:lnTo>
                    <a:pt x="1214" y="1583"/>
                  </a:lnTo>
                  <a:lnTo>
                    <a:pt x="1231" y="1583"/>
                  </a:lnTo>
                  <a:lnTo>
                    <a:pt x="1265" y="1600"/>
                  </a:lnTo>
                  <a:lnTo>
                    <a:pt x="1265" y="1616"/>
                  </a:lnTo>
                  <a:lnTo>
                    <a:pt x="1300" y="1616"/>
                  </a:lnTo>
                  <a:lnTo>
                    <a:pt x="1334" y="1583"/>
                  </a:lnTo>
                  <a:lnTo>
                    <a:pt x="1369" y="1568"/>
                  </a:lnTo>
                  <a:lnTo>
                    <a:pt x="1386" y="1616"/>
                  </a:lnTo>
                  <a:lnTo>
                    <a:pt x="1455" y="1727"/>
                  </a:lnTo>
                  <a:lnTo>
                    <a:pt x="1473" y="1696"/>
                  </a:lnTo>
                  <a:lnTo>
                    <a:pt x="1490" y="1727"/>
                  </a:lnTo>
                  <a:lnTo>
                    <a:pt x="1542" y="1712"/>
                  </a:lnTo>
                  <a:lnTo>
                    <a:pt x="1596" y="1760"/>
                  </a:lnTo>
                  <a:lnTo>
                    <a:pt x="1630" y="1775"/>
                  </a:lnTo>
                  <a:lnTo>
                    <a:pt x="1630" y="1760"/>
                  </a:lnTo>
                  <a:lnTo>
                    <a:pt x="1647" y="1792"/>
                  </a:lnTo>
                  <a:lnTo>
                    <a:pt x="1630" y="1808"/>
                  </a:lnTo>
                  <a:lnTo>
                    <a:pt x="1665" y="1792"/>
                  </a:lnTo>
                  <a:lnTo>
                    <a:pt x="1682" y="1775"/>
                  </a:lnTo>
                  <a:lnTo>
                    <a:pt x="1768" y="1727"/>
                  </a:lnTo>
                  <a:lnTo>
                    <a:pt x="1837" y="1744"/>
                  </a:lnTo>
                  <a:lnTo>
                    <a:pt x="1872" y="1760"/>
                  </a:lnTo>
                  <a:lnTo>
                    <a:pt x="1941" y="1760"/>
                  </a:lnTo>
                  <a:lnTo>
                    <a:pt x="1941" y="1727"/>
                  </a:lnTo>
                  <a:lnTo>
                    <a:pt x="1941" y="1696"/>
                  </a:lnTo>
                  <a:lnTo>
                    <a:pt x="1976" y="1679"/>
                  </a:lnTo>
                  <a:lnTo>
                    <a:pt x="2045" y="1696"/>
                  </a:lnTo>
                  <a:lnTo>
                    <a:pt x="2079" y="1744"/>
                  </a:lnTo>
                  <a:lnTo>
                    <a:pt x="2097" y="1744"/>
                  </a:lnTo>
                  <a:lnTo>
                    <a:pt x="2131" y="1727"/>
                  </a:lnTo>
                  <a:lnTo>
                    <a:pt x="2235" y="1775"/>
                  </a:lnTo>
                  <a:lnTo>
                    <a:pt x="2287" y="1792"/>
                  </a:lnTo>
                  <a:lnTo>
                    <a:pt x="2358" y="1775"/>
                  </a:lnTo>
                  <a:lnTo>
                    <a:pt x="2392" y="1744"/>
                  </a:lnTo>
                  <a:lnTo>
                    <a:pt x="2444" y="1760"/>
                  </a:lnTo>
                  <a:lnTo>
                    <a:pt x="2479" y="1775"/>
                  </a:lnTo>
                  <a:lnTo>
                    <a:pt x="2530" y="1760"/>
                  </a:lnTo>
                  <a:lnTo>
                    <a:pt x="2548" y="1696"/>
                  </a:lnTo>
                  <a:lnTo>
                    <a:pt x="2565" y="1679"/>
                  </a:lnTo>
                  <a:lnTo>
                    <a:pt x="2565" y="1664"/>
                  </a:lnTo>
                  <a:lnTo>
                    <a:pt x="2548" y="1664"/>
                  </a:lnTo>
                  <a:lnTo>
                    <a:pt x="2565" y="1631"/>
                  </a:lnTo>
                  <a:lnTo>
                    <a:pt x="2634" y="1616"/>
                  </a:lnTo>
                  <a:lnTo>
                    <a:pt x="2686" y="1631"/>
                  </a:lnTo>
                  <a:lnTo>
                    <a:pt x="2721" y="1664"/>
                  </a:lnTo>
                  <a:lnTo>
                    <a:pt x="2755" y="1775"/>
                  </a:lnTo>
                  <a:lnTo>
                    <a:pt x="2790" y="1775"/>
                  </a:lnTo>
                  <a:lnTo>
                    <a:pt x="2841" y="1808"/>
                  </a:lnTo>
                  <a:lnTo>
                    <a:pt x="2841" y="1840"/>
                  </a:lnTo>
                  <a:lnTo>
                    <a:pt x="2876" y="1840"/>
                  </a:lnTo>
                  <a:lnTo>
                    <a:pt x="2945" y="1823"/>
                  </a:lnTo>
                  <a:lnTo>
                    <a:pt x="2945" y="1856"/>
                  </a:lnTo>
                  <a:lnTo>
                    <a:pt x="2893" y="1952"/>
                  </a:lnTo>
                  <a:lnTo>
                    <a:pt x="2876" y="1936"/>
                  </a:lnTo>
                  <a:lnTo>
                    <a:pt x="2841" y="1952"/>
                  </a:lnTo>
                  <a:lnTo>
                    <a:pt x="2859" y="2000"/>
                  </a:lnTo>
                  <a:lnTo>
                    <a:pt x="2841" y="2032"/>
                  </a:lnTo>
                  <a:lnTo>
                    <a:pt x="2859" y="2000"/>
                  </a:lnTo>
                  <a:lnTo>
                    <a:pt x="2876" y="2000"/>
                  </a:lnTo>
                  <a:lnTo>
                    <a:pt x="2876" y="2015"/>
                  </a:lnTo>
                  <a:lnTo>
                    <a:pt x="2893" y="2032"/>
                  </a:lnTo>
                  <a:lnTo>
                    <a:pt x="2945" y="2000"/>
                  </a:lnTo>
                  <a:lnTo>
                    <a:pt x="3103" y="1823"/>
                  </a:lnTo>
                  <a:lnTo>
                    <a:pt x="3103" y="1712"/>
                  </a:lnTo>
                  <a:lnTo>
                    <a:pt x="3120" y="1679"/>
                  </a:lnTo>
                  <a:lnTo>
                    <a:pt x="3120" y="1631"/>
                  </a:lnTo>
                  <a:lnTo>
                    <a:pt x="3085" y="1583"/>
                  </a:lnTo>
                  <a:lnTo>
                    <a:pt x="3068" y="1583"/>
                  </a:lnTo>
                  <a:lnTo>
                    <a:pt x="3049" y="1616"/>
                  </a:lnTo>
                  <a:lnTo>
                    <a:pt x="3014" y="1616"/>
                  </a:lnTo>
                  <a:lnTo>
                    <a:pt x="3032" y="1583"/>
                  </a:lnTo>
                  <a:lnTo>
                    <a:pt x="3014" y="1583"/>
                  </a:lnTo>
                  <a:lnTo>
                    <a:pt x="2997" y="1568"/>
                  </a:lnTo>
                  <a:lnTo>
                    <a:pt x="2962" y="1568"/>
                  </a:lnTo>
                  <a:lnTo>
                    <a:pt x="2962" y="1553"/>
                  </a:lnTo>
                  <a:lnTo>
                    <a:pt x="3014" y="1505"/>
                  </a:lnTo>
                  <a:lnTo>
                    <a:pt x="3172" y="1361"/>
                  </a:lnTo>
                  <a:lnTo>
                    <a:pt x="3241" y="1343"/>
                  </a:lnTo>
                  <a:lnTo>
                    <a:pt x="3258" y="1361"/>
                  </a:lnTo>
                  <a:lnTo>
                    <a:pt x="3275" y="1343"/>
                  </a:lnTo>
                  <a:lnTo>
                    <a:pt x="3327" y="1361"/>
                  </a:lnTo>
                  <a:lnTo>
                    <a:pt x="3344" y="1328"/>
                  </a:lnTo>
                  <a:lnTo>
                    <a:pt x="3396" y="1343"/>
                  </a:lnTo>
                  <a:lnTo>
                    <a:pt x="3414" y="1343"/>
                  </a:lnTo>
                  <a:lnTo>
                    <a:pt x="3396" y="1361"/>
                  </a:lnTo>
                  <a:lnTo>
                    <a:pt x="3396" y="1376"/>
                  </a:lnTo>
                  <a:lnTo>
                    <a:pt x="3500" y="1361"/>
                  </a:lnTo>
                  <a:lnTo>
                    <a:pt x="3483" y="1343"/>
                  </a:lnTo>
                  <a:lnTo>
                    <a:pt x="3552" y="1232"/>
                  </a:lnTo>
                  <a:lnTo>
                    <a:pt x="3638" y="1217"/>
                  </a:lnTo>
                  <a:lnTo>
                    <a:pt x="3638" y="1247"/>
                  </a:lnTo>
                  <a:lnTo>
                    <a:pt x="3638" y="1280"/>
                  </a:lnTo>
                  <a:lnTo>
                    <a:pt x="3725" y="1232"/>
                  </a:lnTo>
                  <a:lnTo>
                    <a:pt x="3725" y="1184"/>
                  </a:lnTo>
                  <a:lnTo>
                    <a:pt x="3759" y="1184"/>
                  </a:lnTo>
                  <a:lnTo>
                    <a:pt x="3742" y="1199"/>
                  </a:lnTo>
                  <a:lnTo>
                    <a:pt x="3725" y="1280"/>
                  </a:lnTo>
                  <a:lnTo>
                    <a:pt x="3690" y="1295"/>
                  </a:lnTo>
                  <a:lnTo>
                    <a:pt x="3586" y="1409"/>
                  </a:lnTo>
                  <a:lnTo>
                    <a:pt x="3552" y="1424"/>
                  </a:lnTo>
                  <a:lnTo>
                    <a:pt x="3517" y="1535"/>
                  </a:lnTo>
                  <a:lnTo>
                    <a:pt x="3552" y="1727"/>
                  </a:lnTo>
                  <a:lnTo>
                    <a:pt x="3586" y="1696"/>
                  </a:lnTo>
                  <a:lnTo>
                    <a:pt x="3621" y="1631"/>
                  </a:lnTo>
                  <a:lnTo>
                    <a:pt x="3638" y="1631"/>
                  </a:lnTo>
                  <a:lnTo>
                    <a:pt x="3638" y="1583"/>
                  </a:lnTo>
                  <a:lnTo>
                    <a:pt x="3655" y="1583"/>
                  </a:lnTo>
                  <a:lnTo>
                    <a:pt x="3690" y="1568"/>
                  </a:lnTo>
                  <a:lnTo>
                    <a:pt x="3673" y="1520"/>
                  </a:lnTo>
                  <a:lnTo>
                    <a:pt x="3707" y="1505"/>
                  </a:lnTo>
                  <a:lnTo>
                    <a:pt x="3725" y="1505"/>
                  </a:lnTo>
                  <a:lnTo>
                    <a:pt x="3725" y="1472"/>
                  </a:lnTo>
                  <a:lnTo>
                    <a:pt x="3707" y="1472"/>
                  </a:lnTo>
                  <a:lnTo>
                    <a:pt x="3725" y="1424"/>
                  </a:lnTo>
                  <a:lnTo>
                    <a:pt x="3707" y="1424"/>
                  </a:lnTo>
                  <a:lnTo>
                    <a:pt x="3690" y="1424"/>
                  </a:lnTo>
                  <a:lnTo>
                    <a:pt x="3690" y="1409"/>
                  </a:lnTo>
                  <a:lnTo>
                    <a:pt x="3725" y="1361"/>
                  </a:lnTo>
                  <a:lnTo>
                    <a:pt x="3725" y="1328"/>
                  </a:lnTo>
                  <a:lnTo>
                    <a:pt x="3759" y="1328"/>
                  </a:lnTo>
                  <a:lnTo>
                    <a:pt x="3813" y="1295"/>
                  </a:lnTo>
                  <a:lnTo>
                    <a:pt x="3813" y="1328"/>
                  </a:lnTo>
                  <a:lnTo>
                    <a:pt x="3830" y="1313"/>
                  </a:lnTo>
                  <a:lnTo>
                    <a:pt x="3882" y="1295"/>
                  </a:lnTo>
                  <a:lnTo>
                    <a:pt x="3917" y="1328"/>
                  </a:lnTo>
                  <a:lnTo>
                    <a:pt x="3934" y="1295"/>
                  </a:lnTo>
                  <a:lnTo>
                    <a:pt x="4107" y="1184"/>
                  </a:lnTo>
                  <a:lnTo>
                    <a:pt x="4158" y="1199"/>
                  </a:lnTo>
                  <a:lnTo>
                    <a:pt x="4176" y="1184"/>
                  </a:lnTo>
                  <a:lnTo>
                    <a:pt x="4141" y="1088"/>
                  </a:lnTo>
                  <a:lnTo>
                    <a:pt x="4124" y="1088"/>
                  </a:lnTo>
                  <a:lnTo>
                    <a:pt x="4124" y="1056"/>
                  </a:lnTo>
                  <a:lnTo>
                    <a:pt x="4141" y="1056"/>
                  </a:lnTo>
                  <a:lnTo>
                    <a:pt x="4176" y="1040"/>
                  </a:lnTo>
                  <a:lnTo>
                    <a:pt x="4210" y="1008"/>
                  </a:lnTo>
                  <a:lnTo>
                    <a:pt x="4193" y="977"/>
                  </a:lnTo>
                  <a:lnTo>
                    <a:pt x="4210" y="960"/>
                  </a:lnTo>
                  <a:lnTo>
                    <a:pt x="4228" y="1008"/>
                  </a:lnTo>
                  <a:lnTo>
                    <a:pt x="4262" y="1008"/>
                  </a:lnTo>
                  <a:lnTo>
                    <a:pt x="4297" y="1040"/>
                  </a:lnTo>
                  <a:lnTo>
                    <a:pt x="4383" y="1088"/>
                  </a:lnTo>
                  <a:lnTo>
                    <a:pt x="4400" y="1040"/>
                  </a:lnTo>
                  <a:lnTo>
                    <a:pt x="4400" y="1008"/>
                  </a:lnTo>
                  <a:lnTo>
                    <a:pt x="4435" y="1008"/>
                  </a:lnTo>
                  <a:lnTo>
                    <a:pt x="4469" y="977"/>
                  </a:lnTo>
                  <a:lnTo>
                    <a:pt x="4418" y="929"/>
                  </a:lnTo>
                  <a:lnTo>
                    <a:pt x="4331" y="912"/>
                  </a:lnTo>
                  <a:lnTo>
                    <a:pt x="4176" y="785"/>
                  </a:lnTo>
                  <a:lnTo>
                    <a:pt x="4072" y="720"/>
                  </a:lnTo>
                  <a:lnTo>
                    <a:pt x="3934" y="704"/>
                  </a:lnTo>
                  <a:lnTo>
                    <a:pt x="3934" y="785"/>
                  </a:lnTo>
                  <a:lnTo>
                    <a:pt x="3899" y="800"/>
                  </a:lnTo>
                  <a:lnTo>
                    <a:pt x="3865" y="768"/>
                  </a:lnTo>
                  <a:lnTo>
                    <a:pt x="3865" y="737"/>
                  </a:lnTo>
                  <a:lnTo>
                    <a:pt x="3882" y="737"/>
                  </a:lnTo>
                  <a:lnTo>
                    <a:pt x="3899" y="720"/>
                  </a:lnTo>
                  <a:lnTo>
                    <a:pt x="3865" y="720"/>
                  </a:lnTo>
                  <a:lnTo>
                    <a:pt x="3830" y="752"/>
                  </a:lnTo>
                  <a:lnTo>
                    <a:pt x="3742" y="737"/>
                  </a:lnTo>
                  <a:lnTo>
                    <a:pt x="3655" y="737"/>
                  </a:lnTo>
                  <a:lnTo>
                    <a:pt x="3621" y="720"/>
                  </a:lnTo>
                  <a:lnTo>
                    <a:pt x="3638" y="689"/>
                  </a:lnTo>
                  <a:lnTo>
                    <a:pt x="3604" y="641"/>
                  </a:lnTo>
                  <a:lnTo>
                    <a:pt x="3535" y="624"/>
                  </a:lnTo>
                  <a:lnTo>
                    <a:pt x="3431" y="656"/>
                  </a:lnTo>
                  <a:lnTo>
                    <a:pt x="3414" y="608"/>
                  </a:lnTo>
                  <a:lnTo>
                    <a:pt x="3379" y="608"/>
                  </a:lnTo>
                  <a:lnTo>
                    <a:pt x="3362" y="593"/>
                  </a:lnTo>
                  <a:lnTo>
                    <a:pt x="3362" y="545"/>
                  </a:lnTo>
                  <a:lnTo>
                    <a:pt x="3241" y="512"/>
                  </a:lnTo>
                  <a:lnTo>
                    <a:pt x="3103" y="480"/>
                  </a:lnTo>
                  <a:lnTo>
                    <a:pt x="3068" y="545"/>
                  </a:lnTo>
                  <a:lnTo>
                    <a:pt x="3103" y="593"/>
                  </a:lnTo>
                  <a:lnTo>
                    <a:pt x="2997" y="593"/>
                  </a:lnTo>
                  <a:lnTo>
                    <a:pt x="2980" y="593"/>
                  </a:lnTo>
                  <a:lnTo>
                    <a:pt x="2945" y="608"/>
                  </a:lnTo>
                  <a:lnTo>
                    <a:pt x="2893" y="560"/>
                  </a:lnTo>
                  <a:lnTo>
                    <a:pt x="2859" y="656"/>
                  </a:lnTo>
                  <a:lnTo>
                    <a:pt x="2824" y="641"/>
                  </a:lnTo>
                  <a:lnTo>
                    <a:pt x="2790" y="576"/>
                  </a:lnTo>
                  <a:lnTo>
                    <a:pt x="2807" y="497"/>
                  </a:lnTo>
                  <a:lnTo>
                    <a:pt x="2772" y="449"/>
                  </a:lnTo>
                  <a:lnTo>
                    <a:pt x="2669" y="417"/>
                  </a:lnTo>
                  <a:lnTo>
                    <a:pt x="2634" y="417"/>
                  </a:lnTo>
                  <a:lnTo>
                    <a:pt x="2617" y="449"/>
                  </a:lnTo>
                  <a:lnTo>
                    <a:pt x="2634" y="480"/>
                  </a:lnTo>
                  <a:lnTo>
                    <a:pt x="2496" y="465"/>
                  </a:lnTo>
                  <a:lnTo>
                    <a:pt x="2513" y="417"/>
                  </a:lnTo>
                  <a:lnTo>
                    <a:pt x="2427" y="401"/>
                  </a:lnTo>
                  <a:lnTo>
                    <a:pt x="2375" y="432"/>
                  </a:lnTo>
                  <a:lnTo>
                    <a:pt x="2269" y="384"/>
                  </a:lnTo>
                  <a:close/>
                </a:path>
              </a:pathLst>
            </a:custGeom>
            <a:solidFill>
              <a:srgbClr val="DBB860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71" name="Freeform 172"/>
            <p:cNvSpPr/>
            <p:nvPr/>
          </p:nvSpPr>
          <p:spPr bwMode="auto">
            <a:xfrm>
              <a:off x="5837237" y="2155826"/>
              <a:ext cx="371475" cy="468313"/>
            </a:xfrm>
            <a:custGeom>
              <a:avLst/>
              <a:gdLst>
                <a:gd name="T0" fmla="*/ 0 w 468"/>
                <a:gd name="T1" fmla="*/ 101428 h 591"/>
                <a:gd name="T2" fmla="*/ 0 w 468"/>
                <a:gd name="T3" fmla="*/ 101428 h 591"/>
                <a:gd name="T4" fmla="*/ 10319 w 468"/>
                <a:gd name="T5" fmla="*/ 113314 h 591"/>
                <a:gd name="T6" fmla="*/ 27781 w 468"/>
                <a:gd name="T7" fmla="*/ 116484 h 591"/>
                <a:gd name="T8" fmla="*/ 31750 w 468"/>
                <a:gd name="T9" fmla="*/ 113314 h 591"/>
                <a:gd name="T10" fmla="*/ 23812 w 468"/>
                <a:gd name="T11" fmla="*/ 106975 h 591"/>
                <a:gd name="T12" fmla="*/ 20638 w 468"/>
                <a:gd name="T13" fmla="*/ 101428 h 591"/>
                <a:gd name="T14" fmla="*/ 20638 w 468"/>
                <a:gd name="T15" fmla="*/ 84788 h 591"/>
                <a:gd name="T16" fmla="*/ 23812 w 468"/>
                <a:gd name="T17" fmla="*/ 78448 h 591"/>
                <a:gd name="T18" fmla="*/ 48419 w 468"/>
                <a:gd name="T19" fmla="*/ 40413 h 591"/>
                <a:gd name="T20" fmla="*/ 65881 w 468"/>
                <a:gd name="T21" fmla="*/ 28527 h 591"/>
                <a:gd name="T22" fmla="*/ 92869 w 468"/>
                <a:gd name="T23" fmla="*/ 15848 h 591"/>
                <a:gd name="T24" fmla="*/ 92869 w 468"/>
                <a:gd name="T25" fmla="*/ 2377 h 591"/>
                <a:gd name="T26" fmla="*/ 86519 w 468"/>
                <a:gd name="T27" fmla="*/ 0 h 591"/>
                <a:gd name="T28" fmla="*/ 79375 w 468"/>
                <a:gd name="T29" fmla="*/ 6339 h 591"/>
                <a:gd name="T30" fmla="*/ 73025 w 468"/>
                <a:gd name="T31" fmla="*/ 11886 h 591"/>
                <a:gd name="T32" fmla="*/ 62706 w 468"/>
                <a:gd name="T33" fmla="*/ 15848 h 591"/>
                <a:gd name="T34" fmla="*/ 52388 w 468"/>
                <a:gd name="T35" fmla="*/ 15848 h 591"/>
                <a:gd name="T36" fmla="*/ 42069 w 468"/>
                <a:gd name="T37" fmla="*/ 21395 h 591"/>
                <a:gd name="T38" fmla="*/ 31750 w 468"/>
                <a:gd name="T39" fmla="*/ 34866 h 591"/>
                <a:gd name="T40" fmla="*/ 20638 w 468"/>
                <a:gd name="T41" fmla="*/ 40413 h 591"/>
                <a:gd name="T42" fmla="*/ 20638 w 468"/>
                <a:gd name="T43" fmla="*/ 47544 h 591"/>
                <a:gd name="T44" fmla="*/ 17463 w 468"/>
                <a:gd name="T45" fmla="*/ 57053 h 591"/>
                <a:gd name="T46" fmla="*/ 10319 w 468"/>
                <a:gd name="T47" fmla="*/ 63393 h 591"/>
                <a:gd name="T48" fmla="*/ 14288 w 468"/>
                <a:gd name="T49" fmla="*/ 68939 h 591"/>
                <a:gd name="T50" fmla="*/ 10319 w 468"/>
                <a:gd name="T51" fmla="*/ 76071 h 591"/>
                <a:gd name="T52" fmla="*/ 3969 w 468"/>
                <a:gd name="T53" fmla="*/ 82410 h 591"/>
                <a:gd name="T54" fmla="*/ 7144 w 468"/>
                <a:gd name="T55" fmla="*/ 87957 h 591"/>
                <a:gd name="T56" fmla="*/ 0 w 468"/>
                <a:gd name="T57" fmla="*/ 91919 h 591"/>
                <a:gd name="T58" fmla="*/ 0 w 468"/>
                <a:gd name="T59" fmla="*/ 101428 h 5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8"/>
                <a:gd name="T91" fmla="*/ 0 h 591"/>
                <a:gd name="T92" fmla="*/ 468 w 468"/>
                <a:gd name="T93" fmla="*/ 591 h 5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8" h="591" extrusionOk="0">
                  <a:moveTo>
                    <a:pt x="0" y="512"/>
                  </a:moveTo>
                  <a:lnTo>
                    <a:pt x="0" y="512"/>
                  </a:lnTo>
                  <a:lnTo>
                    <a:pt x="52" y="575"/>
                  </a:lnTo>
                  <a:lnTo>
                    <a:pt x="140" y="591"/>
                  </a:lnTo>
                  <a:lnTo>
                    <a:pt x="157" y="575"/>
                  </a:lnTo>
                  <a:lnTo>
                    <a:pt x="123" y="543"/>
                  </a:lnTo>
                  <a:lnTo>
                    <a:pt x="104" y="512"/>
                  </a:lnTo>
                  <a:lnTo>
                    <a:pt x="104" y="431"/>
                  </a:lnTo>
                  <a:lnTo>
                    <a:pt x="123" y="399"/>
                  </a:lnTo>
                  <a:lnTo>
                    <a:pt x="244" y="207"/>
                  </a:lnTo>
                  <a:lnTo>
                    <a:pt x="330" y="144"/>
                  </a:lnTo>
                  <a:lnTo>
                    <a:pt x="468" y="80"/>
                  </a:lnTo>
                  <a:lnTo>
                    <a:pt x="468" y="15"/>
                  </a:lnTo>
                  <a:lnTo>
                    <a:pt x="434" y="0"/>
                  </a:lnTo>
                  <a:lnTo>
                    <a:pt x="399" y="32"/>
                  </a:lnTo>
                  <a:lnTo>
                    <a:pt x="365" y="63"/>
                  </a:lnTo>
                  <a:lnTo>
                    <a:pt x="313" y="80"/>
                  </a:lnTo>
                  <a:lnTo>
                    <a:pt x="261" y="80"/>
                  </a:lnTo>
                  <a:lnTo>
                    <a:pt x="209" y="111"/>
                  </a:lnTo>
                  <a:lnTo>
                    <a:pt x="157" y="176"/>
                  </a:lnTo>
                  <a:lnTo>
                    <a:pt x="104" y="207"/>
                  </a:lnTo>
                  <a:lnTo>
                    <a:pt x="104" y="240"/>
                  </a:lnTo>
                  <a:lnTo>
                    <a:pt x="86" y="288"/>
                  </a:lnTo>
                  <a:lnTo>
                    <a:pt x="52" y="320"/>
                  </a:lnTo>
                  <a:lnTo>
                    <a:pt x="69" y="351"/>
                  </a:lnTo>
                  <a:lnTo>
                    <a:pt x="52" y="384"/>
                  </a:lnTo>
                  <a:lnTo>
                    <a:pt x="17" y="416"/>
                  </a:lnTo>
                  <a:lnTo>
                    <a:pt x="35" y="447"/>
                  </a:lnTo>
                  <a:lnTo>
                    <a:pt x="0" y="464"/>
                  </a:lnTo>
                  <a:lnTo>
                    <a:pt x="0" y="51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72" name="Freeform 173"/>
            <p:cNvSpPr/>
            <p:nvPr/>
          </p:nvSpPr>
          <p:spPr bwMode="auto">
            <a:xfrm>
              <a:off x="5767386" y="2676526"/>
              <a:ext cx="41275" cy="50800"/>
            </a:xfrm>
            <a:custGeom>
              <a:avLst/>
              <a:gdLst>
                <a:gd name="T0" fmla="*/ 0 w 52"/>
                <a:gd name="T1" fmla="*/ 12902 h 63"/>
                <a:gd name="T2" fmla="*/ 0 w 52"/>
                <a:gd name="T3" fmla="*/ 12902 h 63"/>
                <a:gd name="T4" fmla="*/ 7144 w 52"/>
                <a:gd name="T5" fmla="*/ 9676 h 63"/>
                <a:gd name="T6" fmla="*/ 10319 w 52"/>
                <a:gd name="T7" fmla="*/ 6451 h 63"/>
                <a:gd name="T8" fmla="*/ 3969 w 52"/>
                <a:gd name="T9" fmla="*/ 0 h 63"/>
                <a:gd name="T10" fmla="*/ 0 w 52"/>
                <a:gd name="T11" fmla="*/ 6451 h 63"/>
                <a:gd name="T12" fmla="*/ 0 w 52"/>
                <a:gd name="T13" fmla="*/ 1290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63"/>
                <a:gd name="T23" fmla="*/ 52 w 52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63" extrusionOk="0">
                  <a:moveTo>
                    <a:pt x="0" y="63"/>
                  </a:moveTo>
                  <a:lnTo>
                    <a:pt x="0" y="63"/>
                  </a:lnTo>
                  <a:lnTo>
                    <a:pt x="34" y="48"/>
                  </a:lnTo>
                  <a:lnTo>
                    <a:pt x="52" y="31"/>
                  </a:lnTo>
                  <a:lnTo>
                    <a:pt x="17" y="0"/>
                  </a:lnTo>
                  <a:lnTo>
                    <a:pt x="0" y="31"/>
                  </a:lnTo>
                  <a:lnTo>
                    <a:pt x="0" y="6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73" name="Freeform 174"/>
            <p:cNvSpPr/>
            <p:nvPr/>
          </p:nvSpPr>
          <p:spPr bwMode="auto">
            <a:xfrm>
              <a:off x="5649912" y="2146301"/>
              <a:ext cx="155575" cy="44450"/>
            </a:xfrm>
            <a:custGeom>
              <a:avLst/>
              <a:gdLst>
                <a:gd name="T0" fmla="*/ 32544 w 196"/>
                <a:gd name="T1" fmla="*/ 3969 h 56"/>
                <a:gd name="T2" fmla="*/ 28575 w 196"/>
                <a:gd name="T3" fmla="*/ 3969 h 56"/>
                <a:gd name="T4" fmla="*/ 24606 w 196"/>
                <a:gd name="T5" fmla="*/ 3969 h 56"/>
                <a:gd name="T6" fmla="*/ 24606 w 196"/>
                <a:gd name="T7" fmla="*/ 7938 h 56"/>
                <a:gd name="T8" fmla="*/ 20637 w 196"/>
                <a:gd name="T9" fmla="*/ 11113 h 56"/>
                <a:gd name="T10" fmla="*/ 20637 w 196"/>
                <a:gd name="T11" fmla="*/ 7938 h 56"/>
                <a:gd name="T12" fmla="*/ 18256 w 196"/>
                <a:gd name="T13" fmla="*/ 7938 h 56"/>
                <a:gd name="T14" fmla="*/ 15081 w 196"/>
                <a:gd name="T15" fmla="*/ 3969 h 56"/>
                <a:gd name="T16" fmla="*/ 18256 w 196"/>
                <a:gd name="T17" fmla="*/ 3969 h 56"/>
                <a:gd name="T18" fmla="*/ 20637 w 196"/>
                <a:gd name="T19" fmla="*/ 3969 h 56"/>
                <a:gd name="T20" fmla="*/ 18256 w 196"/>
                <a:gd name="T21" fmla="*/ 3969 h 56"/>
                <a:gd name="T22" fmla="*/ 15081 w 196"/>
                <a:gd name="T23" fmla="*/ 3969 h 56"/>
                <a:gd name="T24" fmla="*/ 18256 w 196"/>
                <a:gd name="T25" fmla="*/ 3969 h 56"/>
                <a:gd name="T26" fmla="*/ 15081 w 196"/>
                <a:gd name="T27" fmla="*/ 0 h 56"/>
                <a:gd name="T28" fmla="*/ 10319 w 196"/>
                <a:gd name="T29" fmla="*/ 3969 h 56"/>
                <a:gd name="T30" fmla="*/ 7144 w 196"/>
                <a:gd name="T31" fmla="*/ 3969 h 56"/>
                <a:gd name="T32" fmla="*/ 3969 w 196"/>
                <a:gd name="T33" fmla="*/ 3969 h 56"/>
                <a:gd name="T34" fmla="*/ 0 w 196"/>
                <a:gd name="T35" fmla="*/ 3969 h 56"/>
                <a:gd name="T36" fmla="*/ 3969 w 196"/>
                <a:gd name="T37" fmla="*/ 0 h 56"/>
                <a:gd name="T38" fmla="*/ 10319 w 196"/>
                <a:gd name="T39" fmla="*/ 0 h 56"/>
                <a:gd name="T40" fmla="*/ 18256 w 196"/>
                <a:gd name="T41" fmla="*/ 0 h 56"/>
                <a:gd name="T42" fmla="*/ 20637 w 196"/>
                <a:gd name="T43" fmla="*/ 0 h 56"/>
                <a:gd name="T44" fmla="*/ 28575 w 196"/>
                <a:gd name="T45" fmla="*/ 0 h 56"/>
                <a:gd name="T46" fmla="*/ 32544 w 196"/>
                <a:gd name="T47" fmla="*/ 0 h 56"/>
                <a:gd name="T48" fmla="*/ 35719 w 196"/>
                <a:gd name="T49" fmla="*/ 0 h 56"/>
                <a:gd name="T50" fmla="*/ 38894 w 196"/>
                <a:gd name="T51" fmla="*/ 0 h 56"/>
                <a:gd name="T52" fmla="*/ 38894 w 196"/>
                <a:gd name="T53" fmla="*/ 3969 h 56"/>
                <a:gd name="T54" fmla="*/ 35719 w 196"/>
                <a:gd name="T55" fmla="*/ 3969 h 56"/>
                <a:gd name="T56" fmla="*/ 32544 w 196"/>
                <a:gd name="T57" fmla="*/ 3969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56"/>
                <a:gd name="T89" fmla="*/ 196 w 19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56" extrusionOk="0">
                  <a:moveTo>
                    <a:pt x="161" y="17"/>
                  </a:moveTo>
                  <a:lnTo>
                    <a:pt x="144" y="17"/>
                  </a:lnTo>
                  <a:lnTo>
                    <a:pt x="125" y="17"/>
                  </a:lnTo>
                  <a:lnTo>
                    <a:pt x="125" y="37"/>
                  </a:lnTo>
                  <a:lnTo>
                    <a:pt x="107" y="56"/>
                  </a:lnTo>
                  <a:lnTo>
                    <a:pt x="107" y="37"/>
                  </a:lnTo>
                  <a:lnTo>
                    <a:pt x="90" y="37"/>
                  </a:lnTo>
                  <a:lnTo>
                    <a:pt x="73" y="17"/>
                  </a:lnTo>
                  <a:lnTo>
                    <a:pt x="90" y="17"/>
                  </a:lnTo>
                  <a:lnTo>
                    <a:pt x="107" y="17"/>
                  </a:lnTo>
                  <a:lnTo>
                    <a:pt x="90" y="17"/>
                  </a:lnTo>
                  <a:lnTo>
                    <a:pt x="73" y="17"/>
                  </a:lnTo>
                  <a:lnTo>
                    <a:pt x="90" y="17"/>
                  </a:lnTo>
                  <a:lnTo>
                    <a:pt x="73" y="0"/>
                  </a:lnTo>
                  <a:lnTo>
                    <a:pt x="54" y="17"/>
                  </a:lnTo>
                  <a:lnTo>
                    <a:pt x="36" y="17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19" y="0"/>
                  </a:lnTo>
                  <a:lnTo>
                    <a:pt x="54" y="0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44" y="0"/>
                  </a:lnTo>
                  <a:lnTo>
                    <a:pt x="161" y="0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196" y="17"/>
                  </a:lnTo>
                  <a:lnTo>
                    <a:pt x="178" y="17"/>
                  </a:lnTo>
                  <a:lnTo>
                    <a:pt x="161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74" name="Freeform 175"/>
            <p:cNvSpPr/>
            <p:nvPr/>
          </p:nvSpPr>
          <p:spPr bwMode="auto">
            <a:xfrm>
              <a:off x="5876924" y="2087563"/>
              <a:ext cx="87313" cy="73025"/>
            </a:xfrm>
            <a:custGeom>
              <a:avLst/>
              <a:gdLst>
                <a:gd name="T0" fmla="*/ 18424 w 109"/>
                <a:gd name="T1" fmla="*/ 15081 h 92"/>
                <a:gd name="T2" fmla="*/ 15220 w 109"/>
                <a:gd name="T3" fmla="*/ 15081 h 92"/>
                <a:gd name="T4" fmla="*/ 11215 w 109"/>
                <a:gd name="T5" fmla="*/ 18256 h 92"/>
                <a:gd name="T6" fmla="*/ 7209 w 109"/>
                <a:gd name="T7" fmla="*/ 18256 h 92"/>
                <a:gd name="T8" fmla="*/ 0 w 109"/>
                <a:gd name="T9" fmla="*/ 15081 h 92"/>
                <a:gd name="T10" fmla="*/ 0 w 109"/>
                <a:gd name="T11" fmla="*/ 11112 h 92"/>
                <a:gd name="T12" fmla="*/ 4005 w 109"/>
                <a:gd name="T13" fmla="*/ 11112 h 92"/>
                <a:gd name="T14" fmla="*/ 11215 w 109"/>
                <a:gd name="T15" fmla="*/ 11112 h 92"/>
                <a:gd name="T16" fmla="*/ 11215 w 109"/>
                <a:gd name="T17" fmla="*/ 7938 h 92"/>
                <a:gd name="T18" fmla="*/ 7209 w 109"/>
                <a:gd name="T19" fmla="*/ 11112 h 92"/>
                <a:gd name="T20" fmla="*/ 7209 w 109"/>
                <a:gd name="T21" fmla="*/ 7938 h 92"/>
                <a:gd name="T22" fmla="*/ 11215 w 109"/>
                <a:gd name="T23" fmla="*/ 7938 h 92"/>
                <a:gd name="T24" fmla="*/ 15220 w 109"/>
                <a:gd name="T25" fmla="*/ 7938 h 92"/>
                <a:gd name="T26" fmla="*/ 18424 w 109"/>
                <a:gd name="T27" fmla="*/ 3969 h 92"/>
                <a:gd name="T28" fmla="*/ 22429 w 109"/>
                <a:gd name="T29" fmla="*/ 3969 h 92"/>
                <a:gd name="T30" fmla="*/ 22429 w 109"/>
                <a:gd name="T31" fmla="*/ 0 h 92"/>
                <a:gd name="T32" fmla="*/ 22429 w 109"/>
                <a:gd name="T33" fmla="*/ 3969 h 92"/>
                <a:gd name="T34" fmla="*/ 22429 w 109"/>
                <a:gd name="T35" fmla="*/ 7938 h 92"/>
                <a:gd name="T36" fmla="*/ 18424 w 109"/>
                <a:gd name="T37" fmla="*/ 7938 h 92"/>
                <a:gd name="T38" fmla="*/ 15220 w 109"/>
                <a:gd name="T39" fmla="*/ 7938 h 92"/>
                <a:gd name="T40" fmla="*/ 11215 w 109"/>
                <a:gd name="T41" fmla="*/ 11112 h 92"/>
                <a:gd name="T42" fmla="*/ 15220 w 109"/>
                <a:gd name="T43" fmla="*/ 11112 h 92"/>
                <a:gd name="T44" fmla="*/ 22429 w 109"/>
                <a:gd name="T45" fmla="*/ 11112 h 92"/>
                <a:gd name="T46" fmla="*/ 22429 w 109"/>
                <a:gd name="T47" fmla="*/ 15081 h 92"/>
                <a:gd name="T48" fmla="*/ 18424 w 109"/>
                <a:gd name="T49" fmla="*/ 15081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92"/>
                <a:gd name="T77" fmla="*/ 109 w 109"/>
                <a:gd name="T78" fmla="*/ 92 h 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92" extrusionOk="0">
                  <a:moveTo>
                    <a:pt x="90" y="73"/>
                  </a:moveTo>
                  <a:lnTo>
                    <a:pt x="73" y="73"/>
                  </a:lnTo>
                  <a:lnTo>
                    <a:pt x="54" y="92"/>
                  </a:lnTo>
                  <a:lnTo>
                    <a:pt x="36" y="92"/>
                  </a:lnTo>
                  <a:lnTo>
                    <a:pt x="0" y="73"/>
                  </a:lnTo>
                  <a:lnTo>
                    <a:pt x="0" y="56"/>
                  </a:lnTo>
                  <a:lnTo>
                    <a:pt x="19" y="56"/>
                  </a:lnTo>
                  <a:lnTo>
                    <a:pt x="54" y="56"/>
                  </a:lnTo>
                  <a:lnTo>
                    <a:pt x="54" y="37"/>
                  </a:lnTo>
                  <a:lnTo>
                    <a:pt x="36" y="56"/>
                  </a:lnTo>
                  <a:lnTo>
                    <a:pt x="36" y="37"/>
                  </a:lnTo>
                  <a:lnTo>
                    <a:pt x="54" y="37"/>
                  </a:lnTo>
                  <a:lnTo>
                    <a:pt x="73" y="37"/>
                  </a:lnTo>
                  <a:lnTo>
                    <a:pt x="90" y="20"/>
                  </a:lnTo>
                  <a:lnTo>
                    <a:pt x="109" y="20"/>
                  </a:lnTo>
                  <a:lnTo>
                    <a:pt x="109" y="0"/>
                  </a:lnTo>
                  <a:lnTo>
                    <a:pt x="109" y="20"/>
                  </a:lnTo>
                  <a:lnTo>
                    <a:pt x="109" y="37"/>
                  </a:lnTo>
                  <a:lnTo>
                    <a:pt x="90" y="37"/>
                  </a:lnTo>
                  <a:lnTo>
                    <a:pt x="73" y="37"/>
                  </a:lnTo>
                  <a:lnTo>
                    <a:pt x="54" y="56"/>
                  </a:lnTo>
                  <a:lnTo>
                    <a:pt x="73" y="56"/>
                  </a:lnTo>
                  <a:lnTo>
                    <a:pt x="109" y="56"/>
                  </a:lnTo>
                  <a:lnTo>
                    <a:pt x="109" y="73"/>
                  </a:lnTo>
                  <a:lnTo>
                    <a:pt x="90" y="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75" name="Freeform 176"/>
            <p:cNvSpPr/>
            <p:nvPr/>
          </p:nvSpPr>
          <p:spPr bwMode="auto">
            <a:xfrm>
              <a:off x="4941888" y="2190751"/>
              <a:ext cx="282575" cy="161925"/>
            </a:xfrm>
            <a:custGeom>
              <a:avLst/>
              <a:gdLst>
                <a:gd name="T0" fmla="*/ 56198 w 357"/>
                <a:gd name="T1" fmla="*/ 29513 h 203"/>
                <a:gd name="T2" fmla="*/ 49866 w 357"/>
                <a:gd name="T3" fmla="*/ 29513 h 203"/>
                <a:gd name="T4" fmla="*/ 53032 w 357"/>
                <a:gd name="T5" fmla="*/ 25525 h 203"/>
                <a:gd name="T6" fmla="*/ 49866 w 357"/>
                <a:gd name="T7" fmla="*/ 18346 h 203"/>
                <a:gd name="T8" fmla="*/ 49866 w 357"/>
                <a:gd name="T9" fmla="*/ 18346 h 203"/>
                <a:gd name="T10" fmla="*/ 41951 w 357"/>
                <a:gd name="T11" fmla="*/ 18346 h 203"/>
                <a:gd name="T12" fmla="*/ 38785 w 357"/>
                <a:gd name="T13" fmla="*/ 29513 h 203"/>
                <a:gd name="T14" fmla="*/ 34827 w 357"/>
                <a:gd name="T15" fmla="*/ 36692 h 203"/>
                <a:gd name="T16" fmla="*/ 31661 w 357"/>
                <a:gd name="T17" fmla="*/ 40681 h 203"/>
                <a:gd name="T18" fmla="*/ 20580 w 357"/>
                <a:gd name="T19" fmla="*/ 36692 h 203"/>
                <a:gd name="T20" fmla="*/ 20580 w 357"/>
                <a:gd name="T21" fmla="*/ 29513 h 203"/>
                <a:gd name="T22" fmla="*/ 27703 w 357"/>
                <a:gd name="T23" fmla="*/ 29513 h 203"/>
                <a:gd name="T24" fmla="*/ 20580 w 357"/>
                <a:gd name="T25" fmla="*/ 29513 h 203"/>
                <a:gd name="T26" fmla="*/ 13456 w 357"/>
                <a:gd name="T27" fmla="*/ 29513 h 203"/>
                <a:gd name="T28" fmla="*/ 17414 w 357"/>
                <a:gd name="T29" fmla="*/ 22334 h 203"/>
                <a:gd name="T30" fmla="*/ 24537 w 357"/>
                <a:gd name="T31" fmla="*/ 22334 h 203"/>
                <a:gd name="T32" fmla="*/ 27703 w 357"/>
                <a:gd name="T33" fmla="*/ 18346 h 203"/>
                <a:gd name="T34" fmla="*/ 20580 w 357"/>
                <a:gd name="T35" fmla="*/ 18346 h 203"/>
                <a:gd name="T36" fmla="*/ 13456 w 357"/>
                <a:gd name="T37" fmla="*/ 22334 h 203"/>
                <a:gd name="T38" fmla="*/ 10290 w 357"/>
                <a:gd name="T39" fmla="*/ 18346 h 203"/>
                <a:gd name="T40" fmla="*/ 10290 w 357"/>
                <a:gd name="T41" fmla="*/ 18346 h 203"/>
                <a:gd name="T42" fmla="*/ 3166 w 357"/>
                <a:gd name="T43" fmla="*/ 15156 h 203"/>
                <a:gd name="T44" fmla="*/ 0 w 357"/>
                <a:gd name="T45" fmla="*/ 11167 h 203"/>
                <a:gd name="T46" fmla="*/ 0 w 357"/>
                <a:gd name="T47" fmla="*/ 3988 h 203"/>
                <a:gd name="T48" fmla="*/ 6332 w 357"/>
                <a:gd name="T49" fmla="*/ 3988 h 203"/>
                <a:gd name="T50" fmla="*/ 13456 w 357"/>
                <a:gd name="T51" fmla="*/ 3988 h 203"/>
                <a:gd name="T52" fmla="*/ 13456 w 357"/>
                <a:gd name="T53" fmla="*/ 3988 h 203"/>
                <a:gd name="T54" fmla="*/ 13456 w 357"/>
                <a:gd name="T55" fmla="*/ 7179 h 203"/>
                <a:gd name="T56" fmla="*/ 17414 w 357"/>
                <a:gd name="T57" fmla="*/ 3988 h 203"/>
                <a:gd name="T58" fmla="*/ 24537 w 357"/>
                <a:gd name="T59" fmla="*/ 7179 h 203"/>
                <a:gd name="T60" fmla="*/ 24537 w 357"/>
                <a:gd name="T61" fmla="*/ 7179 h 203"/>
                <a:gd name="T62" fmla="*/ 24537 w 357"/>
                <a:gd name="T63" fmla="*/ 0 h 203"/>
                <a:gd name="T64" fmla="*/ 31661 w 357"/>
                <a:gd name="T65" fmla="*/ 0 h 203"/>
                <a:gd name="T66" fmla="*/ 34827 w 357"/>
                <a:gd name="T67" fmla="*/ 3988 h 203"/>
                <a:gd name="T68" fmla="*/ 41951 w 357"/>
                <a:gd name="T69" fmla="*/ 3988 h 203"/>
                <a:gd name="T70" fmla="*/ 41951 w 357"/>
                <a:gd name="T71" fmla="*/ 11167 h 203"/>
                <a:gd name="T72" fmla="*/ 56198 w 357"/>
                <a:gd name="T73" fmla="*/ 18346 h 203"/>
                <a:gd name="T74" fmla="*/ 63322 w 357"/>
                <a:gd name="T75" fmla="*/ 18346 h 203"/>
                <a:gd name="T76" fmla="*/ 70446 w 357"/>
                <a:gd name="T77" fmla="*/ 29513 h 203"/>
                <a:gd name="T78" fmla="*/ 63322 w 357"/>
                <a:gd name="T79" fmla="*/ 33502 h 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7"/>
                <a:gd name="T121" fmla="*/ 0 h 203"/>
                <a:gd name="T122" fmla="*/ 357 w 357"/>
                <a:gd name="T123" fmla="*/ 203 h 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7" h="203" extrusionOk="0">
                  <a:moveTo>
                    <a:pt x="286" y="167"/>
                  </a:moveTo>
                  <a:lnTo>
                    <a:pt x="286" y="148"/>
                  </a:lnTo>
                  <a:lnTo>
                    <a:pt x="269" y="148"/>
                  </a:lnTo>
                  <a:lnTo>
                    <a:pt x="252" y="148"/>
                  </a:lnTo>
                  <a:lnTo>
                    <a:pt x="269" y="148"/>
                  </a:lnTo>
                  <a:lnTo>
                    <a:pt x="269" y="128"/>
                  </a:lnTo>
                  <a:lnTo>
                    <a:pt x="252" y="109"/>
                  </a:lnTo>
                  <a:lnTo>
                    <a:pt x="252" y="92"/>
                  </a:lnTo>
                  <a:lnTo>
                    <a:pt x="269" y="92"/>
                  </a:lnTo>
                  <a:lnTo>
                    <a:pt x="252" y="92"/>
                  </a:lnTo>
                  <a:lnTo>
                    <a:pt x="231" y="92"/>
                  </a:lnTo>
                  <a:lnTo>
                    <a:pt x="213" y="92"/>
                  </a:lnTo>
                  <a:lnTo>
                    <a:pt x="213" y="128"/>
                  </a:lnTo>
                  <a:lnTo>
                    <a:pt x="196" y="148"/>
                  </a:lnTo>
                  <a:lnTo>
                    <a:pt x="179" y="148"/>
                  </a:lnTo>
                  <a:lnTo>
                    <a:pt x="179" y="184"/>
                  </a:lnTo>
                  <a:lnTo>
                    <a:pt x="179" y="203"/>
                  </a:lnTo>
                  <a:lnTo>
                    <a:pt x="160" y="203"/>
                  </a:lnTo>
                  <a:lnTo>
                    <a:pt x="125" y="203"/>
                  </a:lnTo>
                  <a:lnTo>
                    <a:pt x="106" y="184"/>
                  </a:lnTo>
                  <a:lnTo>
                    <a:pt x="71" y="148"/>
                  </a:lnTo>
                  <a:lnTo>
                    <a:pt x="106" y="148"/>
                  </a:lnTo>
                  <a:lnTo>
                    <a:pt x="125" y="148"/>
                  </a:lnTo>
                  <a:lnTo>
                    <a:pt x="142" y="148"/>
                  </a:lnTo>
                  <a:lnTo>
                    <a:pt x="125" y="148"/>
                  </a:lnTo>
                  <a:lnTo>
                    <a:pt x="106" y="148"/>
                  </a:lnTo>
                  <a:lnTo>
                    <a:pt x="89" y="148"/>
                  </a:lnTo>
                  <a:lnTo>
                    <a:pt x="71" y="148"/>
                  </a:lnTo>
                  <a:lnTo>
                    <a:pt x="71" y="128"/>
                  </a:lnTo>
                  <a:lnTo>
                    <a:pt x="89" y="109"/>
                  </a:lnTo>
                  <a:lnTo>
                    <a:pt x="106" y="109"/>
                  </a:lnTo>
                  <a:lnTo>
                    <a:pt x="125" y="109"/>
                  </a:lnTo>
                  <a:lnTo>
                    <a:pt x="125" y="92"/>
                  </a:lnTo>
                  <a:lnTo>
                    <a:pt x="142" y="92"/>
                  </a:lnTo>
                  <a:lnTo>
                    <a:pt x="125" y="92"/>
                  </a:lnTo>
                  <a:lnTo>
                    <a:pt x="106" y="92"/>
                  </a:lnTo>
                  <a:lnTo>
                    <a:pt x="89" y="92"/>
                  </a:lnTo>
                  <a:lnTo>
                    <a:pt x="71" y="109"/>
                  </a:lnTo>
                  <a:lnTo>
                    <a:pt x="54" y="109"/>
                  </a:lnTo>
                  <a:lnTo>
                    <a:pt x="54" y="92"/>
                  </a:lnTo>
                  <a:lnTo>
                    <a:pt x="35" y="92"/>
                  </a:lnTo>
                  <a:lnTo>
                    <a:pt x="54" y="92"/>
                  </a:lnTo>
                  <a:lnTo>
                    <a:pt x="35" y="92"/>
                  </a:lnTo>
                  <a:lnTo>
                    <a:pt x="17" y="73"/>
                  </a:lnTo>
                  <a:lnTo>
                    <a:pt x="17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35" y="19"/>
                  </a:lnTo>
                  <a:lnTo>
                    <a:pt x="54" y="19"/>
                  </a:lnTo>
                  <a:lnTo>
                    <a:pt x="71" y="19"/>
                  </a:lnTo>
                  <a:lnTo>
                    <a:pt x="54" y="19"/>
                  </a:lnTo>
                  <a:lnTo>
                    <a:pt x="71" y="19"/>
                  </a:lnTo>
                  <a:lnTo>
                    <a:pt x="89" y="36"/>
                  </a:lnTo>
                  <a:lnTo>
                    <a:pt x="71" y="36"/>
                  </a:lnTo>
                  <a:lnTo>
                    <a:pt x="71" y="19"/>
                  </a:lnTo>
                  <a:lnTo>
                    <a:pt x="89" y="19"/>
                  </a:lnTo>
                  <a:lnTo>
                    <a:pt x="125" y="19"/>
                  </a:lnTo>
                  <a:lnTo>
                    <a:pt x="125" y="36"/>
                  </a:lnTo>
                  <a:lnTo>
                    <a:pt x="142" y="54"/>
                  </a:lnTo>
                  <a:lnTo>
                    <a:pt x="125" y="36"/>
                  </a:lnTo>
                  <a:lnTo>
                    <a:pt x="125" y="19"/>
                  </a:lnTo>
                  <a:lnTo>
                    <a:pt x="125" y="0"/>
                  </a:lnTo>
                  <a:lnTo>
                    <a:pt x="142" y="0"/>
                  </a:lnTo>
                  <a:lnTo>
                    <a:pt x="160" y="0"/>
                  </a:lnTo>
                  <a:lnTo>
                    <a:pt x="179" y="0"/>
                  </a:lnTo>
                  <a:lnTo>
                    <a:pt x="179" y="19"/>
                  </a:lnTo>
                  <a:lnTo>
                    <a:pt x="196" y="19"/>
                  </a:lnTo>
                  <a:lnTo>
                    <a:pt x="213" y="19"/>
                  </a:lnTo>
                  <a:lnTo>
                    <a:pt x="213" y="36"/>
                  </a:lnTo>
                  <a:lnTo>
                    <a:pt x="213" y="54"/>
                  </a:lnTo>
                  <a:lnTo>
                    <a:pt x="269" y="73"/>
                  </a:lnTo>
                  <a:lnTo>
                    <a:pt x="286" y="92"/>
                  </a:lnTo>
                  <a:lnTo>
                    <a:pt x="304" y="92"/>
                  </a:lnTo>
                  <a:lnTo>
                    <a:pt x="323" y="92"/>
                  </a:lnTo>
                  <a:lnTo>
                    <a:pt x="340" y="128"/>
                  </a:lnTo>
                  <a:lnTo>
                    <a:pt x="357" y="148"/>
                  </a:lnTo>
                  <a:lnTo>
                    <a:pt x="340" y="148"/>
                  </a:lnTo>
                  <a:lnTo>
                    <a:pt x="323" y="167"/>
                  </a:lnTo>
                  <a:lnTo>
                    <a:pt x="286" y="16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76" name="Freeform 177"/>
            <p:cNvSpPr/>
            <p:nvPr/>
          </p:nvSpPr>
          <p:spPr bwMode="auto">
            <a:xfrm>
              <a:off x="5084762" y="2160588"/>
              <a:ext cx="198438" cy="73025"/>
            </a:xfrm>
            <a:custGeom>
              <a:avLst/>
              <a:gdLst>
                <a:gd name="T0" fmla="*/ 50207 w 249"/>
                <a:gd name="T1" fmla="*/ 7067 h 93"/>
                <a:gd name="T2" fmla="*/ 43035 w 249"/>
                <a:gd name="T3" fmla="*/ 10993 h 93"/>
                <a:gd name="T4" fmla="*/ 35862 w 249"/>
                <a:gd name="T5" fmla="*/ 14134 h 93"/>
                <a:gd name="T6" fmla="*/ 28690 w 249"/>
                <a:gd name="T7" fmla="*/ 18060 h 93"/>
                <a:gd name="T8" fmla="*/ 24705 w 249"/>
                <a:gd name="T9" fmla="*/ 18060 h 93"/>
                <a:gd name="T10" fmla="*/ 24705 w 249"/>
                <a:gd name="T11" fmla="*/ 14134 h 93"/>
                <a:gd name="T12" fmla="*/ 21517 w 249"/>
                <a:gd name="T13" fmla="*/ 14134 h 93"/>
                <a:gd name="T14" fmla="*/ 14345 w 249"/>
                <a:gd name="T15" fmla="*/ 14134 h 93"/>
                <a:gd name="T16" fmla="*/ 10360 w 249"/>
                <a:gd name="T17" fmla="*/ 14134 h 93"/>
                <a:gd name="T18" fmla="*/ 7172 w 249"/>
                <a:gd name="T19" fmla="*/ 10993 h 93"/>
                <a:gd name="T20" fmla="*/ 10360 w 249"/>
                <a:gd name="T21" fmla="*/ 10993 h 93"/>
                <a:gd name="T22" fmla="*/ 14345 w 249"/>
                <a:gd name="T23" fmla="*/ 10993 h 93"/>
                <a:gd name="T24" fmla="*/ 18330 w 249"/>
                <a:gd name="T25" fmla="*/ 10993 h 93"/>
                <a:gd name="T26" fmla="*/ 14345 w 249"/>
                <a:gd name="T27" fmla="*/ 10993 h 93"/>
                <a:gd name="T28" fmla="*/ 10360 w 249"/>
                <a:gd name="T29" fmla="*/ 10993 h 93"/>
                <a:gd name="T30" fmla="*/ 7172 w 249"/>
                <a:gd name="T31" fmla="*/ 10993 h 93"/>
                <a:gd name="T32" fmla="*/ 3985 w 249"/>
                <a:gd name="T33" fmla="*/ 7067 h 93"/>
                <a:gd name="T34" fmla="*/ 0 w 249"/>
                <a:gd name="T35" fmla="*/ 3926 h 93"/>
                <a:gd name="T36" fmla="*/ 0 w 249"/>
                <a:gd name="T37" fmla="*/ 0 h 93"/>
                <a:gd name="T38" fmla="*/ 3985 w 249"/>
                <a:gd name="T39" fmla="*/ 0 h 93"/>
                <a:gd name="T40" fmla="*/ 7172 w 249"/>
                <a:gd name="T41" fmla="*/ 3926 h 93"/>
                <a:gd name="T42" fmla="*/ 7172 w 249"/>
                <a:gd name="T43" fmla="*/ 0 h 93"/>
                <a:gd name="T44" fmla="*/ 10360 w 249"/>
                <a:gd name="T45" fmla="*/ 0 h 93"/>
                <a:gd name="T46" fmla="*/ 14345 w 249"/>
                <a:gd name="T47" fmla="*/ 0 h 93"/>
                <a:gd name="T48" fmla="*/ 21517 w 249"/>
                <a:gd name="T49" fmla="*/ 3926 h 93"/>
                <a:gd name="T50" fmla="*/ 24705 w 249"/>
                <a:gd name="T51" fmla="*/ 0 h 93"/>
                <a:gd name="T52" fmla="*/ 28690 w 249"/>
                <a:gd name="T53" fmla="*/ 0 h 93"/>
                <a:gd name="T54" fmla="*/ 28690 w 249"/>
                <a:gd name="T55" fmla="*/ 3926 h 93"/>
                <a:gd name="T56" fmla="*/ 32675 w 249"/>
                <a:gd name="T57" fmla="*/ 3926 h 93"/>
                <a:gd name="T58" fmla="*/ 32675 w 249"/>
                <a:gd name="T59" fmla="*/ 0 h 93"/>
                <a:gd name="T60" fmla="*/ 35862 w 249"/>
                <a:gd name="T61" fmla="*/ 0 h 93"/>
                <a:gd name="T62" fmla="*/ 39050 w 249"/>
                <a:gd name="T63" fmla="*/ 0 h 93"/>
                <a:gd name="T64" fmla="*/ 43035 w 249"/>
                <a:gd name="T65" fmla="*/ 0 h 93"/>
                <a:gd name="T66" fmla="*/ 43035 w 249"/>
                <a:gd name="T67" fmla="*/ 3926 h 93"/>
                <a:gd name="T68" fmla="*/ 46223 w 249"/>
                <a:gd name="T69" fmla="*/ 3926 h 93"/>
                <a:gd name="T70" fmla="*/ 50207 w 249"/>
                <a:gd name="T71" fmla="*/ 7067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9"/>
                <a:gd name="T109" fmla="*/ 0 h 93"/>
                <a:gd name="T110" fmla="*/ 249 w 249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9" h="93" extrusionOk="0">
                  <a:moveTo>
                    <a:pt x="249" y="39"/>
                  </a:moveTo>
                  <a:lnTo>
                    <a:pt x="213" y="56"/>
                  </a:lnTo>
                  <a:lnTo>
                    <a:pt x="178" y="75"/>
                  </a:lnTo>
                  <a:lnTo>
                    <a:pt x="142" y="93"/>
                  </a:lnTo>
                  <a:lnTo>
                    <a:pt x="124" y="93"/>
                  </a:lnTo>
                  <a:lnTo>
                    <a:pt x="124" y="75"/>
                  </a:lnTo>
                  <a:lnTo>
                    <a:pt x="107" y="75"/>
                  </a:lnTo>
                  <a:lnTo>
                    <a:pt x="71" y="75"/>
                  </a:lnTo>
                  <a:lnTo>
                    <a:pt x="51" y="75"/>
                  </a:lnTo>
                  <a:lnTo>
                    <a:pt x="34" y="56"/>
                  </a:lnTo>
                  <a:lnTo>
                    <a:pt x="51" y="56"/>
                  </a:lnTo>
                  <a:lnTo>
                    <a:pt x="71" y="56"/>
                  </a:lnTo>
                  <a:lnTo>
                    <a:pt x="90" y="56"/>
                  </a:lnTo>
                  <a:lnTo>
                    <a:pt x="71" y="56"/>
                  </a:lnTo>
                  <a:lnTo>
                    <a:pt x="51" y="56"/>
                  </a:lnTo>
                  <a:lnTo>
                    <a:pt x="34" y="56"/>
                  </a:lnTo>
                  <a:lnTo>
                    <a:pt x="17" y="3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2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71" y="0"/>
                  </a:lnTo>
                  <a:lnTo>
                    <a:pt x="107" y="20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20"/>
                  </a:lnTo>
                  <a:lnTo>
                    <a:pt x="161" y="20"/>
                  </a:lnTo>
                  <a:lnTo>
                    <a:pt x="161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3" y="0"/>
                  </a:lnTo>
                  <a:lnTo>
                    <a:pt x="213" y="20"/>
                  </a:lnTo>
                  <a:lnTo>
                    <a:pt x="232" y="20"/>
                  </a:lnTo>
                  <a:lnTo>
                    <a:pt x="249" y="3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77" name="Freeform 178"/>
            <p:cNvSpPr/>
            <p:nvPr/>
          </p:nvSpPr>
          <p:spPr bwMode="auto">
            <a:xfrm>
              <a:off x="4926013" y="2247901"/>
              <a:ext cx="28575" cy="30162"/>
            </a:xfrm>
            <a:custGeom>
              <a:avLst/>
              <a:gdLst>
                <a:gd name="T0" fmla="*/ 3969 w 36"/>
                <a:gd name="T1" fmla="*/ 0 h 36"/>
                <a:gd name="T2" fmla="*/ 3969 w 36"/>
                <a:gd name="T3" fmla="*/ 4189 h 36"/>
                <a:gd name="T4" fmla="*/ 7144 w 36"/>
                <a:gd name="T5" fmla="*/ 8379 h 36"/>
                <a:gd name="T6" fmla="*/ 3969 w 36"/>
                <a:gd name="T7" fmla="*/ 4189 h 36"/>
                <a:gd name="T8" fmla="*/ 0 w 36"/>
                <a:gd name="T9" fmla="*/ 4189 h 36"/>
                <a:gd name="T10" fmla="*/ 3969 w 36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6"/>
                <a:gd name="T20" fmla="*/ 36 w 3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6" extrusionOk="0">
                  <a:moveTo>
                    <a:pt x="19" y="0"/>
                  </a:moveTo>
                  <a:lnTo>
                    <a:pt x="19" y="19"/>
                  </a:lnTo>
                  <a:lnTo>
                    <a:pt x="36" y="36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78" name="Freeform 179"/>
            <p:cNvSpPr/>
            <p:nvPr/>
          </p:nvSpPr>
          <p:spPr bwMode="auto">
            <a:xfrm>
              <a:off x="5135562" y="3309937"/>
              <a:ext cx="69850" cy="38100"/>
            </a:xfrm>
            <a:custGeom>
              <a:avLst/>
              <a:gdLst>
                <a:gd name="T0" fmla="*/ 18681 w 86"/>
                <a:gd name="T1" fmla="*/ 0 h 48"/>
                <a:gd name="T2" fmla="*/ 18681 w 86"/>
                <a:gd name="T3" fmla="*/ 0 h 48"/>
                <a:gd name="T4" fmla="*/ 18681 w 86"/>
                <a:gd name="T5" fmla="*/ 9525 h 48"/>
                <a:gd name="T6" fmla="*/ 11371 w 86"/>
                <a:gd name="T7" fmla="*/ 9525 h 48"/>
                <a:gd name="T8" fmla="*/ 0 w 86"/>
                <a:gd name="T9" fmla="*/ 7144 h 48"/>
                <a:gd name="T10" fmla="*/ 7310 w 86"/>
                <a:gd name="T11" fmla="*/ 3969 h 48"/>
                <a:gd name="T12" fmla="*/ 11371 w 86"/>
                <a:gd name="T13" fmla="*/ 0 h 48"/>
                <a:gd name="T14" fmla="*/ 18681 w 86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48"/>
                <a:gd name="T26" fmla="*/ 86 w 86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48" extrusionOk="0">
                  <a:moveTo>
                    <a:pt x="86" y="0"/>
                  </a:moveTo>
                  <a:lnTo>
                    <a:pt x="86" y="0"/>
                  </a:lnTo>
                  <a:lnTo>
                    <a:pt x="86" y="48"/>
                  </a:lnTo>
                  <a:lnTo>
                    <a:pt x="52" y="48"/>
                  </a:lnTo>
                  <a:lnTo>
                    <a:pt x="0" y="33"/>
                  </a:lnTo>
                  <a:lnTo>
                    <a:pt x="34" y="18"/>
                  </a:lnTo>
                  <a:lnTo>
                    <a:pt x="52" y="0"/>
                  </a:lnTo>
                  <a:lnTo>
                    <a:pt x="86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79" name="Freeform 180"/>
            <p:cNvSpPr/>
            <p:nvPr/>
          </p:nvSpPr>
          <p:spPr bwMode="auto">
            <a:xfrm>
              <a:off x="4927600" y="3297238"/>
              <a:ext cx="15875" cy="26988"/>
            </a:xfrm>
            <a:custGeom>
              <a:avLst/>
              <a:gdLst>
                <a:gd name="T0" fmla="*/ 0 w 19"/>
                <a:gd name="T1" fmla="*/ 3271 h 33"/>
                <a:gd name="T2" fmla="*/ 0 w 19"/>
                <a:gd name="T3" fmla="*/ 3271 h 33"/>
                <a:gd name="T4" fmla="*/ 0 w 19"/>
                <a:gd name="T5" fmla="*/ 7360 h 33"/>
                <a:gd name="T6" fmla="*/ 4178 w 19"/>
                <a:gd name="T7" fmla="*/ 7360 h 33"/>
                <a:gd name="T8" fmla="*/ 4178 w 19"/>
                <a:gd name="T9" fmla="*/ 3271 h 33"/>
                <a:gd name="T10" fmla="*/ 4178 w 19"/>
                <a:gd name="T11" fmla="*/ 0 h 33"/>
                <a:gd name="T12" fmla="*/ 0 w 19"/>
                <a:gd name="T13" fmla="*/ 327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3"/>
                <a:gd name="T23" fmla="*/ 19 w 1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3" extrusionOk="0">
                  <a:moveTo>
                    <a:pt x="0" y="15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80" name="Freeform 181"/>
            <p:cNvSpPr/>
            <p:nvPr/>
          </p:nvSpPr>
          <p:spPr bwMode="auto">
            <a:xfrm>
              <a:off x="4956174" y="3286126"/>
              <a:ext cx="28575" cy="23813"/>
            </a:xfrm>
            <a:custGeom>
              <a:avLst/>
              <a:gdLst>
                <a:gd name="T0" fmla="*/ 0 w 37"/>
                <a:gd name="T1" fmla="*/ 3175 h 30"/>
                <a:gd name="T2" fmla="*/ 0 w 37"/>
                <a:gd name="T3" fmla="*/ 3175 h 30"/>
                <a:gd name="T4" fmla="*/ 0 w 37"/>
                <a:gd name="T5" fmla="*/ 6350 h 30"/>
                <a:gd name="T6" fmla="*/ 6951 w 37"/>
                <a:gd name="T7" fmla="*/ 6350 h 30"/>
                <a:gd name="T8" fmla="*/ 6951 w 37"/>
                <a:gd name="T9" fmla="*/ 3175 h 30"/>
                <a:gd name="T10" fmla="*/ 6951 w 37"/>
                <a:gd name="T11" fmla="*/ 0 h 30"/>
                <a:gd name="T12" fmla="*/ 0 w 37"/>
                <a:gd name="T13" fmla="*/ 317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0"/>
                <a:gd name="T23" fmla="*/ 37 w 37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0" extrusionOk="0">
                  <a:moveTo>
                    <a:pt x="0" y="15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37" y="30"/>
                  </a:lnTo>
                  <a:lnTo>
                    <a:pt x="37" y="15"/>
                  </a:lnTo>
                  <a:lnTo>
                    <a:pt x="3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81" name="Freeform 182"/>
            <p:cNvSpPr/>
            <p:nvPr/>
          </p:nvSpPr>
          <p:spPr bwMode="auto">
            <a:xfrm>
              <a:off x="4956174" y="3324226"/>
              <a:ext cx="28575" cy="11113"/>
            </a:xfrm>
            <a:custGeom>
              <a:avLst/>
              <a:gdLst>
                <a:gd name="T0" fmla="*/ 0 w 37"/>
                <a:gd name="T1" fmla="*/ 0 h 15"/>
                <a:gd name="T2" fmla="*/ 0 w 37"/>
                <a:gd name="T3" fmla="*/ 0 h 15"/>
                <a:gd name="T4" fmla="*/ 0 w 37"/>
                <a:gd name="T5" fmla="*/ 2223 h 15"/>
                <a:gd name="T6" fmla="*/ 6951 w 37"/>
                <a:gd name="T7" fmla="*/ 0 h 15"/>
                <a:gd name="T8" fmla="*/ 0 w 3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5"/>
                <a:gd name="T17" fmla="*/ 37 w 3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5" extrusionOk="0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82" name="Freeform 183"/>
            <p:cNvSpPr/>
            <p:nvPr/>
          </p:nvSpPr>
          <p:spPr bwMode="auto">
            <a:xfrm>
              <a:off x="5106987" y="3221038"/>
              <a:ext cx="28575" cy="26988"/>
            </a:xfrm>
            <a:custGeom>
              <a:avLst/>
              <a:gdLst>
                <a:gd name="T0" fmla="*/ 0 w 37"/>
                <a:gd name="T1" fmla="*/ 3271 h 33"/>
                <a:gd name="T2" fmla="*/ 0 w 37"/>
                <a:gd name="T3" fmla="*/ 3271 h 33"/>
                <a:gd name="T4" fmla="*/ 0 w 37"/>
                <a:gd name="T5" fmla="*/ 7360 h 33"/>
                <a:gd name="T6" fmla="*/ 3089 w 37"/>
                <a:gd name="T7" fmla="*/ 7360 h 33"/>
                <a:gd name="T8" fmla="*/ 3089 w 37"/>
                <a:gd name="T9" fmla="*/ 0 h 33"/>
                <a:gd name="T10" fmla="*/ 6951 w 37"/>
                <a:gd name="T11" fmla="*/ 0 h 33"/>
                <a:gd name="T12" fmla="*/ 0 w 37"/>
                <a:gd name="T13" fmla="*/ 327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3"/>
                <a:gd name="T23" fmla="*/ 37 w 3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3" extrusionOk="0">
                  <a:moveTo>
                    <a:pt x="0" y="15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18" y="33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83" name="Freeform 184"/>
            <p:cNvSpPr/>
            <p:nvPr/>
          </p:nvSpPr>
          <p:spPr bwMode="auto">
            <a:xfrm>
              <a:off x="5189537" y="3195638"/>
              <a:ext cx="28575" cy="14288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0 w 37"/>
                <a:gd name="T5" fmla="*/ 3969 h 18"/>
                <a:gd name="T6" fmla="*/ 6951 w 37"/>
                <a:gd name="T7" fmla="*/ 0 h 18"/>
                <a:gd name="T8" fmla="*/ 3089 w 37"/>
                <a:gd name="T9" fmla="*/ 0 h 18"/>
                <a:gd name="T10" fmla="*/ 0 w 3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8"/>
                <a:gd name="T20" fmla="*/ 37 w 3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8" extrusionOk="0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7" y="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84" name="Freeform 185"/>
            <p:cNvSpPr/>
            <p:nvPr/>
          </p:nvSpPr>
          <p:spPr bwMode="auto">
            <a:xfrm>
              <a:off x="5205412" y="3171826"/>
              <a:ext cx="12700" cy="11113"/>
            </a:xfrm>
            <a:custGeom>
              <a:avLst/>
              <a:gdLst>
                <a:gd name="T0" fmla="*/ 0 w 18"/>
                <a:gd name="T1" fmla="*/ 2223 h 15"/>
                <a:gd name="T2" fmla="*/ 0 w 18"/>
                <a:gd name="T3" fmla="*/ 2223 h 15"/>
                <a:gd name="T4" fmla="*/ 2822 w 18"/>
                <a:gd name="T5" fmla="*/ 2223 h 15"/>
                <a:gd name="T6" fmla="*/ 0 w 18"/>
                <a:gd name="T7" fmla="*/ 0 h 15"/>
                <a:gd name="T8" fmla="*/ 0 w 18"/>
                <a:gd name="T9" fmla="*/ 222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 extrusionOk="0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85" name="Freeform 186"/>
            <p:cNvSpPr/>
            <p:nvPr/>
          </p:nvSpPr>
          <p:spPr bwMode="auto">
            <a:xfrm>
              <a:off x="5727698" y="3309937"/>
              <a:ext cx="881063" cy="433388"/>
            </a:xfrm>
            <a:custGeom>
              <a:avLst/>
              <a:gdLst>
                <a:gd name="T0" fmla="*/ 216889 w 1109"/>
                <a:gd name="T1" fmla="*/ 54869 h 545"/>
                <a:gd name="T2" fmla="*/ 209739 w 1109"/>
                <a:gd name="T3" fmla="*/ 66797 h 545"/>
                <a:gd name="T4" fmla="*/ 196233 w 1109"/>
                <a:gd name="T5" fmla="*/ 66797 h 545"/>
                <a:gd name="T6" fmla="*/ 182727 w 1109"/>
                <a:gd name="T7" fmla="*/ 80316 h 545"/>
                <a:gd name="T8" fmla="*/ 185905 w 1109"/>
                <a:gd name="T9" fmla="*/ 95425 h 545"/>
                <a:gd name="T10" fmla="*/ 175577 w 1109"/>
                <a:gd name="T11" fmla="*/ 95425 h 545"/>
                <a:gd name="T12" fmla="*/ 148565 w 1109"/>
                <a:gd name="T13" fmla="*/ 93039 h 545"/>
                <a:gd name="T14" fmla="*/ 144593 w 1109"/>
                <a:gd name="T15" fmla="*/ 99401 h 545"/>
                <a:gd name="T16" fmla="*/ 131087 w 1109"/>
                <a:gd name="T17" fmla="*/ 99401 h 545"/>
                <a:gd name="T18" fmla="*/ 117581 w 1109"/>
                <a:gd name="T19" fmla="*/ 104967 h 545"/>
                <a:gd name="T20" fmla="*/ 110431 w 1109"/>
                <a:gd name="T21" fmla="*/ 102582 h 545"/>
                <a:gd name="T22" fmla="*/ 107253 w 1109"/>
                <a:gd name="T23" fmla="*/ 95425 h 545"/>
                <a:gd name="T24" fmla="*/ 82624 w 1109"/>
                <a:gd name="T25" fmla="*/ 89858 h 545"/>
                <a:gd name="T26" fmla="*/ 65146 w 1109"/>
                <a:gd name="T27" fmla="*/ 76340 h 545"/>
                <a:gd name="T28" fmla="*/ 51640 w 1109"/>
                <a:gd name="T29" fmla="*/ 104967 h 545"/>
                <a:gd name="T30" fmla="*/ 41312 w 1109"/>
                <a:gd name="T31" fmla="*/ 99401 h 545"/>
                <a:gd name="T32" fmla="*/ 30984 w 1109"/>
                <a:gd name="T33" fmla="*/ 95425 h 545"/>
                <a:gd name="T34" fmla="*/ 24628 w 1109"/>
                <a:gd name="T35" fmla="*/ 85882 h 545"/>
                <a:gd name="T36" fmla="*/ 27806 w 1109"/>
                <a:gd name="T37" fmla="*/ 85882 h 545"/>
                <a:gd name="T38" fmla="*/ 27806 w 1109"/>
                <a:gd name="T39" fmla="*/ 80316 h 545"/>
                <a:gd name="T40" fmla="*/ 38134 w 1109"/>
                <a:gd name="T41" fmla="*/ 70773 h 545"/>
                <a:gd name="T42" fmla="*/ 24628 w 1109"/>
                <a:gd name="T43" fmla="*/ 64412 h 545"/>
                <a:gd name="T44" fmla="*/ 10328 w 1109"/>
                <a:gd name="T45" fmla="*/ 70773 h 545"/>
                <a:gd name="T46" fmla="*/ 10328 w 1109"/>
                <a:gd name="T47" fmla="*/ 61231 h 545"/>
                <a:gd name="T48" fmla="*/ 0 w 1109"/>
                <a:gd name="T49" fmla="*/ 54869 h 545"/>
                <a:gd name="T50" fmla="*/ 10328 w 1109"/>
                <a:gd name="T51" fmla="*/ 45327 h 545"/>
                <a:gd name="T52" fmla="*/ 10328 w 1109"/>
                <a:gd name="T53" fmla="*/ 38170 h 545"/>
                <a:gd name="T54" fmla="*/ 27806 w 1109"/>
                <a:gd name="T55" fmla="*/ 32603 h 545"/>
                <a:gd name="T56" fmla="*/ 38134 w 1109"/>
                <a:gd name="T57" fmla="*/ 32603 h 545"/>
                <a:gd name="T58" fmla="*/ 54818 w 1109"/>
                <a:gd name="T59" fmla="*/ 35784 h 545"/>
                <a:gd name="T60" fmla="*/ 65146 w 1109"/>
                <a:gd name="T61" fmla="*/ 38170 h 545"/>
                <a:gd name="T62" fmla="*/ 82624 w 1109"/>
                <a:gd name="T63" fmla="*/ 32603 h 545"/>
                <a:gd name="T64" fmla="*/ 79447 w 1109"/>
                <a:gd name="T65" fmla="*/ 26242 h 545"/>
                <a:gd name="T66" fmla="*/ 79447 w 1109"/>
                <a:gd name="T67" fmla="*/ 19085 h 545"/>
                <a:gd name="T68" fmla="*/ 85802 w 1109"/>
                <a:gd name="T69" fmla="*/ 13519 h 545"/>
                <a:gd name="T70" fmla="*/ 117581 w 1109"/>
                <a:gd name="T71" fmla="*/ 0 h 545"/>
                <a:gd name="T72" fmla="*/ 131087 w 1109"/>
                <a:gd name="T73" fmla="*/ 0 h 545"/>
                <a:gd name="T74" fmla="*/ 134265 w 1109"/>
                <a:gd name="T75" fmla="*/ 9542 h 545"/>
                <a:gd name="T76" fmla="*/ 144593 w 1109"/>
                <a:gd name="T77" fmla="*/ 13519 h 545"/>
                <a:gd name="T78" fmla="*/ 151743 w 1109"/>
                <a:gd name="T79" fmla="*/ 16699 h 545"/>
                <a:gd name="T80" fmla="*/ 165249 w 1109"/>
                <a:gd name="T81" fmla="*/ 7157 h 545"/>
                <a:gd name="T82" fmla="*/ 182727 w 1109"/>
                <a:gd name="T83" fmla="*/ 38170 h 545"/>
                <a:gd name="T84" fmla="*/ 189083 w 1109"/>
                <a:gd name="T85" fmla="*/ 38170 h 545"/>
                <a:gd name="T86" fmla="*/ 209739 w 1109"/>
                <a:gd name="T87" fmla="*/ 45327 h 545"/>
                <a:gd name="T88" fmla="*/ 216889 w 1109"/>
                <a:gd name="T89" fmla="*/ 45327 h 545"/>
                <a:gd name="T90" fmla="*/ 216889 w 1109"/>
                <a:gd name="T91" fmla="*/ 54869 h 5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09"/>
                <a:gd name="T139" fmla="*/ 0 h 545"/>
                <a:gd name="T140" fmla="*/ 1109 w 1109"/>
                <a:gd name="T141" fmla="*/ 545 h 5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09" h="545" extrusionOk="0">
                  <a:moveTo>
                    <a:pt x="1092" y="273"/>
                  </a:moveTo>
                  <a:lnTo>
                    <a:pt x="1092" y="273"/>
                  </a:lnTo>
                  <a:lnTo>
                    <a:pt x="1075" y="288"/>
                  </a:lnTo>
                  <a:lnTo>
                    <a:pt x="1056" y="336"/>
                  </a:lnTo>
                  <a:lnTo>
                    <a:pt x="1038" y="336"/>
                  </a:lnTo>
                  <a:lnTo>
                    <a:pt x="987" y="336"/>
                  </a:lnTo>
                  <a:lnTo>
                    <a:pt x="969" y="401"/>
                  </a:lnTo>
                  <a:lnTo>
                    <a:pt x="917" y="401"/>
                  </a:lnTo>
                  <a:lnTo>
                    <a:pt x="917" y="417"/>
                  </a:lnTo>
                  <a:lnTo>
                    <a:pt x="935" y="480"/>
                  </a:lnTo>
                  <a:lnTo>
                    <a:pt x="917" y="497"/>
                  </a:lnTo>
                  <a:lnTo>
                    <a:pt x="883" y="480"/>
                  </a:lnTo>
                  <a:lnTo>
                    <a:pt x="779" y="480"/>
                  </a:lnTo>
                  <a:lnTo>
                    <a:pt x="745" y="465"/>
                  </a:lnTo>
                  <a:lnTo>
                    <a:pt x="727" y="480"/>
                  </a:lnTo>
                  <a:lnTo>
                    <a:pt x="727" y="497"/>
                  </a:lnTo>
                  <a:lnTo>
                    <a:pt x="676" y="480"/>
                  </a:lnTo>
                  <a:lnTo>
                    <a:pt x="658" y="497"/>
                  </a:lnTo>
                  <a:lnTo>
                    <a:pt x="606" y="545"/>
                  </a:lnTo>
                  <a:lnTo>
                    <a:pt x="589" y="528"/>
                  </a:lnTo>
                  <a:lnTo>
                    <a:pt x="555" y="528"/>
                  </a:lnTo>
                  <a:lnTo>
                    <a:pt x="555" y="513"/>
                  </a:lnTo>
                  <a:lnTo>
                    <a:pt x="537" y="513"/>
                  </a:lnTo>
                  <a:lnTo>
                    <a:pt x="537" y="480"/>
                  </a:lnTo>
                  <a:lnTo>
                    <a:pt x="501" y="449"/>
                  </a:lnTo>
                  <a:lnTo>
                    <a:pt x="414" y="449"/>
                  </a:lnTo>
                  <a:lnTo>
                    <a:pt x="363" y="401"/>
                  </a:lnTo>
                  <a:lnTo>
                    <a:pt x="328" y="384"/>
                  </a:lnTo>
                  <a:lnTo>
                    <a:pt x="259" y="401"/>
                  </a:lnTo>
                  <a:lnTo>
                    <a:pt x="259" y="528"/>
                  </a:lnTo>
                  <a:lnTo>
                    <a:pt x="242" y="528"/>
                  </a:lnTo>
                  <a:lnTo>
                    <a:pt x="207" y="497"/>
                  </a:lnTo>
                  <a:lnTo>
                    <a:pt x="155" y="513"/>
                  </a:lnTo>
                  <a:lnTo>
                    <a:pt x="155" y="480"/>
                  </a:lnTo>
                  <a:lnTo>
                    <a:pt x="138" y="480"/>
                  </a:lnTo>
                  <a:lnTo>
                    <a:pt x="121" y="432"/>
                  </a:lnTo>
                  <a:lnTo>
                    <a:pt x="103" y="432"/>
                  </a:lnTo>
                  <a:lnTo>
                    <a:pt x="138" y="432"/>
                  </a:lnTo>
                  <a:lnTo>
                    <a:pt x="121" y="417"/>
                  </a:lnTo>
                  <a:lnTo>
                    <a:pt x="138" y="401"/>
                  </a:lnTo>
                  <a:lnTo>
                    <a:pt x="207" y="401"/>
                  </a:lnTo>
                  <a:lnTo>
                    <a:pt x="190" y="353"/>
                  </a:lnTo>
                  <a:lnTo>
                    <a:pt x="155" y="336"/>
                  </a:lnTo>
                  <a:lnTo>
                    <a:pt x="121" y="321"/>
                  </a:lnTo>
                  <a:lnTo>
                    <a:pt x="69" y="353"/>
                  </a:lnTo>
                  <a:lnTo>
                    <a:pt x="52" y="353"/>
                  </a:lnTo>
                  <a:lnTo>
                    <a:pt x="69" y="336"/>
                  </a:lnTo>
                  <a:lnTo>
                    <a:pt x="52" y="305"/>
                  </a:lnTo>
                  <a:lnTo>
                    <a:pt x="17" y="305"/>
                  </a:lnTo>
                  <a:lnTo>
                    <a:pt x="0" y="273"/>
                  </a:lnTo>
                  <a:lnTo>
                    <a:pt x="17" y="192"/>
                  </a:lnTo>
                  <a:lnTo>
                    <a:pt x="52" y="225"/>
                  </a:lnTo>
                  <a:lnTo>
                    <a:pt x="69" y="225"/>
                  </a:lnTo>
                  <a:lnTo>
                    <a:pt x="52" y="192"/>
                  </a:lnTo>
                  <a:lnTo>
                    <a:pt x="103" y="144"/>
                  </a:lnTo>
                  <a:lnTo>
                    <a:pt x="138" y="161"/>
                  </a:lnTo>
                  <a:lnTo>
                    <a:pt x="155" y="144"/>
                  </a:lnTo>
                  <a:lnTo>
                    <a:pt x="190" y="161"/>
                  </a:lnTo>
                  <a:lnTo>
                    <a:pt x="242" y="192"/>
                  </a:lnTo>
                  <a:lnTo>
                    <a:pt x="276" y="177"/>
                  </a:lnTo>
                  <a:lnTo>
                    <a:pt x="311" y="177"/>
                  </a:lnTo>
                  <a:lnTo>
                    <a:pt x="328" y="192"/>
                  </a:lnTo>
                  <a:lnTo>
                    <a:pt x="397" y="192"/>
                  </a:lnTo>
                  <a:lnTo>
                    <a:pt x="414" y="161"/>
                  </a:lnTo>
                  <a:lnTo>
                    <a:pt x="363" y="144"/>
                  </a:lnTo>
                  <a:lnTo>
                    <a:pt x="397" y="129"/>
                  </a:lnTo>
                  <a:lnTo>
                    <a:pt x="380" y="113"/>
                  </a:lnTo>
                  <a:lnTo>
                    <a:pt x="397" y="96"/>
                  </a:lnTo>
                  <a:lnTo>
                    <a:pt x="397" y="48"/>
                  </a:lnTo>
                  <a:lnTo>
                    <a:pt x="432" y="65"/>
                  </a:lnTo>
                  <a:lnTo>
                    <a:pt x="589" y="18"/>
                  </a:lnTo>
                  <a:lnTo>
                    <a:pt x="589" y="0"/>
                  </a:lnTo>
                  <a:lnTo>
                    <a:pt x="606" y="0"/>
                  </a:lnTo>
                  <a:lnTo>
                    <a:pt x="658" y="0"/>
                  </a:lnTo>
                  <a:lnTo>
                    <a:pt x="676" y="33"/>
                  </a:lnTo>
                  <a:lnTo>
                    <a:pt x="676" y="48"/>
                  </a:lnTo>
                  <a:lnTo>
                    <a:pt x="693" y="48"/>
                  </a:lnTo>
                  <a:lnTo>
                    <a:pt x="727" y="65"/>
                  </a:lnTo>
                  <a:lnTo>
                    <a:pt x="727" y="81"/>
                  </a:lnTo>
                  <a:lnTo>
                    <a:pt x="762" y="81"/>
                  </a:lnTo>
                  <a:lnTo>
                    <a:pt x="796" y="48"/>
                  </a:lnTo>
                  <a:lnTo>
                    <a:pt x="831" y="33"/>
                  </a:lnTo>
                  <a:lnTo>
                    <a:pt x="848" y="81"/>
                  </a:lnTo>
                  <a:lnTo>
                    <a:pt x="917" y="192"/>
                  </a:lnTo>
                  <a:lnTo>
                    <a:pt x="935" y="161"/>
                  </a:lnTo>
                  <a:lnTo>
                    <a:pt x="952" y="192"/>
                  </a:lnTo>
                  <a:lnTo>
                    <a:pt x="1004" y="177"/>
                  </a:lnTo>
                  <a:lnTo>
                    <a:pt x="1056" y="225"/>
                  </a:lnTo>
                  <a:lnTo>
                    <a:pt x="1092" y="240"/>
                  </a:lnTo>
                  <a:lnTo>
                    <a:pt x="1092" y="225"/>
                  </a:lnTo>
                  <a:lnTo>
                    <a:pt x="1109" y="257"/>
                  </a:lnTo>
                  <a:lnTo>
                    <a:pt x="1092" y="2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86" name="Freeform 187"/>
            <p:cNvSpPr/>
            <p:nvPr/>
          </p:nvSpPr>
          <p:spPr bwMode="auto">
            <a:xfrm>
              <a:off x="5851524" y="3690938"/>
              <a:ext cx="315913" cy="190500"/>
            </a:xfrm>
            <a:custGeom>
              <a:avLst/>
              <a:gdLst>
                <a:gd name="T0" fmla="*/ 75029 w 400"/>
                <a:gd name="T1" fmla="*/ 38100 h 240"/>
                <a:gd name="T2" fmla="*/ 75029 w 400"/>
                <a:gd name="T3" fmla="*/ 38100 h 240"/>
                <a:gd name="T4" fmla="*/ 71870 w 400"/>
                <a:gd name="T5" fmla="*/ 34925 h 240"/>
                <a:gd name="T6" fmla="*/ 71870 w 400"/>
                <a:gd name="T7" fmla="*/ 38100 h 240"/>
                <a:gd name="T8" fmla="*/ 67921 w 400"/>
                <a:gd name="T9" fmla="*/ 38100 h 240"/>
                <a:gd name="T10" fmla="*/ 64762 w 400"/>
                <a:gd name="T11" fmla="*/ 44450 h 240"/>
                <a:gd name="T12" fmla="*/ 57654 w 400"/>
                <a:gd name="T13" fmla="*/ 44450 h 240"/>
                <a:gd name="T14" fmla="*/ 57654 w 400"/>
                <a:gd name="T15" fmla="*/ 47625 h 240"/>
                <a:gd name="T16" fmla="*/ 47387 w 400"/>
                <a:gd name="T17" fmla="*/ 47625 h 240"/>
                <a:gd name="T18" fmla="*/ 47387 w 400"/>
                <a:gd name="T19" fmla="*/ 44450 h 240"/>
                <a:gd name="T20" fmla="*/ 47387 w 400"/>
                <a:gd name="T21" fmla="*/ 42069 h 240"/>
                <a:gd name="T22" fmla="*/ 26853 w 400"/>
                <a:gd name="T23" fmla="*/ 32544 h 240"/>
                <a:gd name="T24" fmla="*/ 16585 w 400"/>
                <a:gd name="T25" fmla="*/ 32544 h 240"/>
                <a:gd name="T26" fmla="*/ 10267 w 400"/>
                <a:gd name="T27" fmla="*/ 34925 h 240"/>
                <a:gd name="T28" fmla="*/ 10267 w 400"/>
                <a:gd name="T29" fmla="*/ 26194 h 240"/>
                <a:gd name="T30" fmla="*/ 6318 w 400"/>
                <a:gd name="T31" fmla="*/ 26194 h 240"/>
                <a:gd name="T32" fmla="*/ 6318 w 400"/>
                <a:gd name="T33" fmla="*/ 19050 h 240"/>
                <a:gd name="T34" fmla="*/ 3159 w 400"/>
                <a:gd name="T35" fmla="*/ 19050 h 240"/>
                <a:gd name="T36" fmla="*/ 3159 w 400"/>
                <a:gd name="T37" fmla="*/ 16669 h 240"/>
                <a:gd name="T38" fmla="*/ 10267 w 400"/>
                <a:gd name="T39" fmla="*/ 16669 h 240"/>
                <a:gd name="T40" fmla="*/ 13426 w 400"/>
                <a:gd name="T41" fmla="*/ 13494 h 240"/>
                <a:gd name="T42" fmla="*/ 6318 w 400"/>
                <a:gd name="T43" fmla="*/ 7144 h 240"/>
                <a:gd name="T44" fmla="*/ 3159 w 400"/>
                <a:gd name="T45" fmla="*/ 7144 h 240"/>
                <a:gd name="T46" fmla="*/ 3159 w 400"/>
                <a:gd name="T47" fmla="*/ 13494 h 240"/>
                <a:gd name="T48" fmla="*/ 0 w 400"/>
                <a:gd name="T49" fmla="*/ 7144 h 240"/>
                <a:gd name="T50" fmla="*/ 10267 w 400"/>
                <a:gd name="T51" fmla="*/ 3969 h 240"/>
                <a:gd name="T52" fmla="*/ 16585 w 400"/>
                <a:gd name="T53" fmla="*/ 9525 h 240"/>
                <a:gd name="T54" fmla="*/ 20534 w 400"/>
                <a:gd name="T55" fmla="*/ 9525 h 240"/>
                <a:gd name="T56" fmla="*/ 23693 w 400"/>
                <a:gd name="T57" fmla="*/ 9525 h 240"/>
                <a:gd name="T58" fmla="*/ 23693 w 400"/>
                <a:gd name="T59" fmla="*/ 7144 h 240"/>
                <a:gd name="T60" fmla="*/ 30802 w 400"/>
                <a:gd name="T61" fmla="*/ 3969 h 240"/>
                <a:gd name="T62" fmla="*/ 33961 w 400"/>
                <a:gd name="T63" fmla="*/ 3969 h 240"/>
                <a:gd name="T64" fmla="*/ 30802 w 400"/>
                <a:gd name="T65" fmla="*/ 0 h 240"/>
                <a:gd name="T66" fmla="*/ 33961 w 400"/>
                <a:gd name="T67" fmla="*/ 0 h 240"/>
                <a:gd name="T68" fmla="*/ 40279 w 400"/>
                <a:gd name="T69" fmla="*/ 3969 h 240"/>
                <a:gd name="T70" fmla="*/ 40279 w 400"/>
                <a:gd name="T71" fmla="*/ 9525 h 240"/>
                <a:gd name="T72" fmla="*/ 50546 w 400"/>
                <a:gd name="T73" fmla="*/ 9525 h 240"/>
                <a:gd name="T74" fmla="*/ 54495 w 400"/>
                <a:gd name="T75" fmla="*/ 19050 h 240"/>
                <a:gd name="T76" fmla="*/ 71870 w 400"/>
                <a:gd name="T77" fmla="*/ 28575 h 240"/>
                <a:gd name="T78" fmla="*/ 78188 w 400"/>
                <a:gd name="T79" fmla="*/ 32544 h 240"/>
                <a:gd name="T80" fmla="*/ 75029 w 400"/>
                <a:gd name="T81" fmla="*/ 38100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0"/>
                <a:gd name="T124" fmla="*/ 0 h 240"/>
                <a:gd name="T125" fmla="*/ 400 w 400"/>
                <a:gd name="T126" fmla="*/ 240 h 2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0" h="240" extrusionOk="0">
                  <a:moveTo>
                    <a:pt x="382" y="192"/>
                  </a:moveTo>
                  <a:lnTo>
                    <a:pt x="382" y="192"/>
                  </a:lnTo>
                  <a:lnTo>
                    <a:pt x="365" y="176"/>
                  </a:lnTo>
                  <a:lnTo>
                    <a:pt x="365" y="192"/>
                  </a:lnTo>
                  <a:lnTo>
                    <a:pt x="348" y="192"/>
                  </a:lnTo>
                  <a:lnTo>
                    <a:pt x="330" y="224"/>
                  </a:lnTo>
                  <a:lnTo>
                    <a:pt x="296" y="224"/>
                  </a:lnTo>
                  <a:lnTo>
                    <a:pt x="296" y="240"/>
                  </a:lnTo>
                  <a:lnTo>
                    <a:pt x="242" y="240"/>
                  </a:lnTo>
                  <a:lnTo>
                    <a:pt x="242" y="224"/>
                  </a:lnTo>
                  <a:lnTo>
                    <a:pt x="242" y="209"/>
                  </a:lnTo>
                  <a:lnTo>
                    <a:pt x="139" y="161"/>
                  </a:lnTo>
                  <a:lnTo>
                    <a:pt x="87" y="161"/>
                  </a:lnTo>
                  <a:lnTo>
                    <a:pt x="52" y="176"/>
                  </a:lnTo>
                  <a:lnTo>
                    <a:pt x="52" y="129"/>
                  </a:lnTo>
                  <a:lnTo>
                    <a:pt x="35" y="129"/>
                  </a:lnTo>
                  <a:lnTo>
                    <a:pt x="35" y="96"/>
                  </a:lnTo>
                  <a:lnTo>
                    <a:pt x="18" y="96"/>
                  </a:lnTo>
                  <a:lnTo>
                    <a:pt x="18" y="81"/>
                  </a:lnTo>
                  <a:lnTo>
                    <a:pt x="52" y="81"/>
                  </a:lnTo>
                  <a:lnTo>
                    <a:pt x="69" y="65"/>
                  </a:lnTo>
                  <a:lnTo>
                    <a:pt x="35" y="33"/>
                  </a:lnTo>
                  <a:lnTo>
                    <a:pt x="18" y="33"/>
                  </a:lnTo>
                  <a:lnTo>
                    <a:pt x="18" y="65"/>
                  </a:lnTo>
                  <a:lnTo>
                    <a:pt x="0" y="33"/>
                  </a:lnTo>
                  <a:lnTo>
                    <a:pt x="52" y="17"/>
                  </a:lnTo>
                  <a:lnTo>
                    <a:pt x="87" y="48"/>
                  </a:lnTo>
                  <a:lnTo>
                    <a:pt x="104" y="48"/>
                  </a:lnTo>
                  <a:lnTo>
                    <a:pt x="121" y="48"/>
                  </a:lnTo>
                  <a:lnTo>
                    <a:pt x="121" y="33"/>
                  </a:lnTo>
                  <a:lnTo>
                    <a:pt x="156" y="17"/>
                  </a:lnTo>
                  <a:lnTo>
                    <a:pt x="173" y="17"/>
                  </a:lnTo>
                  <a:lnTo>
                    <a:pt x="156" y="0"/>
                  </a:lnTo>
                  <a:lnTo>
                    <a:pt x="173" y="0"/>
                  </a:lnTo>
                  <a:lnTo>
                    <a:pt x="208" y="17"/>
                  </a:lnTo>
                  <a:lnTo>
                    <a:pt x="208" y="48"/>
                  </a:lnTo>
                  <a:lnTo>
                    <a:pt x="259" y="48"/>
                  </a:lnTo>
                  <a:lnTo>
                    <a:pt x="279" y="96"/>
                  </a:lnTo>
                  <a:lnTo>
                    <a:pt x="365" y="144"/>
                  </a:lnTo>
                  <a:lnTo>
                    <a:pt x="400" y="161"/>
                  </a:lnTo>
                  <a:lnTo>
                    <a:pt x="382" y="19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87" name="Freeform 188"/>
            <p:cNvSpPr/>
            <p:nvPr/>
          </p:nvSpPr>
          <p:spPr bwMode="auto">
            <a:xfrm>
              <a:off x="5932487" y="3614738"/>
              <a:ext cx="373063" cy="228600"/>
            </a:xfrm>
            <a:custGeom>
              <a:avLst/>
              <a:gdLst>
                <a:gd name="T0" fmla="*/ 55800 w 468"/>
                <a:gd name="T1" fmla="*/ 57150 h 288"/>
                <a:gd name="T2" fmla="*/ 55800 w 468"/>
                <a:gd name="T3" fmla="*/ 57150 h 288"/>
                <a:gd name="T4" fmla="*/ 62177 w 468"/>
                <a:gd name="T5" fmla="*/ 57150 h 288"/>
                <a:gd name="T6" fmla="*/ 66163 w 468"/>
                <a:gd name="T7" fmla="*/ 51594 h 288"/>
                <a:gd name="T8" fmla="*/ 66163 w 468"/>
                <a:gd name="T9" fmla="*/ 44450 h 288"/>
                <a:gd name="T10" fmla="*/ 62177 w 468"/>
                <a:gd name="T11" fmla="*/ 41275 h 288"/>
                <a:gd name="T12" fmla="*/ 69351 w 468"/>
                <a:gd name="T13" fmla="*/ 41275 h 288"/>
                <a:gd name="T14" fmla="*/ 72540 w 468"/>
                <a:gd name="T15" fmla="*/ 34925 h 288"/>
                <a:gd name="T16" fmla="*/ 72540 w 468"/>
                <a:gd name="T17" fmla="*/ 31750 h 288"/>
                <a:gd name="T18" fmla="*/ 79714 w 468"/>
                <a:gd name="T19" fmla="*/ 31750 h 288"/>
                <a:gd name="T20" fmla="*/ 79714 w 468"/>
                <a:gd name="T21" fmla="*/ 34925 h 288"/>
                <a:gd name="T22" fmla="*/ 86889 w 468"/>
                <a:gd name="T23" fmla="*/ 34925 h 288"/>
                <a:gd name="T24" fmla="*/ 94063 w 468"/>
                <a:gd name="T25" fmla="*/ 31750 h 288"/>
                <a:gd name="T26" fmla="*/ 86889 w 468"/>
                <a:gd name="T27" fmla="*/ 28575 h 288"/>
                <a:gd name="T28" fmla="*/ 83700 w 468"/>
                <a:gd name="T29" fmla="*/ 28575 h 288"/>
                <a:gd name="T30" fmla="*/ 76526 w 468"/>
                <a:gd name="T31" fmla="*/ 28575 h 288"/>
                <a:gd name="T32" fmla="*/ 83700 w 468"/>
                <a:gd name="T33" fmla="*/ 22225 h 288"/>
                <a:gd name="T34" fmla="*/ 79714 w 468"/>
                <a:gd name="T35" fmla="*/ 22225 h 288"/>
                <a:gd name="T36" fmla="*/ 69351 w 468"/>
                <a:gd name="T37" fmla="*/ 31750 h 288"/>
                <a:gd name="T38" fmla="*/ 66163 w 468"/>
                <a:gd name="T39" fmla="*/ 28575 h 288"/>
                <a:gd name="T40" fmla="*/ 58989 w 468"/>
                <a:gd name="T41" fmla="*/ 28575 h 288"/>
                <a:gd name="T42" fmla="*/ 58989 w 468"/>
                <a:gd name="T43" fmla="*/ 26194 h 288"/>
                <a:gd name="T44" fmla="*/ 55800 w 468"/>
                <a:gd name="T45" fmla="*/ 26194 h 288"/>
                <a:gd name="T46" fmla="*/ 55800 w 468"/>
                <a:gd name="T47" fmla="*/ 19050 h 288"/>
                <a:gd name="T48" fmla="*/ 48626 w 468"/>
                <a:gd name="T49" fmla="*/ 13494 h 288"/>
                <a:gd name="T50" fmla="*/ 31089 w 468"/>
                <a:gd name="T51" fmla="*/ 13494 h 288"/>
                <a:gd name="T52" fmla="*/ 20726 w 468"/>
                <a:gd name="T53" fmla="*/ 3969 h 288"/>
                <a:gd name="T54" fmla="*/ 14349 w 468"/>
                <a:gd name="T55" fmla="*/ 0 h 288"/>
                <a:gd name="T56" fmla="*/ 0 w 468"/>
                <a:gd name="T57" fmla="*/ 3969 h 288"/>
                <a:gd name="T58" fmla="*/ 0 w 468"/>
                <a:gd name="T59" fmla="*/ 28575 h 288"/>
                <a:gd name="T60" fmla="*/ 3986 w 468"/>
                <a:gd name="T61" fmla="*/ 28575 h 288"/>
                <a:gd name="T62" fmla="*/ 3986 w 468"/>
                <a:gd name="T63" fmla="*/ 26194 h 288"/>
                <a:gd name="T64" fmla="*/ 10363 w 468"/>
                <a:gd name="T65" fmla="*/ 22225 h 288"/>
                <a:gd name="T66" fmla="*/ 14349 w 468"/>
                <a:gd name="T67" fmla="*/ 22225 h 288"/>
                <a:gd name="T68" fmla="*/ 10363 w 468"/>
                <a:gd name="T69" fmla="*/ 19050 h 288"/>
                <a:gd name="T70" fmla="*/ 14349 w 468"/>
                <a:gd name="T71" fmla="*/ 19050 h 288"/>
                <a:gd name="T72" fmla="*/ 20726 w 468"/>
                <a:gd name="T73" fmla="*/ 22225 h 288"/>
                <a:gd name="T74" fmla="*/ 20726 w 468"/>
                <a:gd name="T75" fmla="*/ 28575 h 288"/>
                <a:gd name="T76" fmla="*/ 31089 w 468"/>
                <a:gd name="T77" fmla="*/ 28575 h 288"/>
                <a:gd name="T78" fmla="*/ 35074 w 468"/>
                <a:gd name="T79" fmla="*/ 38100 h 288"/>
                <a:gd name="T80" fmla="*/ 51814 w 468"/>
                <a:gd name="T81" fmla="*/ 47625 h 288"/>
                <a:gd name="T82" fmla="*/ 58989 w 468"/>
                <a:gd name="T83" fmla="*/ 51594 h 288"/>
                <a:gd name="T84" fmla="*/ 55800 w 468"/>
                <a:gd name="T85" fmla="*/ 57150 h 2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8"/>
                <a:gd name="T130" fmla="*/ 0 h 288"/>
                <a:gd name="T131" fmla="*/ 468 w 468"/>
                <a:gd name="T132" fmla="*/ 288 h 2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8" h="288" extrusionOk="0">
                  <a:moveTo>
                    <a:pt x="276" y="288"/>
                  </a:moveTo>
                  <a:lnTo>
                    <a:pt x="276" y="288"/>
                  </a:lnTo>
                  <a:lnTo>
                    <a:pt x="311" y="288"/>
                  </a:lnTo>
                  <a:lnTo>
                    <a:pt x="328" y="257"/>
                  </a:lnTo>
                  <a:lnTo>
                    <a:pt x="328" y="225"/>
                  </a:lnTo>
                  <a:lnTo>
                    <a:pt x="311" y="209"/>
                  </a:lnTo>
                  <a:lnTo>
                    <a:pt x="346" y="209"/>
                  </a:lnTo>
                  <a:lnTo>
                    <a:pt x="363" y="177"/>
                  </a:lnTo>
                  <a:lnTo>
                    <a:pt x="363" y="161"/>
                  </a:lnTo>
                  <a:lnTo>
                    <a:pt x="399" y="161"/>
                  </a:lnTo>
                  <a:lnTo>
                    <a:pt x="399" y="177"/>
                  </a:lnTo>
                  <a:lnTo>
                    <a:pt x="434" y="177"/>
                  </a:lnTo>
                  <a:lnTo>
                    <a:pt x="468" y="161"/>
                  </a:lnTo>
                  <a:lnTo>
                    <a:pt x="434" y="144"/>
                  </a:lnTo>
                  <a:lnTo>
                    <a:pt x="417" y="144"/>
                  </a:lnTo>
                  <a:lnTo>
                    <a:pt x="380" y="144"/>
                  </a:lnTo>
                  <a:lnTo>
                    <a:pt x="417" y="113"/>
                  </a:lnTo>
                  <a:lnTo>
                    <a:pt x="399" y="113"/>
                  </a:lnTo>
                  <a:lnTo>
                    <a:pt x="346" y="161"/>
                  </a:lnTo>
                  <a:lnTo>
                    <a:pt x="328" y="144"/>
                  </a:lnTo>
                  <a:lnTo>
                    <a:pt x="294" y="144"/>
                  </a:lnTo>
                  <a:lnTo>
                    <a:pt x="294" y="129"/>
                  </a:lnTo>
                  <a:lnTo>
                    <a:pt x="276" y="129"/>
                  </a:lnTo>
                  <a:lnTo>
                    <a:pt x="276" y="96"/>
                  </a:lnTo>
                  <a:lnTo>
                    <a:pt x="242" y="65"/>
                  </a:lnTo>
                  <a:lnTo>
                    <a:pt x="155" y="65"/>
                  </a:lnTo>
                  <a:lnTo>
                    <a:pt x="104" y="17"/>
                  </a:lnTo>
                  <a:lnTo>
                    <a:pt x="69" y="0"/>
                  </a:lnTo>
                  <a:lnTo>
                    <a:pt x="0" y="17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17" y="129"/>
                  </a:lnTo>
                  <a:lnTo>
                    <a:pt x="52" y="113"/>
                  </a:lnTo>
                  <a:lnTo>
                    <a:pt x="69" y="113"/>
                  </a:lnTo>
                  <a:lnTo>
                    <a:pt x="52" y="96"/>
                  </a:lnTo>
                  <a:lnTo>
                    <a:pt x="69" y="96"/>
                  </a:lnTo>
                  <a:lnTo>
                    <a:pt x="104" y="113"/>
                  </a:lnTo>
                  <a:lnTo>
                    <a:pt x="104" y="144"/>
                  </a:lnTo>
                  <a:lnTo>
                    <a:pt x="155" y="144"/>
                  </a:lnTo>
                  <a:lnTo>
                    <a:pt x="173" y="192"/>
                  </a:lnTo>
                  <a:lnTo>
                    <a:pt x="259" y="240"/>
                  </a:lnTo>
                  <a:lnTo>
                    <a:pt x="294" y="257"/>
                  </a:lnTo>
                  <a:lnTo>
                    <a:pt x="276" y="28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88" name="Freeform 189"/>
            <p:cNvSpPr/>
            <p:nvPr/>
          </p:nvSpPr>
          <p:spPr bwMode="auto">
            <a:xfrm>
              <a:off x="6180137" y="3743326"/>
              <a:ext cx="166687" cy="114300"/>
            </a:xfrm>
            <a:custGeom>
              <a:avLst/>
              <a:gdLst>
                <a:gd name="T0" fmla="*/ 35092 w 209"/>
                <a:gd name="T1" fmla="*/ 9525 h 144"/>
                <a:gd name="T2" fmla="*/ 35092 w 209"/>
                <a:gd name="T3" fmla="*/ 9525 h 144"/>
                <a:gd name="T4" fmla="*/ 35092 w 209"/>
                <a:gd name="T5" fmla="*/ 15081 h 144"/>
                <a:gd name="T6" fmla="*/ 42270 w 209"/>
                <a:gd name="T7" fmla="*/ 15081 h 144"/>
                <a:gd name="T8" fmla="*/ 42270 w 209"/>
                <a:gd name="T9" fmla="*/ 24606 h 144"/>
                <a:gd name="T10" fmla="*/ 31902 w 209"/>
                <a:gd name="T11" fmla="*/ 21431 h 144"/>
                <a:gd name="T12" fmla="*/ 24724 w 209"/>
                <a:gd name="T13" fmla="*/ 28575 h 144"/>
                <a:gd name="T14" fmla="*/ 21534 w 209"/>
                <a:gd name="T15" fmla="*/ 19050 h 144"/>
                <a:gd name="T16" fmla="*/ 17546 w 209"/>
                <a:gd name="T17" fmla="*/ 15081 h 144"/>
                <a:gd name="T18" fmla="*/ 14356 w 209"/>
                <a:gd name="T19" fmla="*/ 21431 h 144"/>
                <a:gd name="T20" fmla="*/ 11166 w 209"/>
                <a:gd name="T21" fmla="*/ 21431 h 144"/>
                <a:gd name="T22" fmla="*/ 11166 w 209"/>
                <a:gd name="T23" fmla="*/ 24606 h 144"/>
                <a:gd name="T24" fmla="*/ 3988 w 209"/>
                <a:gd name="T25" fmla="*/ 24606 h 144"/>
                <a:gd name="T26" fmla="*/ 0 w 209"/>
                <a:gd name="T27" fmla="*/ 24606 h 144"/>
                <a:gd name="T28" fmla="*/ 3988 w 209"/>
                <a:gd name="T29" fmla="*/ 19050 h 144"/>
                <a:gd name="T30" fmla="*/ 3988 w 209"/>
                <a:gd name="T31" fmla="*/ 12700 h 144"/>
                <a:gd name="T32" fmla="*/ 0 w 209"/>
                <a:gd name="T33" fmla="*/ 9525 h 144"/>
                <a:gd name="T34" fmla="*/ 7178 w 209"/>
                <a:gd name="T35" fmla="*/ 9525 h 144"/>
                <a:gd name="T36" fmla="*/ 11166 w 209"/>
                <a:gd name="T37" fmla="*/ 3175 h 144"/>
                <a:gd name="T38" fmla="*/ 11166 w 209"/>
                <a:gd name="T39" fmla="*/ 0 h 144"/>
                <a:gd name="T40" fmla="*/ 17546 w 209"/>
                <a:gd name="T41" fmla="*/ 0 h 144"/>
                <a:gd name="T42" fmla="*/ 17546 w 209"/>
                <a:gd name="T43" fmla="*/ 3175 h 144"/>
                <a:gd name="T44" fmla="*/ 17546 w 209"/>
                <a:gd name="T45" fmla="*/ 5556 h 144"/>
                <a:gd name="T46" fmla="*/ 11166 w 209"/>
                <a:gd name="T47" fmla="*/ 5556 h 144"/>
                <a:gd name="T48" fmla="*/ 11166 w 209"/>
                <a:gd name="T49" fmla="*/ 9525 h 144"/>
                <a:gd name="T50" fmla="*/ 21534 w 209"/>
                <a:gd name="T51" fmla="*/ 9525 h 144"/>
                <a:gd name="T52" fmla="*/ 24724 w 209"/>
                <a:gd name="T53" fmla="*/ 9525 h 144"/>
                <a:gd name="T54" fmla="*/ 35092 w 209"/>
                <a:gd name="T55" fmla="*/ 9525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9"/>
                <a:gd name="T85" fmla="*/ 0 h 144"/>
                <a:gd name="T86" fmla="*/ 209 w 209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9" h="144" extrusionOk="0">
                  <a:moveTo>
                    <a:pt x="175" y="48"/>
                  </a:moveTo>
                  <a:lnTo>
                    <a:pt x="175" y="48"/>
                  </a:lnTo>
                  <a:lnTo>
                    <a:pt x="175" y="79"/>
                  </a:lnTo>
                  <a:lnTo>
                    <a:pt x="209" y="79"/>
                  </a:lnTo>
                  <a:lnTo>
                    <a:pt x="209" y="127"/>
                  </a:lnTo>
                  <a:lnTo>
                    <a:pt x="157" y="111"/>
                  </a:lnTo>
                  <a:lnTo>
                    <a:pt x="123" y="144"/>
                  </a:lnTo>
                  <a:lnTo>
                    <a:pt x="106" y="96"/>
                  </a:lnTo>
                  <a:lnTo>
                    <a:pt x="88" y="79"/>
                  </a:lnTo>
                  <a:lnTo>
                    <a:pt x="71" y="111"/>
                  </a:lnTo>
                  <a:lnTo>
                    <a:pt x="54" y="111"/>
                  </a:lnTo>
                  <a:lnTo>
                    <a:pt x="54" y="127"/>
                  </a:lnTo>
                  <a:lnTo>
                    <a:pt x="17" y="127"/>
                  </a:lnTo>
                  <a:lnTo>
                    <a:pt x="0" y="127"/>
                  </a:lnTo>
                  <a:lnTo>
                    <a:pt x="17" y="96"/>
                  </a:lnTo>
                  <a:lnTo>
                    <a:pt x="17" y="64"/>
                  </a:lnTo>
                  <a:lnTo>
                    <a:pt x="0" y="48"/>
                  </a:lnTo>
                  <a:lnTo>
                    <a:pt x="35" y="48"/>
                  </a:lnTo>
                  <a:lnTo>
                    <a:pt x="54" y="16"/>
                  </a:lnTo>
                  <a:lnTo>
                    <a:pt x="54" y="0"/>
                  </a:lnTo>
                  <a:lnTo>
                    <a:pt x="88" y="0"/>
                  </a:lnTo>
                  <a:lnTo>
                    <a:pt x="88" y="16"/>
                  </a:lnTo>
                  <a:lnTo>
                    <a:pt x="88" y="31"/>
                  </a:lnTo>
                  <a:lnTo>
                    <a:pt x="54" y="31"/>
                  </a:lnTo>
                  <a:lnTo>
                    <a:pt x="54" y="48"/>
                  </a:lnTo>
                  <a:lnTo>
                    <a:pt x="106" y="48"/>
                  </a:lnTo>
                  <a:lnTo>
                    <a:pt x="123" y="48"/>
                  </a:lnTo>
                  <a:lnTo>
                    <a:pt x="175" y="4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89" name="Freeform 190"/>
            <p:cNvSpPr/>
            <p:nvPr/>
          </p:nvSpPr>
          <p:spPr bwMode="auto">
            <a:xfrm>
              <a:off x="6222999" y="3678238"/>
              <a:ext cx="234950" cy="103188"/>
            </a:xfrm>
            <a:custGeom>
              <a:avLst/>
              <a:gdLst>
                <a:gd name="T0" fmla="*/ 58937 w 295"/>
                <a:gd name="T1" fmla="*/ 6449 h 128"/>
                <a:gd name="T2" fmla="*/ 58937 w 295"/>
                <a:gd name="T3" fmla="*/ 6449 h 128"/>
                <a:gd name="T4" fmla="*/ 58937 w 295"/>
                <a:gd name="T5" fmla="*/ 9674 h 128"/>
                <a:gd name="T6" fmla="*/ 48583 w 295"/>
                <a:gd name="T7" fmla="*/ 16929 h 128"/>
                <a:gd name="T8" fmla="*/ 41415 w 295"/>
                <a:gd name="T9" fmla="*/ 16929 h 128"/>
                <a:gd name="T10" fmla="*/ 38229 w 295"/>
                <a:gd name="T11" fmla="*/ 20154 h 128"/>
                <a:gd name="T12" fmla="*/ 31061 w 295"/>
                <a:gd name="T13" fmla="*/ 20154 h 128"/>
                <a:gd name="T14" fmla="*/ 24690 w 295"/>
                <a:gd name="T15" fmla="*/ 22572 h 128"/>
                <a:gd name="T16" fmla="*/ 24690 w 295"/>
                <a:gd name="T17" fmla="*/ 26603 h 128"/>
                <a:gd name="T18" fmla="*/ 14336 w 295"/>
                <a:gd name="T19" fmla="*/ 26603 h 128"/>
                <a:gd name="T20" fmla="*/ 10354 w 295"/>
                <a:gd name="T21" fmla="*/ 26603 h 128"/>
                <a:gd name="T22" fmla="*/ 0 w 295"/>
                <a:gd name="T23" fmla="*/ 26603 h 128"/>
                <a:gd name="T24" fmla="*/ 0 w 295"/>
                <a:gd name="T25" fmla="*/ 22572 h 128"/>
                <a:gd name="T26" fmla="*/ 7168 w 295"/>
                <a:gd name="T27" fmla="*/ 22572 h 128"/>
                <a:gd name="T28" fmla="*/ 7168 w 295"/>
                <a:gd name="T29" fmla="*/ 20154 h 128"/>
                <a:gd name="T30" fmla="*/ 14336 w 295"/>
                <a:gd name="T31" fmla="*/ 20154 h 128"/>
                <a:gd name="T32" fmla="*/ 20707 w 295"/>
                <a:gd name="T33" fmla="*/ 16929 h 128"/>
                <a:gd name="T34" fmla="*/ 14336 w 295"/>
                <a:gd name="T35" fmla="*/ 12899 h 128"/>
                <a:gd name="T36" fmla="*/ 10354 w 295"/>
                <a:gd name="T37" fmla="*/ 12899 h 128"/>
                <a:gd name="T38" fmla="*/ 3982 w 295"/>
                <a:gd name="T39" fmla="*/ 12899 h 128"/>
                <a:gd name="T40" fmla="*/ 10354 w 295"/>
                <a:gd name="T41" fmla="*/ 6449 h 128"/>
                <a:gd name="T42" fmla="*/ 7168 w 295"/>
                <a:gd name="T43" fmla="*/ 6449 h 128"/>
                <a:gd name="T44" fmla="*/ 10354 w 295"/>
                <a:gd name="T45" fmla="*/ 3225 h 128"/>
                <a:gd name="T46" fmla="*/ 20707 w 295"/>
                <a:gd name="T47" fmla="*/ 6449 h 128"/>
                <a:gd name="T48" fmla="*/ 20707 w 295"/>
                <a:gd name="T49" fmla="*/ 3225 h 128"/>
                <a:gd name="T50" fmla="*/ 24690 w 295"/>
                <a:gd name="T51" fmla="*/ 0 h 128"/>
                <a:gd name="T52" fmla="*/ 31061 w 295"/>
                <a:gd name="T53" fmla="*/ 3225 h 128"/>
                <a:gd name="T54" fmla="*/ 51769 w 295"/>
                <a:gd name="T55" fmla="*/ 3225 h 128"/>
                <a:gd name="T56" fmla="*/ 58937 w 295"/>
                <a:gd name="T57" fmla="*/ 6449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5"/>
                <a:gd name="T88" fmla="*/ 0 h 128"/>
                <a:gd name="T89" fmla="*/ 295 w 295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5" h="128" extrusionOk="0">
                  <a:moveTo>
                    <a:pt x="295" y="32"/>
                  </a:moveTo>
                  <a:lnTo>
                    <a:pt x="295" y="32"/>
                  </a:lnTo>
                  <a:lnTo>
                    <a:pt x="295" y="48"/>
                  </a:lnTo>
                  <a:lnTo>
                    <a:pt x="242" y="80"/>
                  </a:lnTo>
                  <a:lnTo>
                    <a:pt x="207" y="80"/>
                  </a:lnTo>
                  <a:lnTo>
                    <a:pt x="190" y="96"/>
                  </a:lnTo>
                  <a:lnTo>
                    <a:pt x="155" y="96"/>
                  </a:lnTo>
                  <a:lnTo>
                    <a:pt x="121" y="111"/>
                  </a:lnTo>
                  <a:lnTo>
                    <a:pt x="121" y="128"/>
                  </a:lnTo>
                  <a:lnTo>
                    <a:pt x="69" y="128"/>
                  </a:lnTo>
                  <a:lnTo>
                    <a:pt x="52" y="128"/>
                  </a:lnTo>
                  <a:lnTo>
                    <a:pt x="0" y="128"/>
                  </a:lnTo>
                  <a:lnTo>
                    <a:pt x="0" y="111"/>
                  </a:lnTo>
                  <a:lnTo>
                    <a:pt x="34" y="111"/>
                  </a:lnTo>
                  <a:lnTo>
                    <a:pt x="34" y="96"/>
                  </a:lnTo>
                  <a:lnTo>
                    <a:pt x="69" y="96"/>
                  </a:lnTo>
                  <a:lnTo>
                    <a:pt x="103" y="80"/>
                  </a:lnTo>
                  <a:lnTo>
                    <a:pt x="69" y="63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52" y="32"/>
                  </a:lnTo>
                  <a:lnTo>
                    <a:pt x="34" y="32"/>
                  </a:lnTo>
                  <a:lnTo>
                    <a:pt x="52" y="15"/>
                  </a:lnTo>
                  <a:lnTo>
                    <a:pt x="103" y="32"/>
                  </a:lnTo>
                  <a:lnTo>
                    <a:pt x="103" y="15"/>
                  </a:lnTo>
                  <a:lnTo>
                    <a:pt x="121" y="0"/>
                  </a:lnTo>
                  <a:lnTo>
                    <a:pt x="155" y="15"/>
                  </a:lnTo>
                  <a:lnTo>
                    <a:pt x="259" y="15"/>
                  </a:lnTo>
                  <a:lnTo>
                    <a:pt x="295" y="3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90" name="Freeform 191"/>
            <p:cNvSpPr/>
            <p:nvPr/>
          </p:nvSpPr>
          <p:spPr bwMode="auto">
            <a:xfrm>
              <a:off x="6045199" y="3843338"/>
              <a:ext cx="313050" cy="317500"/>
            </a:xfrm>
            <a:custGeom>
              <a:avLst/>
              <a:gdLst>
                <a:gd name="T0" fmla="*/ 3168 w 449"/>
                <a:gd name="T1" fmla="*/ 69676 h 401"/>
                <a:gd name="T2" fmla="*/ 3168 w 449"/>
                <a:gd name="T3" fmla="*/ 69676 h 401"/>
                <a:gd name="T4" fmla="*/ 3168 w 449"/>
                <a:gd name="T5" fmla="*/ 63342 h 401"/>
                <a:gd name="T6" fmla="*/ 10296 w 449"/>
                <a:gd name="T7" fmla="*/ 60175 h 401"/>
                <a:gd name="T8" fmla="*/ 6336 w 449"/>
                <a:gd name="T9" fmla="*/ 53840 h 401"/>
                <a:gd name="T10" fmla="*/ 3168 w 449"/>
                <a:gd name="T11" fmla="*/ 50673 h 401"/>
                <a:gd name="T12" fmla="*/ 0 w 449"/>
                <a:gd name="T13" fmla="*/ 44339 h 401"/>
                <a:gd name="T14" fmla="*/ 6336 w 449"/>
                <a:gd name="T15" fmla="*/ 47506 h 401"/>
                <a:gd name="T16" fmla="*/ 26927 w 449"/>
                <a:gd name="T17" fmla="*/ 44339 h 401"/>
                <a:gd name="T18" fmla="*/ 26927 w 449"/>
                <a:gd name="T19" fmla="*/ 38005 h 401"/>
                <a:gd name="T20" fmla="*/ 30887 w 449"/>
                <a:gd name="T21" fmla="*/ 34838 h 401"/>
                <a:gd name="T22" fmla="*/ 44351 w 449"/>
                <a:gd name="T23" fmla="*/ 31671 h 401"/>
                <a:gd name="T24" fmla="*/ 44351 w 449"/>
                <a:gd name="T25" fmla="*/ 25337 h 401"/>
                <a:gd name="T26" fmla="*/ 47519 w 449"/>
                <a:gd name="T27" fmla="*/ 22170 h 401"/>
                <a:gd name="T28" fmla="*/ 47519 w 449"/>
                <a:gd name="T29" fmla="*/ 19002 h 401"/>
                <a:gd name="T30" fmla="*/ 50687 w 449"/>
                <a:gd name="T31" fmla="*/ 19002 h 401"/>
                <a:gd name="T32" fmla="*/ 54647 w 449"/>
                <a:gd name="T33" fmla="*/ 12668 h 401"/>
                <a:gd name="T34" fmla="*/ 54647 w 449"/>
                <a:gd name="T35" fmla="*/ 6334 h 401"/>
                <a:gd name="T36" fmla="*/ 60983 w 449"/>
                <a:gd name="T37" fmla="*/ 3167 h 401"/>
                <a:gd name="T38" fmla="*/ 68110 w 449"/>
                <a:gd name="T39" fmla="*/ 0 h 401"/>
                <a:gd name="T40" fmla="*/ 71278 w 449"/>
                <a:gd name="T41" fmla="*/ 0 h 401"/>
                <a:gd name="T42" fmla="*/ 78406 w 449"/>
                <a:gd name="T43" fmla="*/ 3167 h 401"/>
                <a:gd name="T44" fmla="*/ 81574 w 449"/>
                <a:gd name="T45" fmla="*/ 6334 h 401"/>
                <a:gd name="T46" fmla="*/ 88702 w 449"/>
                <a:gd name="T47" fmla="*/ 9501 h 401"/>
                <a:gd name="T48" fmla="*/ 85534 w 449"/>
                <a:gd name="T49" fmla="*/ 12668 h 401"/>
                <a:gd name="T50" fmla="*/ 78406 w 449"/>
                <a:gd name="T51" fmla="*/ 15835 h 401"/>
                <a:gd name="T52" fmla="*/ 71278 w 449"/>
                <a:gd name="T53" fmla="*/ 12668 h 401"/>
                <a:gd name="T54" fmla="*/ 68110 w 449"/>
                <a:gd name="T55" fmla="*/ 15835 h 401"/>
                <a:gd name="T56" fmla="*/ 71278 w 449"/>
                <a:gd name="T57" fmla="*/ 19002 h 401"/>
                <a:gd name="T58" fmla="*/ 68110 w 449"/>
                <a:gd name="T59" fmla="*/ 25337 h 401"/>
                <a:gd name="T60" fmla="*/ 75238 w 449"/>
                <a:gd name="T61" fmla="*/ 28504 h 401"/>
                <a:gd name="T62" fmla="*/ 75238 w 449"/>
                <a:gd name="T63" fmla="*/ 31671 h 401"/>
                <a:gd name="T64" fmla="*/ 71278 w 449"/>
                <a:gd name="T65" fmla="*/ 31671 h 401"/>
                <a:gd name="T66" fmla="*/ 75238 w 449"/>
                <a:gd name="T67" fmla="*/ 34838 h 401"/>
                <a:gd name="T68" fmla="*/ 57815 w 449"/>
                <a:gd name="T69" fmla="*/ 53840 h 401"/>
                <a:gd name="T70" fmla="*/ 50687 w 449"/>
                <a:gd name="T71" fmla="*/ 57007 h 401"/>
                <a:gd name="T72" fmla="*/ 47519 w 449"/>
                <a:gd name="T73" fmla="*/ 53840 h 401"/>
                <a:gd name="T74" fmla="*/ 44351 w 449"/>
                <a:gd name="T75" fmla="*/ 57007 h 401"/>
                <a:gd name="T76" fmla="*/ 44351 w 449"/>
                <a:gd name="T77" fmla="*/ 63342 h 401"/>
                <a:gd name="T78" fmla="*/ 47519 w 449"/>
                <a:gd name="T79" fmla="*/ 63342 h 401"/>
                <a:gd name="T80" fmla="*/ 47519 w 449"/>
                <a:gd name="T81" fmla="*/ 66509 h 401"/>
                <a:gd name="T82" fmla="*/ 50687 w 449"/>
                <a:gd name="T83" fmla="*/ 66509 h 401"/>
                <a:gd name="T84" fmla="*/ 50687 w 449"/>
                <a:gd name="T85" fmla="*/ 72843 h 401"/>
                <a:gd name="T86" fmla="*/ 50687 w 449"/>
                <a:gd name="T87" fmla="*/ 76010 h 401"/>
                <a:gd name="T88" fmla="*/ 40391 w 449"/>
                <a:gd name="T89" fmla="*/ 76010 h 401"/>
                <a:gd name="T90" fmla="*/ 37223 w 449"/>
                <a:gd name="T91" fmla="*/ 79177 h 401"/>
                <a:gd name="T92" fmla="*/ 34055 w 449"/>
                <a:gd name="T93" fmla="*/ 76010 h 401"/>
                <a:gd name="T94" fmla="*/ 30887 w 449"/>
                <a:gd name="T95" fmla="*/ 69676 h 401"/>
                <a:gd name="T96" fmla="*/ 20592 w 449"/>
                <a:gd name="T97" fmla="*/ 69676 h 401"/>
                <a:gd name="T98" fmla="*/ 13464 w 449"/>
                <a:gd name="T99" fmla="*/ 69676 h 401"/>
                <a:gd name="T100" fmla="*/ 3168 w 449"/>
                <a:gd name="T101" fmla="*/ 69676 h 4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9"/>
                <a:gd name="T154" fmla="*/ 0 h 401"/>
                <a:gd name="T155" fmla="*/ 449 w 449"/>
                <a:gd name="T156" fmla="*/ 401 h 401"/>
                <a:gd name="connsiteX0" fmla="*/ 379 w 9621"/>
                <a:gd name="connsiteY0" fmla="*/ 8803 h 10000"/>
                <a:gd name="connsiteX1" fmla="*/ 379 w 9621"/>
                <a:gd name="connsiteY1" fmla="*/ 8803 h 10000"/>
                <a:gd name="connsiteX2" fmla="*/ 379 w 9621"/>
                <a:gd name="connsiteY2" fmla="*/ 7980 h 10000"/>
                <a:gd name="connsiteX3" fmla="*/ 1158 w 9621"/>
                <a:gd name="connsiteY3" fmla="*/ 7606 h 10000"/>
                <a:gd name="connsiteX4" fmla="*/ 780 w 9621"/>
                <a:gd name="connsiteY4" fmla="*/ 6783 h 10000"/>
                <a:gd name="connsiteX5" fmla="*/ 379 w 9621"/>
                <a:gd name="connsiteY5" fmla="*/ 6409 h 10000"/>
                <a:gd name="connsiteX6" fmla="*/ 0 w 9621"/>
                <a:gd name="connsiteY6" fmla="*/ 5586 h 10000"/>
                <a:gd name="connsiteX7" fmla="*/ 780 w 9621"/>
                <a:gd name="connsiteY7" fmla="*/ 5985 h 10000"/>
                <a:gd name="connsiteX8" fmla="*/ 3073 w 9621"/>
                <a:gd name="connsiteY8" fmla="*/ 5586 h 10000"/>
                <a:gd name="connsiteX9" fmla="*/ 3073 w 9621"/>
                <a:gd name="connsiteY9" fmla="*/ 4788 h 10000"/>
                <a:gd name="connsiteX10" fmla="*/ 3474 w 9621"/>
                <a:gd name="connsiteY10" fmla="*/ 4389 h 10000"/>
                <a:gd name="connsiteX11" fmla="*/ 5011 w 9621"/>
                <a:gd name="connsiteY11" fmla="*/ 4015 h 10000"/>
                <a:gd name="connsiteX12" fmla="*/ 5011 w 9621"/>
                <a:gd name="connsiteY12" fmla="*/ 3192 h 10000"/>
                <a:gd name="connsiteX13" fmla="*/ 5390 w 9621"/>
                <a:gd name="connsiteY13" fmla="*/ 2818 h 10000"/>
                <a:gd name="connsiteX14" fmla="*/ 5390 w 9621"/>
                <a:gd name="connsiteY14" fmla="*/ 2394 h 10000"/>
                <a:gd name="connsiteX15" fmla="*/ 5768 w 9621"/>
                <a:gd name="connsiteY15" fmla="*/ 2394 h 10000"/>
                <a:gd name="connsiteX16" fmla="*/ 6169 w 9621"/>
                <a:gd name="connsiteY16" fmla="*/ 1621 h 10000"/>
                <a:gd name="connsiteX17" fmla="*/ 6169 w 9621"/>
                <a:gd name="connsiteY17" fmla="*/ 798 h 10000"/>
                <a:gd name="connsiteX18" fmla="*/ 6927 w 9621"/>
                <a:gd name="connsiteY18" fmla="*/ 424 h 10000"/>
                <a:gd name="connsiteX19" fmla="*/ 7706 w 9621"/>
                <a:gd name="connsiteY19" fmla="*/ 0 h 10000"/>
                <a:gd name="connsiteX20" fmla="*/ 8085 w 9621"/>
                <a:gd name="connsiteY20" fmla="*/ 0 h 10000"/>
                <a:gd name="connsiteX21" fmla="*/ 8842 w 9621"/>
                <a:gd name="connsiteY21" fmla="*/ 424 h 10000"/>
                <a:gd name="connsiteX22" fmla="*/ 9243 w 9621"/>
                <a:gd name="connsiteY22" fmla="*/ 798 h 10000"/>
                <a:gd name="connsiteX23" fmla="*/ 9621 w 9621"/>
                <a:gd name="connsiteY23" fmla="*/ 1621 h 10000"/>
                <a:gd name="connsiteX24" fmla="*/ 8842 w 9621"/>
                <a:gd name="connsiteY24" fmla="*/ 1995 h 10000"/>
                <a:gd name="connsiteX25" fmla="*/ 8085 w 9621"/>
                <a:gd name="connsiteY25" fmla="*/ 1621 h 10000"/>
                <a:gd name="connsiteX26" fmla="*/ 7706 w 9621"/>
                <a:gd name="connsiteY26" fmla="*/ 1995 h 10000"/>
                <a:gd name="connsiteX27" fmla="*/ 8085 w 9621"/>
                <a:gd name="connsiteY27" fmla="*/ 2394 h 10000"/>
                <a:gd name="connsiteX28" fmla="*/ 7706 w 9621"/>
                <a:gd name="connsiteY28" fmla="*/ 3192 h 10000"/>
                <a:gd name="connsiteX29" fmla="*/ 8463 w 9621"/>
                <a:gd name="connsiteY29" fmla="*/ 3591 h 10000"/>
                <a:gd name="connsiteX30" fmla="*/ 8463 w 9621"/>
                <a:gd name="connsiteY30" fmla="*/ 4015 h 10000"/>
                <a:gd name="connsiteX31" fmla="*/ 8085 w 9621"/>
                <a:gd name="connsiteY31" fmla="*/ 4015 h 10000"/>
                <a:gd name="connsiteX32" fmla="*/ 8463 w 9621"/>
                <a:gd name="connsiteY32" fmla="*/ 4389 h 10000"/>
                <a:gd name="connsiteX33" fmla="*/ 6548 w 9621"/>
                <a:gd name="connsiteY33" fmla="*/ 6783 h 10000"/>
                <a:gd name="connsiteX34" fmla="*/ 5768 w 9621"/>
                <a:gd name="connsiteY34" fmla="*/ 7182 h 10000"/>
                <a:gd name="connsiteX35" fmla="*/ 5390 w 9621"/>
                <a:gd name="connsiteY35" fmla="*/ 6783 h 10000"/>
                <a:gd name="connsiteX36" fmla="*/ 5011 w 9621"/>
                <a:gd name="connsiteY36" fmla="*/ 7182 h 10000"/>
                <a:gd name="connsiteX37" fmla="*/ 5011 w 9621"/>
                <a:gd name="connsiteY37" fmla="*/ 7980 h 10000"/>
                <a:gd name="connsiteX38" fmla="*/ 5390 w 9621"/>
                <a:gd name="connsiteY38" fmla="*/ 7980 h 10000"/>
                <a:gd name="connsiteX39" fmla="*/ 5390 w 9621"/>
                <a:gd name="connsiteY39" fmla="*/ 8379 h 10000"/>
                <a:gd name="connsiteX40" fmla="*/ 5768 w 9621"/>
                <a:gd name="connsiteY40" fmla="*/ 8379 h 10000"/>
                <a:gd name="connsiteX41" fmla="*/ 5768 w 9621"/>
                <a:gd name="connsiteY41" fmla="*/ 9177 h 10000"/>
                <a:gd name="connsiteX42" fmla="*/ 5768 w 9621"/>
                <a:gd name="connsiteY42" fmla="*/ 9576 h 10000"/>
                <a:gd name="connsiteX43" fmla="*/ 4610 w 9621"/>
                <a:gd name="connsiteY43" fmla="*/ 9576 h 10000"/>
                <a:gd name="connsiteX44" fmla="*/ 4232 w 9621"/>
                <a:gd name="connsiteY44" fmla="*/ 10000 h 10000"/>
                <a:gd name="connsiteX45" fmla="*/ 3853 w 9621"/>
                <a:gd name="connsiteY45" fmla="*/ 9576 h 10000"/>
                <a:gd name="connsiteX46" fmla="*/ 3474 w 9621"/>
                <a:gd name="connsiteY46" fmla="*/ 8803 h 10000"/>
                <a:gd name="connsiteX47" fmla="*/ 2316 w 9621"/>
                <a:gd name="connsiteY47" fmla="*/ 8803 h 10000"/>
                <a:gd name="connsiteX48" fmla="*/ 1537 w 9621"/>
                <a:gd name="connsiteY48" fmla="*/ 8803 h 10000"/>
                <a:gd name="connsiteX49" fmla="*/ 379 w 9621"/>
                <a:gd name="connsiteY49" fmla="*/ 8803 h 10000"/>
                <a:gd name="connsiteX0" fmla="*/ 394 w 10000"/>
                <a:gd name="connsiteY0" fmla="*/ 8803 h 10000"/>
                <a:gd name="connsiteX1" fmla="*/ 394 w 10000"/>
                <a:gd name="connsiteY1" fmla="*/ 8803 h 10000"/>
                <a:gd name="connsiteX2" fmla="*/ 394 w 10000"/>
                <a:gd name="connsiteY2" fmla="*/ 7980 h 10000"/>
                <a:gd name="connsiteX3" fmla="*/ 1204 w 10000"/>
                <a:gd name="connsiteY3" fmla="*/ 7606 h 10000"/>
                <a:gd name="connsiteX4" fmla="*/ 811 w 10000"/>
                <a:gd name="connsiteY4" fmla="*/ 6783 h 10000"/>
                <a:gd name="connsiteX5" fmla="*/ 394 w 10000"/>
                <a:gd name="connsiteY5" fmla="*/ 6409 h 10000"/>
                <a:gd name="connsiteX6" fmla="*/ 0 w 10000"/>
                <a:gd name="connsiteY6" fmla="*/ 5586 h 10000"/>
                <a:gd name="connsiteX7" fmla="*/ 811 w 10000"/>
                <a:gd name="connsiteY7" fmla="*/ 5985 h 10000"/>
                <a:gd name="connsiteX8" fmla="*/ 3194 w 10000"/>
                <a:gd name="connsiteY8" fmla="*/ 5586 h 10000"/>
                <a:gd name="connsiteX9" fmla="*/ 3194 w 10000"/>
                <a:gd name="connsiteY9" fmla="*/ 4788 h 10000"/>
                <a:gd name="connsiteX10" fmla="*/ 3611 w 10000"/>
                <a:gd name="connsiteY10" fmla="*/ 4389 h 10000"/>
                <a:gd name="connsiteX11" fmla="*/ 5208 w 10000"/>
                <a:gd name="connsiteY11" fmla="*/ 4015 h 10000"/>
                <a:gd name="connsiteX12" fmla="*/ 5208 w 10000"/>
                <a:gd name="connsiteY12" fmla="*/ 3192 h 10000"/>
                <a:gd name="connsiteX13" fmla="*/ 5602 w 10000"/>
                <a:gd name="connsiteY13" fmla="*/ 2818 h 10000"/>
                <a:gd name="connsiteX14" fmla="*/ 5602 w 10000"/>
                <a:gd name="connsiteY14" fmla="*/ 2394 h 10000"/>
                <a:gd name="connsiteX15" fmla="*/ 5995 w 10000"/>
                <a:gd name="connsiteY15" fmla="*/ 2394 h 10000"/>
                <a:gd name="connsiteX16" fmla="*/ 6412 w 10000"/>
                <a:gd name="connsiteY16" fmla="*/ 1621 h 10000"/>
                <a:gd name="connsiteX17" fmla="*/ 6412 w 10000"/>
                <a:gd name="connsiteY17" fmla="*/ 798 h 10000"/>
                <a:gd name="connsiteX18" fmla="*/ 7200 w 10000"/>
                <a:gd name="connsiteY18" fmla="*/ 424 h 10000"/>
                <a:gd name="connsiteX19" fmla="*/ 8010 w 10000"/>
                <a:gd name="connsiteY19" fmla="*/ 0 h 10000"/>
                <a:gd name="connsiteX20" fmla="*/ 8403 w 10000"/>
                <a:gd name="connsiteY20" fmla="*/ 0 h 10000"/>
                <a:gd name="connsiteX21" fmla="*/ 9190 w 10000"/>
                <a:gd name="connsiteY21" fmla="*/ 424 h 10000"/>
                <a:gd name="connsiteX22" fmla="*/ 10000 w 10000"/>
                <a:gd name="connsiteY22" fmla="*/ 1621 h 10000"/>
                <a:gd name="connsiteX23" fmla="*/ 9190 w 10000"/>
                <a:gd name="connsiteY23" fmla="*/ 1995 h 10000"/>
                <a:gd name="connsiteX24" fmla="*/ 8403 w 10000"/>
                <a:gd name="connsiteY24" fmla="*/ 1621 h 10000"/>
                <a:gd name="connsiteX25" fmla="*/ 8010 w 10000"/>
                <a:gd name="connsiteY25" fmla="*/ 1995 h 10000"/>
                <a:gd name="connsiteX26" fmla="*/ 8403 w 10000"/>
                <a:gd name="connsiteY26" fmla="*/ 2394 h 10000"/>
                <a:gd name="connsiteX27" fmla="*/ 8010 w 10000"/>
                <a:gd name="connsiteY27" fmla="*/ 3192 h 10000"/>
                <a:gd name="connsiteX28" fmla="*/ 8796 w 10000"/>
                <a:gd name="connsiteY28" fmla="*/ 3591 h 10000"/>
                <a:gd name="connsiteX29" fmla="*/ 8796 w 10000"/>
                <a:gd name="connsiteY29" fmla="*/ 4015 h 10000"/>
                <a:gd name="connsiteX30" fmla="*/ 8403 w 10000"/>
                <a:gd name="connsiteY30" fmla="*/ 4015 h 10000"/>
                <a:gd name="connsiteX31" fmla="*/ 8796 w 10000"/>
                <a:gd name="connsiteY31" fmla="*/ 4389 h 10000"/>
                <a:gd name="connsiteX32" fmla="*/ 6806 w 10000"/>
                <a:gd name="connsiteY32" fmla="*/ 6783 h 10000"/>
                <a:gd name="connsiteX33" fmla="*/ 5995 w 10000"/>
                <a:gd name="connsiteY33" fmla="*/ 7182 h 10000"/>
                <a:gd name="connsiteX34" fmla="*/ 5602 w 10000"/>
                <a:gd name="connsiteY34" fmla="*/ 6783 h 10000"/>
                <a:gd name="connsiteX35" fmla="*/ 5208 w 10000"/>
                <a:gd name="connsiteY35" fmla="*/ 7182 h 10000"/>
                <a:gd name="connsiteX36" fmla="*/ 5208 w 10000"/>
                <a:gd name="connsiteY36" fmla="*/ 7980 h 10000"/>
                <a:gd name="connsiteX37" fmla="*/ 5602 w 10000"/>
                <a:gd name="connsiteY37" fmla="*/ 7980 h 10000"/>
                <a:gd name="connsiteX38" fmla="*/ 5602 w 10000"/>
                <a:gd name="connsiteY38" fmla="*/ 8379 h 10000"/>
                <a:gd name="connsiteX39" fmla="*/ 5995 w 10000"/>
                <a:gd name="connsiteY39" fmla="*/ 8379 h 10000"/>
                <a:gd name="connsiteX40" fmla="*/ 5995 w 10000"/>
                <a:gd name="connsiteY40" fmla="*/ 9177 h 10000"/>
                <a:gd name="connsiteX41" fmla="*/ 5995 w 10000"/>
                <a:gd name="connsiteY41" fmla="*/ 9576 h 10000"/>
                <a:gd name="connsiteX42" fmla="*/ 4792 w 10000"/>
                <a:gd name="connsiteY42" fmla="*/ 9576 h 10000"/>
                <a:gd name="connsiteX43" fmla="*/ 4399 w 10000"/>
                <a:gd name="connsiteY43" fmla="*/ 10000 h 10000"/>
                <a:gd name="connsiteX44" fmla="*/ 4005 w 10000"/>
                <a:gd name="connsiteY44" fmla="*/ 9576 h 10000"/>
                <a:gd name="connsiteX45" fmla="*/ 3611 w 10000"/>
                <a:gd name="connsiteY45" fmla="*/ 8803 h 10000"/>
                <a:gd name="connsiteX46" fmla="*/ 2407 w 10000"/>
                <a:gd name="connsiteY46" fmla="*/ 8803 h 10000"/>
                <a:gd name="connsiteX47" fmla="*/ 1598 w 10000"/>
                <a:gd name="connsiteY47" fmla="*/ 8803 h 10000"/>
                <a:gd name="connsiteX48" fmla="*/ 394 w 10000"/>
                <a:gd name="connsiteY48" fmla="*/ 8803 h 10000"/>
                <a:gd name="connsiteX0" fmla="*/ 394 w 9190"/>
                <a:gd name="connsiteY0" fmla="*/ 8803 h 10000"/>
                <a:gd name="connsiteX1" fmla="*/ 394 w 9190"/>
                <a:gd name="connsiteY1" fmla="*/ 8803 h 10000"/>
                <a:gd name="connsiteX2" fmla="*/ 394 w 9190"/>
                <a:gd name="connsiteY2" fmla="*/ 7980 h 10000"/>
                <a:gd name="connsiteX3" fmla="*/ 1204 w 9190"/>
                <a:gd name="connsiteY3" fmla="*/ 7606 h 10000"/>
                <a:gd name="connsiteX4" fmla="*/ 811 w 9190"/>
                <a:gd name="connsiteY4" fmla="*/ 6783 h 10000"/>
                <a:gd name="connsiteX5" fmla="*/ 394 w 9190"/>
                <a:gd name="connsiteY5" fmla="*/ 6409 h 10000"/>
                <a:gd name="connsiteX6" fmla="*/ 0 w 9190"/>
                <a:gd name="connsiteY6" fmla="*/ 5586 h 10000"/>
                <a:gd name="connsiteX7" fmla="*/ 811 w 9190"/>
                <a:gd name="connsiteY7" fmla="*/ 5985 h 10000"/>
                <a:gd name="connsiteX8" fmla="*/ 3194 w 9190"/>
                <a:gd name="connsiteY8" fmla="*/ 5586 h 10000"/>
                <a:gd name="connsiteX9" fmla="*/ 3194 w 9190"/>
                <a:gd name="connsiteY9" fmla="*/ 4788 h 10000"/>
                <a:gd name="connsiteX10" fmla="*/ 3611 w 9190"/>
                <a:gd name="connsiteY10" fmla="*/ 4389 h 10000"/>
                <a:gd name="connsiteX11" fmla="*/ 5208 w 9190"/>
                <a:gd name="connsiteY11" fmla="*/ 4015 h 10000"/>
                <a:gd name="connsiteX12" fmla="*/ 5208 w 9190"/>
                <a:gd name="connsiteY12" fmla="*/ 3192 h 10000"/>
                <a:gd name="connsiteX13" fmla="*/ 5602 w 9190"/>
                <a:gd name="connsiteY13" fmla="*/ 2818 h 10000"/>
                <a:gd name="connsiteX14" fmla="*/ 5602 w 9190"/>
                <a:gd name="connsiteY14" fmla="*/ 2394 h 10000"/>
                <a:gd name="connsiteX15" fmla="*/ 5995 w 9190"/>
                <a:gd name="connsiteY15" fmla="*/ 2394 h 10000"/>
                <a:gd name="connsiteX16" fmla="*/ 6412 w 9190"/>
                <a:gd name="connsiteY16" fmla="*/ 1621 h 10000"/>
                <a:gd name="connsiteX17" fmla="*/ 6412 w 9190"/>
                <a:gd name="connsiteY17" fmla="*/ 798 h 10000"/>
                <a:gd name="connsiteX18" fmla="*/ 7200 w 9190"/>
                <a:gd name="connsiteY18" fmla="*/ 424 h 10000"/>
                <a:gd name="connsiteX19" fmla="*/ 8010 w 9190"/>
                <a:gd name="connsiteY19" fmla="*/ 0 h 10000"/>
                <a:gd name="connsiteX20" fmla="*/ 8403 w 9190"/>
                <a:gd name="connsiteY20" fmla="*/ 0 h 10000"/>
                <a:gd name="connsiteX21" fmla="*/ 9190 w 9190"/>
                <a:gd name="connsiteY21" fmla="*/ 424 h 10000"/>
                <a:gd name="connsiteX22" fmla="*/ 9190 w 9190"/>
                <a:gd name="connsiteY22" fmla="*/ 1995 h 10000"/>
                <a:gd name="connsiteX23" fmla="*/ 8403 w 9190"/>
                <a:gd name="connsiteY23" fmla="*/ 1621 h 10000"/>
                <a:gd name="connsiteX24" fmla="*/ 8010 w 9190"/>
                <a:gd name="connsiteY24" fmla="*/ 1995 h 10000"/>
                <a:gd name="connsiteX25" fmla="*/ 8403 w 9190"/>
                <a:gd name="connsiteY25" fmla="*/ 2394 h 10000"/>
                <a:gd name="connsiteX26" fmla="*/ 8010 w 9190"/>
                <a:gd name="connsiteY26" fmla="*/ 3192 h 10000"/>
                <a:gd name="connsiteX27" fmla="*/ 8796 w 9190"/>
                <a:gd name="connsiteY27" fmla="*/ 3591 h 10000"/>
                <a:gd name="connsiteX28" fmla="*/ 8796 w 9190"/>
                <a:gd name="connsiteY28" fmla="*/ 4015 h 10000"/>
                <a:gd name="connsiteX29" fmla="*/ 8403 w 9190"/>
                <a:gd name="connsiteY29" fmla="*/ 4015 h 10000"/>
                <a:gd name="connsiteX30" fmla="*/ 8796 w 9190"/>
                <a:gd name="connsiteY30" fmla="*/ 4389 h 10000"/>
                <a:gd name="connsiteX31" fmla="*/ 6806 w 9190"/>
                <a:gd name="connsiteY31" fmla="*/ 6783 h 10000"/>
                <a:gd name="connsiteX32" fmla="*/ 5995 w 9190"/>
                <a:gd name="connsiteY32" fmla="*/ 7182 h 10000"/>
                <a:gd name="connsiteX33" fmla="*/ 5602 w 9190"/>
                <a:gd name="connsiteY33" fmla="*/ 6783 h 10000"/>
                <a:gd name="connsiteX34" fmla="*/ 5208 w 9190"/>
                <a:gd name="connsiteY34" fmla="*/ 7182 h 10000"/>
                <a:gd name="connsiteX35" fmla="*/ 5208 w 9190"/>
                <a:gd name="connsiteY35" fmla="*/ 7980 h 10000"/>
                <a:gd name="connsiteX36" fmla="*/ 5602 w 9190"/>
                <a:gd name="connsiteY36" fmla="*/ 7980 h 10000"/>
                <a:gd name="connsiteX37" fmla="*/ 5602 w 9190"/>
                <a:gd name="connsiteY37" fmla="*/ 8379 h 10000"/>
                <a:gd name="connsiteX38" fmla="*/ 5995 w 9190"/>
                <a:gd name="connsiteY38" fmla="*/ 8379 h 10000"/>
                <a:gd name="connsiteX39" fmla="*/ 5995 w 9190"/>
                <a:gd name="connsiteY39" fmla="*/ 9177 h 10000"/>
                <a:gd name="connsiteX40" fmla="*/ 5995 w 9190"/>
                <a:gd name="connsiteY40" fmla="*/ 9576 h 10000"/>
                <a:gd name="connsiteX41" fmla="*/ 4792 w 9190"/>
                <a:gd name="connsiteY41" fmla="*/ 9576 h 10000"/>
                <a:gd name="connsiteX42" fmla="*/ 4399 w 9190"/>
                <a:gd name="connsiteY42" fmla="*/ 10000 h 10000"/>
                <a:gd name="connsiteX43" fmla="*/ 4005 w 9190"/>
                <a:gd name="connsiteY43" fmla="*/ 9576 h 10000"/>
                <a:gd name="connsiteX44" fmla="*/ 3611 w 9190"/>
                <a:gd name="connsiteY44" fmla="*/ 8803 h 10000"/>
                <a:gd name="connsiteX45" fmla="*/ 2407 w 9190"/>
                <a:gd name="connsiteY45" fmla="*/ 8803 h 10000"/>
                <a:gd name="connsiteX46" fmla="*/ 1598 w 9190"/>
                <a:gd name="connsiteY46" fmla="*/ 8803 h 10000"/>
                <a:gd name="connsiteX47" fmla="*/ 394 w 9190"/>
                <a:gd name="connsiteY47" fmla="*/ 8803 h 10000"/>
                <a:gd name="connsiteX0" fmla="*/ 429 w 10000"/>
                <a:gd name="connsiteY0" fmla="*/ 8803 h 10000"/>
                <a:gd name="connsiteX1" fmla="*/ 429 w 10000"/>
                <a:gd name="connsiteY1" fmla="*/ 8803 h 10000"/>
                <a:gd name="connsiteX2" fmla="*/ 429 w 10000"/>
                <a:gd name="connsiteY2" fmla="*/ 7980 h 10000"/>
                <a:gd name="connsiteX3" fmla="*/ 1310 w 10000"/>
                <a:gd name="connsiteY3" fmla="*/ 7606 h 10000"/>
                <a:gd name="connsiteX4" fmla="*/ 882 w 10000"/>
                <a:gd name="connsiteY4" fmla="*/ 6783 h 10000"/>
                <a:gd name="connsiteX5" fmla="*/ 429 w 10000"/>
                <a:gd name="connsiteY5" fmla="*/ 6409 h 10000"/>
                <a:gd name="connsiteX6" fmla="*/ 0 w 10000"/>
                <a:gd name="connsiteY6" fmla="*/ 5586 h 10000"/>
                <a:gd name="connsiteX7" fmla="*/ 882 w 10000"/>
                <a:gd name="connsiteY7" fmla="*/ 5985 h 10000"/>
                <a:gd name="connsiteX8" fmla="*/ 3476 w 10000"/>
                <a:gd name="connsiteY8" fmla="*/ 5586 h 10000"/>
                <a:gd name="connsiteX9" fmla="*/ 3476 w 10000"/>
                <a:gd name="connsiteY9" fmla="*/ 4788 h 10000"/>
                <a:gd name="connsiteX10" fmla="*/ 3929 w 10000"/>
                <a:gd name="connsiteY10" fmla="*/ 4389 h 10000"/>
                <a:gd name="connsiteX11" fmla="*/ 5667 w 10000"/>
                <a:gd name="connsiteY11" fmla="*/ 4015 h 10000"/>
                <a:gd name="connsiteX12" fmla="*/ 5667 w 10000"/>
                <a:gd name="connsiteY12" fmla="*/ 3192 h 10000"/>
                <a:gd name="connsiteX13" fmla="*/ 6096 w 10000"/>
                <a:gd name="connsiteY13" fmla="*/ 2818 h 10000"/>
                <a:gd name="connsiteX14" fmla="*/ 6096 w 10000"/>
                <a:gd name="connsiteY14" fmla="*/ 2394 h 10000"/>
                <a:gd name="connsiteX15" fmla="*/ 6523 w 10000"/>
                <a:gd name="connsiteY15" fmla="*/ 2394 h 10000"/>
                <a:gd name="connsiteX16" fmla="*/ 6977 w 10000"/>
                <a:gd name="connsiteY16" fmla="*/ 1621 h 10000"/>
                <a:gd name="connsiteX17" fmla="*/ 6977 w 10000"/>
                <a:gd name="connsiteY17" fmla="*/ 798 h 10000"/>
                <a:gd name="connsiteX18" fmla="*/ 7835 w 10000"/>
                <a:gd name="connsiteY18" fmla="*/ 424 h 10000"/>
                <a:gd name="connsiteX19" fmla="*/ 8716 w 10000"/>
                <a:gd name="connsiteY19" fmla="*/ 0 h 10000"/>
                <a:gd name="connsiteX20" fmla="*/ 9144 w 10000"/>
                <a:gd name="connsiteY20" fmla="*/ 0 h 10000"/>
                <a:gd name="connsiteX21" fmla="*/ 10000 w 10000"/>
                <a:gd name="connsiteY21" fmla="*/ 424 h 10000"/>
                <a:gd name="connsiteX22" fmla="*/ 9144 w 10000"/>
                <a:gd name="connsiteY22" fmla="*/ 1621 h 10000"/>
                <a:gd name="connsiteX23" fmla="*/ 8716 w 10000"/>
                <a:gd name="connsiteY23" fmla="*/ 1995 h 10000"/>
                <a:gd name="connsiteX24" fmla="*/ 9144 w 10000"/>
                <a:gd name="connsiteY24" fmla="*/ 2394 h 10000"/>
                <a:gd name="connsiteX25" fmla="*/ 8716 w 10000"/>
                <a:gd name="connsiteY25" fmla="*/ 3192 h 10000"/>
                <a:gd name="connsiteX26" fmla="*/ 9571 w 10000"/>
                <a:gd name="connsiteY26" fmla="*/ 3591 h 10000"/>
                <a:gd name="connsiteX27" fmla="*/ 9571 w 10000"/>
                <a:gd name="connsiteY27" fmla="*/ 4015 h 10000"/>
                <a:gd name="connsiteX28" fmla="*/ 9144 w 10000"/>
                <a:gd name="connsiteY28" fmla="*/ 4015 h 10000"/>
                <a:gd name="connsiteX29" fmla="*/ 9571 w 10000"/>
                <a:gd name="connsiteY29" fmla="*/ 4389 h 10000"/>
                <a:gd name="connsiteX30" fmla="*/ 7406 w 10000"/>
                <a:gd name="connsiteY30" fmla="*/ 6783 h 10000"/>
                <a:gd name="connsiteX31" fmla="*/ 6523 w 10000"/>
                <a:gd name="connsiteY31" fmla="*/ 7182 h 10000"/>
                <a:gd name="connsiteX32" fmla="*/ 6096 w 10000"/>
                <a:gd name="connsiteY32" fmla="*/ 6783 h 10000"/>
                <a:gd name="connsiteX33" fmla="*/ 5667 w 10000"/>
                <a:gd name="connsiteY33" fmla="*/ 7182 h 10000"/>
                <a:gd name="connsiteX34" fmla="*/ 5667 w 10000"/>
                <a:gd name="connsiteY34" fmla="*/ 7980 h 10000"/>
                <a:gd name="connsiteX35" fmla="*/ 6096 w 10000"/>
                <a:gd name="connsiteY35" fmla="*/ 7980 h 10000"/>
                <a:gd name="connsiteX36" fmla="*/ 6096 w 10000"/>
                <a:gd name="connsiteY36" fmla="*/ 8379 h 10000"/>
                <a:gd name="connsiteX37" fmla="*/ 6523 w 10000"/>
                <a:gd name="connsiteY37" fmla="*/ 8379 h 10000"/>
                <a:gd name="connsiteX38" fmla="*/ 6523 w 10000"/>
                <a:gd name="connsiteY38" fmla="*/ 9177 h 10000"/>
                <a:gd name="connsiteX39" fmla="*/ 6523 w 10000"/>
                <a:gd name="connsiteY39" fmla="*/ 9576 h 10000"/>
                <a:gd name="connsiteX40" fmla="*/ 5214 w 10000"/>
                <a:gd name="connsiteY40" fmla="*/ 9576 h 10000"/>
                <a:gd name="connsiteX41" fmla="*/ 4787 w 10000"/>
                <a:gd name="connsiteY41" fmla="*/ 10000 h 10000"/>
                <a:gd name="connsiteX42" fmla="*/ 4358 w 10000"/>
                <a:gd name="connsiteY42" fmla="*/ 9576 h 10000"/>
                <a:gd name="connsiteX43" fmla="*/ 3929 w 10000"/>
                <a:gd name="connsiteY43" fmla="*/ 8803 h 10000"/>
                <a:gd name="connsiteX44" fmla="*/ 2619 w 10000"/>
                <a:gd name="connsiteY44" fmla="*/ 8803 h 10000"/>
                <a:gd name="connsiteX45" fmla="*/ 1739 w 10000"/>
                <a:gd name="connsiteY45" fmla="*/ 8803 h 10000"/>
                <a:gd name="connsiteX46" fmla="*/ 429 w 10000"/>
                <a:gd name="connsiteY46" fmla="*/ 8803 h 10000"/>
                <a:gd name="connsiteX0" fmla="*/ 429 w 9571"/>
                <a:gd name="connsiteY0" fmla="*/ 8803 h 10000"/>
                <a:gd name="connsiteX1" fmla="*/ 429 w 9571"/>
                <a:gd name="connsiteY1" fmla="*/ 8803 h 10000"/>
                <a:gd name="connsiteX2" fmla="*/ 429 w 9571"/>
                <a:gd name="connsiteY2" fmla="*/ 7980 h 10000"/>
                <a:gd name="connsiteX3" fmla="*/ 1310 w 9571"/>
                <a:gd name="connsiteY3" fmla="*/ 7606 h 10000"/>
                <a:gd name="connsiteX4" fmla="*/ 882 w 9571"/>
                <a:gd name="connsiteY4" fmla="*/ 6783 h 10000"/>
                <a:gd name="connsiteX5" fmla="*/ 429 w 9571"/>
                <a:gd name="connsiteY5" fmla="*/ 6409 h 10000"/>
                <a:gd name="connsiteX6" fmla="*/ 0 w 9571"/>
                <a:gd name="connsiteY6" fmla="*/ 5586 h 10000"/>
                <a:gd name="connsiteX7" fmla="*/ 882 w 9571"/>
                <a:gd name="connsiteY7" fmla="*/ 5985 h 10000"/>
                <a:gd name="connsiteX8" fmla="*/ 3476 w 9571"/>
                <a:gd name="connsiteY8" fmla="*/ 5586 h 10000"/>
                <a:gd name="connsiteX9" fmla="*/ 3476 w 9571"/>
                <a:gd name="connsiteY9" fmla="*/ 4788 h 10000"/>
                <a:gd name="connsiteX10" fmla="*/ 3929 w 9571"/>
                <a:gd name="connsiteY10" fmla="*/ 4389 h 10000"/>
                <a:gd name="connsiteX11" fmla="*/ 5667 w 9571"/>
                <a:gd name="connsiteY11" fmla="*/ 4015 h 10000"/>
                <a:gd name="connsiteX12" fmla="*/ 5667 w 9571"/>
                <a:gd name="connsiteY12" fmla="*/ 3192 h 10000"/>
                <a:gd name="connsiteX13" fmla="*/ 6096 w 9571"/>
                <a:gd name="connsiteY13" fmla="*/ 2818 h 10000"/>
                <a:gd name="connsiteX14" fmla="*/ 6096 w 9571"/>
                <a:gd name="connsiteY14" fmla="*/ 2394 h 10000"/>
                <a:gd name="connsiteX15" fmla="*/ 6523 w 9571"/>
                <a:gd name="connsiteY15" fmla="*/ 2394 h 10000"/>
                <a:gd name="connsiteX16" fmla="*/ 6977 w 9571"/>
                <a:gd name="connsiteY16" fmla="*/ 1621 h 10000"/>
                <a:gd name="connsiteX17" fmla="*/ 6977 w 9571"/>
                <a:gd name="connsiteY17" fmla="*/ 798 h 10000"/>
                <a:gd name="connsiteX18" fmla="*/ 7835 w 9571"/>
                <a:gd name="connsiteY18" fmla="*/ 424 h 10000"/>
                <a:gd name="connsiteX19" fmla="*/ 8716 w 9571"/>
                <a:gd name="connsiteY19" fmla="*/ 0 h 10000"/>
                <a:gd name="connsiteX20" fmla="*/ 9144 w 9571"/>
                <a:gd name="connsiteY20" fmla="*/ 0 h 10000"/>
                <a:gd name="connsiteX21" fmla="*/ 9144 w 9571"/>
                <a:gd name="connsiteY21" fmla="*/ 1621 h 10000"/>
                <a:gd name="connsiteX22" fmla="*/ 8716 w 9571"/>
                <a:gd name="connsiteY22" fmla="*/ 1995 h 10000"/>
                <a:gd name="connsiteX23" fmla="*/ 9144 w 9571"/>
                <a:gd name="connsiteY23" fmla="*/ 2394 h 10000"/>
                <a:gd name="connsiteX24" fmla="*/ 8716 w 9571"/>
                <a:gd name="connsiteY24" fmla="*/ 3192 h 10000"/>
                <a:gd name="connsiteX25" fmla="*/ 9571 w 9571"/>
                <a:gd name="connsiteY25" fmla="*/ 3591 h 10000"/>
                <a:gd name="connsiteX26" fmla="*/ 9571 w 9571"/>
                <a:gd name="connsiteY26" fmla="*/ 4015 h 10000"/>
                <a:gd name="connsiteX27" fmla="*/ 9144 w 9571"/>
                <a:gd name="connsiteY27" fmla="*/ 4015 h 10000"/>
                <a:gd name="connsiteX28" fmla="*/ 9571 w 9571"/>
                <a:gd name="connsiteY28" fmla="*/ 4389 h 10000"/>
                <a:gd name="connsiteX29" fmla="*/ 7406 w 9571"/>
                <a:gd name="connsiteY29" fmla="*/ 6783 h 10000"/>
                <a:gd name="connsiteX30" fmla="*/ 6523 w 9571"/>
                <a:gd name="connsiteY30" fmla="*/ 7182 h 10000"/>
                <a:gd name="connsiteX31" fmla="*/ 6096 w 9571"/>
                <a:gd name="connsiteY31" fmla="*/ 6783 h 10000"/>
                <a:gd name="connsiteX32" fmla="*/ 5667 w 9571"/>
                <a:gd name="connsiteY32" fmla="*/ 7182 h 10000"/>
                <a:gd name="connsiteX33" fmla="*/ 5667 w 9571"/>
                <a:gd name="connsiteY33" fmla="*/ 7980 h 10000"/>
                <a:gd name="connsiteX34" fmla="*/ 6096 w 9571"/>
                <a:gd name="connsiteY34" fmla="*/ 7980 h 10000"/>
                <a:gd name="connsiteX35" fmla="*/ 6096 w 9571"/>
                <a:gd name="connsiteY35" fmla="*/ 8379 h 10000"/>
                <a:gd name="connsiteX36" fmla="*/ 6523 w 9571"/>
                <a:gd name="connsiteY36" fmla="*/ 8379 h 10000"/>
                <a:gd name="connsiteX37" fmla="*/ 6523 w 9571"/>
                <a:gd name="connsiteY37" fmla="*/ 9177 h 10000"/>
                <a:gd name="connsiteX38" fmla="*/ 6523 w 9571"/>
                <a:gd name="connsiteY38" fmla="*/ 9576 h 10000"/>
                <a:gd name="connsiteX39" fmla="*/ 5214 w 9571"/>
                <a:gd name="connsiteY39" fmla="*/ 9576 h 10000"/>
                <a:gd name="connsiteX40" fmla="*/ 4787 w 9571"/>
                <a:gd name="connsiteY40" fmla="*/ 10000 h 10000"/>
                <a:gd name="connsiteX41" fmla="*/ 4358 w 9571"/>
                <a:gd name="connsiteY41" fmla="*/ 9576 h 10000"/>
                <a:gd name="connsiteX42" fmla="*/ 3929 w 9571"/>
                <a:gd name="connsiteY42" fmla="*/ 8803 h 10000"/>
                <a:gd name="connsiteX43" fmla="*/ 2619 w 9571"/>
                <a:gd name="connsiteY43" fmla="*/ 8803 h 10000"/>
                <a:gd name="connsiteX44" fmla="*/ 1739 w 9571"/>
                <a:gd name="connsiteY44" fmla="*/ 8803 h 10000"/>
                <a:gd name="connsiteX45" fmla="*/ 429 w 9571"/>
                <a:gd name="connsiteY45" fmla="*/ 8803 h 10000"/>
                <a:gd name="connsiteX0" fmla="*/ 448 w 10000"/>
                <a:gd name="connsiteY0" fmla="*/ 8803 h 10000"/>
                <a:gd name="connsiteX1" fmla="*/ 448 w 10000"/>
                <a:gd name="connsiteY1" fmla="*/ 8803 h 10000"/>
                <a:gd name="connsiteX2" fmla="*/ 448 w 10000"/>
                <a:gd name="connsiteY2" fmla="*/ 7980 h 10000"/>
                <a:gd name="connsiteX3" fmla="*/ 1369 w 10000"/>
                <a:gd name="connsiteY3" fmla="*/ 7606 h 10000"/>
                <a:gd name="connsiteX4" fmla="*/ 922 w 10000"/>
                <a:gd name="connsiteY4" fmla="*/ 6783 h 10000"/>
                <a:gd name="connsiteX5" fmla="*/ 448 w 10000"/>
                <a:gd name="connsiteY5" fmla="*/ 6409 h 10000"/>
                <a:gd name="connsiteX6" fmla="*/ 0 w 10000"/>
                <a:gd name="connsiteY6" fmla="*/ 5586 h 10000"/>
                <a:gd name="connsiteX7" fmla="*/ 922 w 10000"/>
                <a:gd name="connsiteY7" fmla="*/ 5985 h 10000"/>
                <a:gd name="connsiteX8" fmla="*/ 3632 w 10000"/>
                <a:gd name="connsiteY8" fmla="*/ 5586 h 10000"/>
                <a:gd name="connsiteX9" fmla="*/ 3632 w 10000"/>
                <a:gd name="connsiteY9" fmla="*/ 4788 h 10000"/>
                <a:gd name="connsiteX10" fmla="*/ 4105 w 10000"/>
                <a:gd name="connsiteY10" fmla="*/ 4389 h 10000"/>
                <a:gd name="connsiteX11" fmla="*/ 5921 w 10000"/>
                <a:gd name="connsiteY11" fmla="*/ 4015 h 10000"/>
                <a:gd name="connsiteX12" fmla="*/ 5921 w 10000"/>
                <a:gd name="connsiteY12" fmla="*/ 3192 h 10000"/>
                <a:gd name="connsiteX13" fmla="*/ 6369 w 10000"/>
                <a:gd name="connsiteY13" fmla="*/ 2818 h 10000"/>
                <a:gd name="connsiteX14" fmla="*/ 6369 w 10000"/>
                <a:gd name="connsiteY14" fmla="*/ 2394 h 10000"/>
                <a:gd name="connsiteX15" fmla="*/ 6815 w 10000"/>
                <a:gd name="connsiteY15" fmla="*/ 2394 h 10000"/>
                <a:gd name="connsiteX16" fmla="*/ 7290 w 10000"/>
                <a:gd name="connsiteY16" fmla="*/ 1621 h 10000"/>
                <a:gd name="connsiteX17" fmla="*/ 7290 w 10000"/>
                <a:gd name="connsiteY17" fmla="*/ 798 h 10000"/>
                <a:gd name="connsiteX18" fmla="*/ 8186 w 10000"/>
                <a:gd name="connsiteY18" fmla="*/ 424 h 10000"/>
                <a:gd name="connsiteX19" fmla="*/ 9107 w 10000"/>
                <a:gd name="connsiteY19" fmla="*/ 0 h 10000"/>
                <a:gd name="connsiteX20" fmla="*/ 9554 w 10000"/>
                <a:gd name="connsiteY20" fmla="*/ 0 h 10000"/>
                <a:gd name="connsiteX21" fmla="*/ 8652 w 10000"/>
                <a:gd name="connsiteY21" fmla="*/ 800 h 10000"/>
                <a:gd name="connsiteX22" fmla="*/ 9554 w 10000"/>
                <a:gd name="connsiteY22" fmla="*/ 1621 h 10000"/>
                <a:gd name="connsiteX23" fmla="*/ 9107 w 10000"/>
                <a:gd name="connsiteY23" fmla="*/ 1995 h 10000"/>
                <a:gd name="connsiteX24" fmla="*/ 9554 w 10000"/>
                <a:gd name="connsiteY24" fmla="*/ 2394 h 10000"/>
                <a:gd name="connsiteX25" fmla="*/ 9107 w 10000"/>
                <a:gd name="connsiteY25" fmla="*/ 3192 h 10000"/>
                <a:gd name="connsiteX26" fmla="*/ 10000 w 10000"/>
                <a:gd name="connsiteY26" fmla="*/ 3591 h 10000"/>
                <a:gd name="connsiteX27" fmla="*/ 10000 w 10000"/>
                <a:gd name="connsiteY27" fmla="*/ 4015 h 10000"/>
                <a:gd name="connsiteX28" fmla="*/ 9554 w 10000"/>
                <a:gd name="connsiteY28" fmla="*/ 4015 h 10000"/>
                <a:gd name="connsiteX29" fmla="*/ 10000 w 10000"/>
                <a:gd name="connsiteY29" fmla="*/ 4389 h 10000"/>
                <a:gd name="connsiteX30" fmla="*/ 7738 w 10000"/>
                <a:gd name="connsiteY30" fmla="*/ 6783 h 10000"/>
                <a:gd name="connsiteX31" fmla="*/ 6815 w 10000"/>
                <a:gd name="connsiteY31" fmla="*/ 7182 h 10000"/>
                <a:gd name="connsiteX32" fmla="*/ 6369 w 10000"/>
                <a:gd name="connsiteY32" fmla="*/ 6783 h 10000"/>
                <a:gd name="connsiteX33" fmla="*/ 5921 w 10000"/>
                <a:gd name="connsiteY33" fmla="*/ 7182 h 10000"/>
                <a:gd name="connsiteX34" fmla="*/ 5921 w 10000"/>
                <a:gd name="connsiteY34" fmla="*/ 7980 h 10000"/>
                <a:gd name="connsiteX35" fmla="*/ 6369 w 10000"/>
                <a:gd name="connsiteY35" fmla="*/ 7980 h 10000"/>
                <a:gd name="connsiteX36" fmla="*/ 6369 w 10000"/>
                <a:gd name="connsiteY36" fmla="*/ 8379 h 10000"/>
                <a:gd name="connsiteX37" fmla="*/ 6815 w 10000"/>
                <a:gd name="connsiteY37" fmla="*/ 8379 h 10000"/>
                <a:gd name="connsiteX38" fmla="*/ 6815 w 10000"/>
                <a:gd name="connsiteY38" fmla="*/ 9177 h 10000"/>
                <a:gd name="connsiteX39" fmla="*/ 6815 w 10000"/>
                <a:gd name="connsiteY39" fmla="*/ 9576 h 10000"/>
                <a:gd name="connsiteX40" fmla="*/ 5448 w 10000"/>
                <a:gd name="connsiteY40" fmla="*/ 9576 h 10000"/>
                <a:gd name="connsiteX41" fmla="*/ 5002 w 10000"/>
                <a:gd name="connsiteY41" fmla="*/ 10000 h 10000"/>
                <a:gd name="connsiteX42" fmla="*/ 4553 w 10000"/>
                <a:gd name="connsiteY42" fmla="*/ 9576 h 10000"/>
                <a:gd name="connsiteX43" fmla="*/ 4105 w 10000"/>
                <a:gd name="connsiteY43" fmla="*/ 8803 h 10000"/>
                <a:gd name="connsiteX44" fmla="*/ 2736 w 10000"/>
                <a:gd name="connsiteY44" fmla="*/ 8803 h 10000"/>
                <a:gd name="connsiteX45" fmla="*/ 1817 w 10000"/>
                <a:gd name="connsiteY45" fmla="*/ 8803 h 10000"/>
                <a:gd name="connsiteX46" fmla="*/ 448 w 10000"/>
                <a:gd name="connsiteY46" fmla="*/ 8803 h 10000"/>
                <a:gd name="connsiteX0" fmla="*/ 448 w 10023"/>
                <a:gd name="connsiteY0" fmla="*/ 8803 h 10000"/>
                <a:gd name="connsiteX1" fmla="*/ 448 w 10023"/>
                <a:gd name="connsiteY1" fmla="*/ 8803 h 10000"/>
                <a:gd name="connsiteX2" fmla="*/ 448 w 10023"/>
                <a:gd name="connsiteY2" fmla="*/ 7980 h 10000"/>
                <a:gd name="connsiteX3" fmla="*/ 1369 w 10023"/>
                <a:gd name="connsiteY3" fmla="*/ 7606 h 10000"/>
                <a:gd name="connsiteX4" fmla="*/ 922 w 10023"/>
                <a:gd name="connsiteY4" fmla="*/ 6783 h 10000"/>
                <a:gd name="connsiteX5" fmla="*/ 448 w 10023"/>
                <a:gd name="connsiteY5" fmla="*/ 6409 h 10000"/>
                <a:gd name="connsiteX6" fmla="*/ 0 w 10023"/>
                <a:gd name="connsiteY6" fmla="*/ 5586 h 10000"/>
                <a:gd name="connsiteX7" fmla="*/ 922 w 10023"/>
                <a:gd name="connsiteY7" fmla="*/ 5985 h 10000"/>
                <a:gd name="connsiteX8" fmla="*/ 3632 w 10023"/>
                <a:gd name="connsiteY8" fmla="*/ 5586 h 10000"/>
                <a:gd name="connsiteX9" fmla="*/ 3632 w 10023"/>
                <a:gd name="connsiteY9" fmla="*/ 4788 h 10000"/>
                <a:gd name="connsiteX10" fmla="*/ 4105 w 10023"/>
                <a:gd name="connsiteY10" fmla="*/ 4389 h 10000"/>
                <a:gd name="connsiteX11" fmla="*/ 5921 w 10023"/>
                <a:gd name="connsiteY11" fmla="*/ 4015 h 10000"/>
                <a:gd name="connsiteX12" fmla="*/ 5921 w 10023"/>
                <a:gd name="connsiteY12" fmla="*/ 3192 h 10000"/>
                <a:gd name="connsiteX13" fmla="*/ 6369 w 10023"/>
                <a:gd name="connsiteY13" fmla="*/ 2818 h 10000"/>
                <a:gd name="connsiteX14" fmla="*/ 6369 w 10023"/>
                <a:gd name="connsiteY14" fmla="*/ 2394 h 10000"/>
                <a:gd name="connsiteX15" fmla="*/ 6815 w 10023"/>
                <a:gd name="connsiteY15" fmla="*/ 2394 h 10000"/>
                <a:gd name="connsiteX16" fmla="*/ 7290 w 10023"/>
                <a:gd name="connsiteY16" fmla="*/ 1621 h 10000"/>
                <a:gd name="connsiteX17" fmla="*/ 7290 w 10023"/>
                <a:gd name="connsiteY17" fmla="*/ 798 h 10000"/>
                <a:gd name="connsiteX18" fmla="*/ 8186 w 10023"/>
                <a:gd name="connsiteY18" fmla="*/ 424 h 10000"/>
                <a:gd name="connsiteX19" fmla="*/ 9107 w 10023"/>
                <a:gd name="connsiteY19" fmla="*/ 0 h 10000"/>
                <a:gd name="connsiteX20" fmla="*/ 9554 w 10023"/>
                <a:gd name="connsiteY20" fmla="*/ 0 h 10000"/>
                <a:gd name="connsiteX21" fmla="*/ 8652 w 10023"/>
                <a:gd name="connsiteY21" fmla="*/ 800 h 10000"/>
                <a:gd name="connsiteX22" fmla="*/ 9554 w 10023"/>
                <a:gd name="connsiteY22" fmla="*/ 1621 h 10000"/>
                <a:gd name="connsiteX23" fmla="*/ 9107 w 10023"/>
                <a:gd name="connsiteY23" fmla="*/ 1995 h 10000"/>
                <a:gd name="connsiteX24" fmla="*/ 9554 w 10023"/>
                <a:gd name="connsiteY24" fmla="*/ 2394 h 10000"/>
                <a:gd name="connsiteX25" fmla="*/ 10023 w 10023"/>
                <a:gd name="connsiteY25" fmla="*/ 2850 h 10000"/>
                <a:gd name="connsiteX26" fmla="*/ 10000 w 10023"/>
                <a:gd name="connsiteY26" fmla="*/ 3591 h 10000"/>
                <a:gd name="connsiteX27" fmla="*/ 10000 w 10023"/>
                <a:gd name="connsiteY27" fmla="*/ 4015 h 10000"/>
                <a:gd name="connsiteX28" fmla="*/ 9554 w 10023"/>
                <a:gd name="connsiteY28" fmla="*/ 4015 h 10000"/>
                <a:gd name="connsiteX29" fmla="*/ 10000 w 10023"/>
                <a:gd name="connsiteY29" fmla="*/ 4389 h 10000"/>
                <a:gd name="connsiteX30" fmla="*/ 7738 w 10023"/>
                <a:gd name="connsiteY30" fmla="*/ 6783 h 10000"/>
                <a:gd name="connsiteX31" fmla="*/ 6815 w 10023"/>
                <a:gd name="connsiteY31" fmla="*/ 7182 h 10000"/>
                <a:gd name="connsiteX32" fmla="*/ 6369 w 10023"/>
                <a:gd name="connsiteY32" fmla="*/ 6783 h 10000"/>
                <a:gd name="connsiteX33" fmla="*/ 5921 w 10023"/>
                <a:gd name="connsiteY33" fmla="*/ 7182 h 10000"/>
                <a:gd name="connsiteX34" fmla="*/ 5921 w 10023"/>
                <a:gd name="connsiteY34" fmla="*/ 7980 h 10000"/>
                <a:gd name="connsiteX35" fmla="*/ 6369 w 10023"/>
                <a:gd name="connsiteY35" fmla="*/ 7980 h 10000"/>
                <a:gd name="connsiteX36" fmla="*/ 6369 w 10023"/>
                <a:gd name="connsiteY36" fmla="*/ 8379 h 10000"/>
                <a:gd name="connsiteX37" fmla="*/ 6815 w 10023"/>
                <a:gd name="connsiteY37" fmla="*/ 8379 h 10000"/>
                <a:gd name="connsiteX38" fmla="*/ 6815 w 10023"/>
                <a:gd name="connsiteY38" fmla="*/ 9177 h 10000"/>
                <a:gd name="connsiteX39" fmla="*/ 6815 w 10023"/>
                <a:gd name="connsiteY39" fmla="*/ 9576 h 10000"/>
                <a:gd name="connsiteX40" fmla="*/ 5448 w 10023"/>
                <a:gd name="connsiteY40" fmla="*/ 9576 h 10000"/>
                <a:gd name="connsiteX41" fmla="*/ 5002 w 10023"/>
                <a:gd name="connsiteY41" fmla="*/ 10000 h 10000"/>
                <a:gd name="connsiteX42" fmla="*/ 4553 w 10023"/>
                <a:gd name="connsiteY42" fmla="*/ 9576 h 10000"/>
                <a:gd name="connsiteX43" fmla="*/ 4105 w 10023"/>
                <a:gd name="connsiteY43" fmla="*/ 8803 h 10000"/>
                <a:gd name="connsiteX44" fmla="*/ 2736 w 10023"/>
                <a:gd name="connsiteY44" fmla="*/ 8803 h 10000"/>
                <a:gd name="connsiteX45" fmla="*/ 1817 w 10023"/>
                <a:gd name="connsiteY45" fmla="*/ 8803 h 10000"/>
                <a:gd name="connsiteX46" fmla="*/ 448 w 10023"/>
                <a:gd name="connsiteY46" fmla="*/ 8803 h 10000"/>
                <a:gd name="connsiteX0" fmla="*/ 448 w 10023"/>
                <a:gd name="connsiteY0" fmla="*/ 8803 h 10000"/>
                <a:gd name="connsiteX1" fmla="*/ 448 w 10023"/>
                <a:gd name="connsiteY1" fmla="*/ 8803 h 10000"/>
                <a:gd name="connsiteX2" fmla="*/ 448 w 10023"/>
                <a:gd name="connsiteY2" fmla="*/ 7980 h 10000"/>
                <a:gd name="connsiteX3" fmla="*/ 1369 w 10023"/>
                <a:gd name="connsiteY3" fmla="*/ 7606 h 10000"/>
                <a:gd name="connsiteX4" fmla="*/ 922 w 10023"/>
                <a:gd name="connsiteY4" fmla="*/ 6783 h 10000"/>
                <a:gd name="connsiteX5" fmla="*/ 448 w 10023"/>
                <a:gd name="connsiteY5" fmla="*/ 6409 h 10000"/>
                <a:gd name="connsiteX6" fmla="*/ 0 w 10023"/>
                <a:gd name="connsiteY6" fmla="*/ 5586 h 10000"/>
                <a:gd name="connsiteX7" fmla="*/ 922 w 10023"/>
                <a:gd name="connsiteY7" fmla="*/ 5985 h 10000"/>
                <a:gd name="connsiteX8" fmla="*/ 3632 w 10023"/>
                <a:gd name="connsiteY8" fmla="*/ 5586 h 10000"/>
                <a:gd name="connsiteX9" fmla="*/ 3632 w 10023"/>
                <a:gd name="connsiteY9" fmla="*/ 4788 h 10000"/>
                <a:gd name="connsiteX10" fmla="*/ 4105 w 10023"/>
                <a:gd name="connsiteY10" fmla="*/ 4389 h 10000"/>
                <a:gd name="connsiteX11" fmla="*/ 5921 w 10023"/>
                <a:gd name="connsiteY11" fmla="*/ 4015 h 10000"/>
                <a:gd name="connsiteX12" fmla="*/ 5921 w 10023"/>
                <a:gd name="connsiteY12" fmla="*/ 3192 h 10000"/>
                <a:gd name="connsiteX13" fmla="*/ 6369 w 10023"/>
                <a:gd name="connsiteY13" fmla="*/ 2818 h 10000"/>
                <a:gd name="connsiteX14" fmla="*/ 6369 w 10023"/>
                <a:gd name="connsiteY14" fmla="*/ 2394 h 10000"/>
                <a:gd name="connsiteX15" fmla="*/ 6815 w 10023"/>
                <a:gd name="connsiteY15" fmla="*/ 2394 h 10000"/>
                <a:gd name="connsiteX16" fmla="*/ 7290 w 10023"/>
                <a:gd name="connsiteY16" fmla="*/ 1621 h 10000"/>
                <a:gd name="connsiteX17" fmla="*/ 7290 w 10023"/>
                <a:gd name="connsiteY17" fmla="*/ 798 h 10000"/>
                <a:gd name="connsiteX18" fmla="*/ 8186 w 10023"/>
                <a:gd name="connsiteY18" fmla="*/ 424 h 10000"/>
                <a:gd name="connsiteX19" fmla="*/ 9107 w 10023"/>
                <a:gd name="connsiteY19" fmla="*/ 0 h 10000"/>
                <a:gd name="connsiteX20" fmla="*/ 9554 w 10023"/>
                <a:gd name="connsiteY20" fmla="*/ 0 h 10000"/>
                <a:gd name="connsiteX21" fmla="*/ 8652 w 10023"/>
                <a:gd name="connsiteY21" fmla="*/ 800 h 10000"/>
                <a:gd name="connsiteX22" fmla="*/ 9554 w 10023"/>
                <a:gd name="connsiteY22" fmla="*/ 1621 h 10000"/>
                <a:gd name="connsiteX23" fmla="*/ 9107 w 10023"/>
                <a:gd name="connsiteY23" fmla="*/ 1995 h 10000"/>
                <a:gd name="connsiteX24" fmla="*/ 9554 w 10023"/>
                <a:gd name="connsiteY24" fmla="*/ 2394 h 10000"/>
                <a:gd name="connsiteX25" fmla="*/ 10023 w 10023"/>
                <a:gd name="connsiteY25" fmla="*/ 2850 h 10000"/>
                <a:gd name="connsiteX26" fmla="*/ 10000 w 10023"/>
                <a:gd name="connsiteY26" fmla="*/ 3591 h 10000"/>
                <a:gd name="connsiteX27" fmla="*/ 10000 w 10023"/>
                <a:gd name="connsiteY27" fmla="*/ 4015 h 10000"/>
                <a:gd name="connsiteX28" fmla="*/ 10000 w 10023"/>
                <a:gd name="connsiteY28" fmla="*/ 4389 h 10000"/>
                <a:gd name="connsiteX29" fmla="*/ 7738 w 10023"/>
                <a:gd name="connsiteY29" fmla="*/ 6783 h 10000"/>
                <a:gd name="connsiteX30" fmla="*/ 6815 w 10023"/>
                <a:gd name="connsiteY30" fmla="*/ 7182 h 10000"/>
                <a:gd name="connsiteX31" fmla="*/ 6369 w 10023"/>
                <a:gd name="connsiteY31" fmla="*/ 6783 h 10000"/>
                <a:gd name="connsiteX32" fmla="*/ 5921 w 10023"/>
                <a:gd name="connsiteY32" fmla="*/ 7182 h 10000"/>
                <a:gd name="connsiteX33" fmla="*/ 5921 w 10023"/>
                <a:gd name="connsiteY33" fmla="*/ 7980 h 10000"/>
                <a:gd name="connsiteX34" fmla="*/ 6369 w 10023"/>
                <a:gd name="connsiteY34" fmla="*/ 7980 h 10000"/>
                <a:gd name="connsiteX35" fmla="*/ 6369 w 10023"/>
                <a:gd name="connsiteY35" fmla="*/ 8379 h 10000"/>
                <a:gd name="connsiteX36" fmla="*/ 6815 w 10023"/>
                <a:gd name="connsiteY36" fmla="*/ 8379 h 10000"/>
                <a:gd name="connsiteX37" fmla="*/ 6815 w 10023"/>
                <a:gd name="connsiteY37" fmla="*/ 9177 h 10000"/>
                <a:gd name="connsiteX38" fmla="*/ 6815 w 10023"/>
                <a:gd name="connsiteY38" fmla="*/ 9576 h 10000"/>
                <a:gd name="connsiteX39" fmla="*/ 5448 w 10023"/>
                <a:gd name="connsiteY39" fmla="*/ 9576 h 10000"/>
                <a:gd name="connsiteX40" fmla="*/ 5002 w 10023"/>
                <a:gd name="connsiteY40" fmla="*/ 10000 h 10000"/>
                <a:gd name="connsiteX41" fmla="*/ 4553 w 10023"/>
                <a:gd name="connsiteY41" fmla="*/ 9576 h 10000"/>
                <a:gd name="connsiteX42" fmla="*/ 4105 w 10023"/>
                <a:gd name="connsiteY42" fmla="*/ 8803 h 10000"/>
                <a:gd name="connsiteX43" fmla="*/ 2736 w 10023"/>
                <a:gd name="connsiteY43" fmla="*/ 8803 h 10000"/>
                <a:gd name="connsiteX44" fmla="*/ 1817 w 10023"/>
                <a:gd name="connsiteY44" fmla="*/ 8803 h 10000"/>
                <a:gd name="connsiteX45" fmla="*/ 448 w 10023"/>
                <a:gd name="connsiteY45" fmla="*/ 8803 h 10000"/>
                <a:gd name="connsiteX0" fmla="*/ 448 w 10023"/>
                <a:gd name="connsiteY0" fmla="*/ 8803 h 10000"/>
                <a:gd name="connsiteX1" fmla="*/ 448 w 10023"/>
                <a:gd name="connsiteY1" fmla="*/ 8803 h 10000"/>
                <a:gd name="connsiteX2" fmla="*/ 448 w 10023"/>
                <a:gd name="connsiteY2" fmla="*/ 7980 h 10000"/>
                <a:gd name="connsiteX3" fmla="*/ 1369 w 10023"/>
                <a:gd name="connsiteY3" fmla="*/ 7606 h 10000"/>
                <a:gd name="connsiteX4" fmla="*/ 922 w 10023"/>
                <a:gd name="connsiteY4" fmla="*/ 6783 h 10000"/>
                <a:gd name="connsiteX5" fmla="*/ 448 w 10023"/>
                <a:gd name="connsiteY5" fmla="*/ 6409 h 10000"/>
                <a:gd name="connsiteX6" fmla="*/ 0 w 10023"/>
                <a:gd name="connsiteY6" fmla="*/ 5586 h 10000"/>
                <a:gd name="connsiteX7" fmla="*/ 922 w 10023"/>
                <a:gd name="connsiteY7" fmla="*/ 5985 h 10000"/>
                <a:gd name="connsiteX8" fmla="*/ 3632 w 10023"/>
                <a:gd name="connsiteY8" fmla="*/ 5586 h 10000"/>
                <a:gd name="connsiteX9" fmla="*/ 3632 w 10023"/>
                <a:gd name="connsiteY9" fmla="*/ 4788 h 10000"/>
                <a:gd name="connsiteX10" fmla="*/ 4105 w 10023"/>
                <a:gd name="connsiteY10" fmla="*/ 4389 h 10000"/>
                <a:gd name="connsiteX11" fmla="*/ 5921 w 10023"/>
                <a:gd name="connsiteY11" fmla="*/ 4015 h 10000"/>
                <a:gd name="connsiteX12" fmla="*/ 5921 w 10023"/>
                <a:gd name="connsiteY12" fmla="*/ 3192 h 10000"/>
                <a:gd name="connsiteX13" fmla="*/ 6369 w 10023"/>
                <a:gd name="connsiteY13" fmla="*/ 2818 h 10000"/>
                <a:gd name="connsiteX14" fmla="*/ 6369 w 10023"/>
                <a:gd name="connsiteY14" fmla="*/ 2394 h 10000"/>
                <a:gd name="connsiteX15" fmla="*/ 6815 w 10023"/>
                <a:gd name="connsiteY15" fmla="*/ 2394 h 10000"/>
                <a:gd name="connsiteX16" fmla="*/ 7290 w 10023"/>
                <a:gd name="connsiteY16" fmla="*/ 1621 h 10000"/>
                <a:gd name="connsiteX17" fmla="*/ 7290 w 10023"/>
                <a:gd name="connsiteY17" fmla="*/ 798 h 10000"/>
                <a:gd name="connsiteX18" fmla="*/ 8186 w 10023"/>
                <a:gd name="connsiteY18" fmla="*/ 424 h 10000"/>
                <a:gd name="connsiteX19" fmla="*/ 9107 w 10023"/>
                <a:gd name="connsiteY19" fmla="*/ 0 h 10000"/>
                <a:gd name="connsiteX20" fmla="*/ 9554 w 10023"/>
                <a:gd name="connsiteY20" fmla="*/ 0 h 10000"/>
                <a:gd name="connsiteX21" fmla="*/ 8652 w 10023"/>
                <a:gd name="connsiteY21" fmla="*/ 800 h 10000"/>
                <a:gd name="connsiteX22" fmla="*/ 9554 w 10023"/>
                <a:gd name="connsiteY22" fmla="*/ 1621 h 10000"/>
                <a:gd name="connsiteX23" fmla="*/ 9107 w 10023"/>
                <a:gd name="connsiteY23" fmla="*/ 1995 h 10000"/>
                <a:gd name="connsiteX24" fmla="*/ 9554 w 10023"/>
                <a:gd name="connsiteY24" fmla="*/ 2394 h 10000"/>
                <a:gd name="connsiteX25" fmla="*/ 10023 w 10023"/>
                <a:gd name="connsiteY25" fmla="*/ 2850 h 10000"/>
                <a:gd name="connsiteX26" fmla="*/ 10000 w 10023"/>
                <a:gd name="connsiteY26" fmla="*/ 3591 h 10000"/>
                <a:gd name="connsiteX27" fmla="*/ 10000 w 10023"/>
                <a:gd name="connsiteY27" fmla="*/ 4389 h 10000"/>
                <a:gd name="connsiteX28" fmla="*/ 7738 w 10023"/>
                <a:gd name="connsiteY28" fmla="*/ 6783 h 10000"/>
                <a:gd name="connsiteX29" fmla="*/ 6815 w 10023"/>
                <a:gd name="connsiteY29" fmla="*/ 7182 h 10000"/>
                <a:gd name="connsiteX30" fmla="*/ 6369 w 10023"/>
                <a:gd name="connsiteY30" fmla="*/ 6783 h 10000"/>
                <a:gd name="connsiteX31" fmla="*/ 5921 w 10023"/>
                <a:gd name="connsiteY31" fmla="*/ 7182 h 10000"/>
                <a:gd name="connsiteX32" fmla="*/ 5921 w 10023"/>
                <a:gd name="connsiteY32" fmla="*/ 7980 h 10000"/>
                <a:gd name="connsiteX33" fmla="*/ 6369 w 10023"/>
                <a:gd name="connsiteY33" fmla="*/ 7980 h 10000"/>
                <a:gd name="connsiteX34" fmla="*/ 6369 w 10023"/>
                <a:gd name="connsiteY34" fmla="*/ 8379 h 10000"/>
                <a:gd name="connsiteX35" fmla="*/ 6815 w 10023"/>
                <a:gd name="connsiteY35" fmla="*/ 8379 h 10000"/>
                <a:gd name="connsiteX36" fmla="*/ 6815 w 10023"/>
                <a:gd name="connsiteY36" fmla="*/ 9177 h 10000"/>
                <a:gd name="connsiteX37" fmla="*/ 6815 w 10023"/>
                <a:gd name="connsiteY37" fmla="*/ 9576 h 10000"/>
                <a:gd name="connsiteX38" fmla="*/ 5448 w 10023"/>
                <a:gd name="connsiteY38" fmla="*/ 9576 h 10000"/>
                <a:gd name="connsiteX39" fmla="*/ 5002 w 10023"/>
                <a:gd name="connsiteY39" fmla="*/ 10000 h 10000"/>
                <a:gd name="connsiteX40" fmla="*/ 4553 w 10023"/>
                <a:gd name="connsiteY40" fmla="*/ 9576 h 10000"/>
                <a:gd name="connsiteX41" fmla="*/ 4105 w 10023"/>
                <a:gd name="connsiteY41" fmla="*/ 8803 h 10000"/>
                <a:gd name="connsiteX42" fmla="*/ 2736 w 10023"/>
                <a:gd name="connsiteY42" fmla="*/ 8803 h 10000"/>
                <a:gd name="connsiteX43" fmla="*/ 1817 w 10023"/>
                <a:gd name="connsiteY43" fmla="*/ 8803 h 10000"/>
                <a:gd name="connsiteX44" fmla="*/ 448 w 10023"/>
                <a:gd name="connsiteY44" fmla="*/ 8803 h 10000"/>
                <a:gd name="connsiteX0" fmla="*/ 448 w 10381"/>
                <a:gd name="connsiteY0" fmla="*/ 8803 h 10000"/>
                <a:gd name="connsiteX1" fmla="*/ 448 w 10381"/>
                <a:gd name="connsiteY1" fmla="*/ 8803 h 10000"/>
                <a:gd name="connsiteX2" fmla="*/ 448 w 10381"/>
                <a:gd name="connsiteY2" fmla="*/ 7980 h 10000"/>
                <a:gd name="connsiteX3" fmla="*/ 1369 w 10381"/>
                <a:gd name="connsiteY3" fmla="*/ 7606 h 10000"/>
                <a:gd name="connsiteX4" fmla="*/ 922 w 10381"/>
                <a:gd name="connsiteY4" fmla="*/ 6783 h 10000"/>
                <a:gd name="connsiteX5" fmla="*/ 448 w 10381"/>
                <a:gd name="connsiteY5" fmla="*/ 6409 h 10000"/>
                <a:gd name="connsiteX6" fmla="*/ 0 w 10381"/>
                <a:gd name="connsiteY6" fmla="*/ 5586 h 10000"/>
                <a:gd name="connsiteX7" fmla="*/ 922 w 10381"/>
                <a:gd name="connsiteY7" fmla="*/ 5985 h 10000"/>
                <a:gd name="connsiteX8" fmla="*/ 3632 w 10381"/>
                <a:gd name="connsiteY8" fmla="*/ 5586 h 10000"/>
                <a:gd name="connsiteX9" fmla="*/ 3632 w 10381"/>
                <a:gd name="connsiteY9" fmla="*/ 4788 h 10000"/>
                <a:gd name="connsiteX10" fmla="*/ 4105 w 10381"/>
                <a:gd name="connsiteY10" fmla="*/ 4389 h 10000"/>
                <a:gd name="connsiteX11" fmla="*/ 5921 w 10381"/>
                <a:gd name="connsiteY11" fmla="*/ 4015 h 10000"/>
                <a:gd name="connsiteX12" fmla="*/ 5921 w 10381"/>
                <a:gd name="connsiteY12" fmla="*/ 3192 h 10000"/>
                <a:gd name="connsiteX13" fmla="*/ 6369 w 10381"/>
                <a:gd name="connsiteY13" fmla="*/ 2818 h 10000"/>
                <a:gd name="connsiteX14" fmla="*/ 6369 w 10381"/>
                <a:gd name="connsiteY14" fmla="*/ 2394 h 10000"/>
                <a:gd name="connsiteX15" fmla="*/ 6815 w 10381"/>
                <a:gd name="connsiteY15" fmla="*/ 2394 h 10000"/>
                <a:gd name="connsiteX16" fmla="*/ 7290 w 10381"/>
                <a:gd name="connsiteY16" fmla="*/ 1621 h 10000"/>
                <a:gd name="connsiteX17" fmla="*/ 7290 w 10381"/>
                <a:gd name="connsiteY17" fmla="*/ 798 h 10000"/>
                <a:gd name="connsiteX18" fmla="*/ 8186 w 10381"/>
                <a:gd name="connsiteY18" fmla="*/ 424 h 10000"/>
                <a:gd name="connsiteX19" fmla="*/ 9107 w 10381"/>
                <a:gd name="connsiteY19" fmla="*/ 0 h 10000"/>
                <a:gd name="connsiteX20" fmla="*/ 9554 w 10381"/>
                <a:gd name="connsiteY20" fmla="*/ 0 h 10000"/>
                <a:gd name="connsiteX21" fmla="*/ 8652 w 10381"/>
                <a:gd name="connsiteY21" fmla="*/ 800 h 10000"/>
                <a:gd name="connsiteX22" fmla="*/ 9554 w 10381"/>
                <a:gd name="connsiteY22" fmla="*/ 1621 h 10000"/>
                <a:gd name="connsiteX23" fmla="*/ 9107 w 10381"/>
                <a:gd name="connsiteY23" fmla="*/ 1995 h 10000"/>
                <a:gd name="connsiteX24" fmla="*/ 9554 w 10381"/>
                <a:gd name="connsiteY24" fmla="*/ 2394 h 10000"/>
                <a:gd name="connsiteX25" fmla="*/ 10023 w 10381"/>
                <a:gd name="connsiteY25" fmla="*/ 2850 h 10000"/>
                <a:gd name="connsiteX26" fmla="*/ 10000 w 10381"/>
                <a:gd name="connsiteY26" fmla="*/ 4389 h 10000"/>
                <a:gd name="connsiteX27" fmla="*/ 7738 w 10381"/>
                <a:gd name="connsiteY27" fmla="*/ 6783 h 10000"/>
                <a:gd name="connsiteX28" fmla="*/ 6815 w 10381"/>
                <a:gd name="connsiteY28" fmla="*/ 7182 h 10000"/>
                <a:gd name="connsiteX29" fmla="*/ 6369 w 10381"/>
                <a:gd name="connsiteY29" fmla="*/ 6783 h 10000"/>
                <a:gd name="connsiteX30" fmla="*/ 5921 w 10381"/>
                <a:gd name="connsiteY30" fmla="*/ 7182 h 10000"/>
                <a:gd name="connsiteX31" fmla="*/ 5921 w 10381"/>
                <a:gd name="connsiteY31" fmla="*/ 7980 h 10000"/>
                <a:gd name="connsiteX32" fmla="*/ 6369 w 10381"/>
                <a:gd name="connsiteY32" fmla="*/ 7980 h 10000"/>
                <a:gd name="connsiteX33" fmla="*/ 6369 w 10381"/>
                <a:gd name="connsiteY33" fmla="*/ 8379 h 10000"/>
                <a:gd name="connsiteX34" fmla="*/ 6815 w 10381"/>
                <a:gd name="connsiteY34" fmla="*/ 8379 h 10000"/>
                <a:gd name="connsiteX35" fmla="*/ 6815 w 10381"/>
                <a:gd name="connsiteY35" fmla="*/ 9177 h 10000"/>
                <a:gd name="connsiteX36" fmla="*/ 6815 w 10381"/>
                <a:gd name="connsiteY36" fmla="*/ 9576 h 10000"/>
                <a:gd name="connsiteX37" fmla="*/ 5448 w 10381"/>
                <a:gd name="connsiteY37" fmla="*/ 9576 h 10000"/>
                <a:gd name="connsiteX38" fmla="*/ 5002 w 10381"/>
                <a:gd name="connsiteY38" fmla="*/ 10000 h 10000"/>
                <a:gd name="connsiteX39" fmla="*/ 4553 w 10381"/>
                <a:gd name="connsiteY39" fmla="*/ 9576 h 10000"/>
                <a:gd name="connsiteX40" fmla="*/ 4105 w 10381"/>
                <a:gd name="connsiteY40" fmla="*/ 8803 h 10000"/>
                <a:gd name="connsiteX41" fmla="*/ 2736 w 10381"/>
                <a:gd name="connsiteY41" fmla="*/ 8803 h 10000"/>
                <a:gd name="connsiteX42" fmla="*/ 1817 w 10381"/>
                <a:gd name="connsiteY42" fmla="*/ 8803 h 10000"/>
                <a:gd name="connsiteX43" fmla="*/ 448 w 10381"/>
                <a:gd name="connsiteY43" fmla="*/ 8803 h 10000"/>
                <a:gd name="connsiteX0" fmla="*/ 448 w 10403"/>
                <a:gd name="connsiteY0" fmla="*/ 8803 h 10000"/>
                <a:gd name="connsiteX1" fmla="*/ 448 w 10403"/>
                <a:gd name="connsiteY1" fmla="*/ 8803 h 10000"/>
                <a:gd name="connsiteX2" fmla="*/ 448 w 10403"/>
                <a:gd name="connsiteY2" fmla="*/ 7980 h 10000"/>
                <a:gd name="connsiteX3" fmla="*/ 1369 w 10403"/>
                <a:gd name="connsiteY3" fmla="*/ 7606 h 10000"/>
                <a:gd name="connsiteX4" fmla="*/ 922 w 10403"/>
                <a:gd name="connsiteY4" fmla="*/ 6783 h 10000"/>
                <a:gd name="connsiteX5" fmla="*/ 448 w 10403"/>
                <a:gd name="connsiteY5" fmla="*/ 6409 h 10000"/>
                <a:gd name="connsiteX6" fmla="*/ 0 w 10403"/>
                <a:gd name="connsiteY6" fmla="*/ 5586 h 10000"/>
                <a:gd name="connsiteX7" fmla="*/ 922 w 10403"/>
                <a:gd name="connsiteY7" fmla="*/ 5985 h 10000"/>
                <a:gd name="connsiteX8" fmla="*/ 3632 w 10403"/>
                <a:gd name="connsiteY8" fmla="*/ 5586 h 10000"/>
                <a:gd name="connsiteX9" fmla="*/ 3632 w 10403"/>
                <a:gd name="connsiteY9" fmla="*/ 4788 h 10000"/>
                <a:gd name="connsiteX10" fmla="*/ 4105 w 10403"/>
                <a:gd name="connsiteY10" fmla="*/ 4389 h 10000"/>
                <a:gd name="connsiteX11" fmla="*/ 5921 w 10403"/>
                <a:gd name="connsiteY11" fmla="*/ 4015 h 10000"/>
                <a:gd name="connsiteX12" fmla="*/ 5921 w 10403"/>
                <a:gd name="connsiteY12" fmla="*/ 3192 h 10000"/>
                <a:gd name="connsiteX13" fmla="*/ 6369 w 10403"/>
                <a:gd name="connsiteY13" fmla="*/ 2818 h 10000"/>
                <a:gd name="connsiteX14" fmla="*/ 6369 w 10403"/>
                <a:gd name="connsiteY14" fmla="*/ 2394 h 10000"/>
                <a:gd name="connsiteX15" fmla="*/ 6815 w 10403"/>
                <a:gd name="connsiteY15" fmla="*/ 2394 h 10000"/>
                <a:gd name="connsiteX16" fmla="*/ 7290 w 10403"/>
                <a:gd name="connsiteY16" fmla="*/ 1621 h 10000"/>
                <a:gd name="connsiteX17" fmla="*/ 7290 w 10403"/>
                <a:gd name="connsiteY17" fmla="*/ 798 h 10000"/>
                <a:gd name="connsiteX18" fmla="*/ 8186 w 10403"/>
                <a:gd name="connsiteY18" fmla="*/ 424 h 10000"/>
                <a:gd name="connsiteX19" fmla="*/ 9107 w 10403"/>
                <a:gd name="connsiteY19" fmla="*/ 0 h 10000"/>
                <a:gd name="connsiteX20" fmla="*/ 9554 w 10403"/>
                <a:gd name="connsiteY20" fmla="*/ 0 h 10000"/>
                <a:gd name="connsiteX21" fmla="*/ 8652 w 10403"/>
                <a:gd name="connsiteY21" fmla="*/ 800 h 10000"/>
                <a:gd name="connsiteX22" fmla="*/ 9554 w 10403"/>
                <a:gd name="connsiteY22" fmla="*/ 1621 h 10000"/>
                <a:gd name="connsiteX23" fmla="*/ 9107 w 10403"/>
                <a:gd name="connsiteY23" fmla="*/ 1995 h 10000"/>
                <a:gd name="connsiteX24" fmla="*/ 9554 w 10403"/>
                <a:gd name="connsiteY24" fmla="*/ 2394 h 10000"/>
                <a:gd name="connsiteX25" fmla="*/ 10023 w 10403"/>
                <a:gd name="connsiteY25" fmla="*/ 2850 h 10000"/>
                <a:gd name="connsiteX26" fmla="*/ 10381 w 10403"/>
                <a:gd name="connsiteY26" fmla="*/ 3200 h 10000"/>
                <a:gd name="connsiteX27" fmla="*/ 10000 w 10403"/>
                <a:gd name="connsiteY27" fmla="*/ 4389 h 10000"/>
                <a:gd name="connsiteX28" fmla="*/ 7738 w 10403"/>
                <a:gd name="connsiteY28" fmla="*/ 6783 h 10000"/>
                <a:gd name="connsiteX29" fmla="*/ 6815 w 10403"/>
                <a:gd name="connsiteY29" fmla="*/ 7182 h 10000"/>
                <a:gd name="connsiteX30" fmla="*/ 6369 w 10403"/>
                <a:gd name="connsiteY30" fmla="*/ 6783 h 10000"/>
                <a:gd name="connsiteX31" fmla="*/ 5921 w 10403"/>
                <a:gd name="connsiteY31" fmla="*/ 7182 h 10000"/>
                <a:gd name="connsiteX32" fmla="*/ 5921 w 10403"/>
                <a:gd name="connsiteY32" fmla="*/ 7980 h 10000"/>
                <a:gd name="connsiteX33" fmla="*/ 6369 w 10403"/>
                <a:gd name="connsiteY33" fmla="*/ 7980 h 10000"/>
                <a:gd name="connsiteX34" fmla="*/ 6369 w 10403"/>
                <a:gd name="connsiteY34" fmla="*/ 8379 h 10000"/>
                <a:gd name="connsiteX35" fmla="*/ 6815 w 10403"/>
                <a:gd name="connsiteY35" fmla="*/ 8379 h 10000"/>
                <a:gd name="connsiteX36" fmla="*/ 6815 w 10403"/>
                <a:gd name="connsiteY36" fmla="*/ 9177 h 10000"/>
                <a:gd name="connsiteX37" fmla="*/ 6815 w 10403"/>
                <a:gd name="connsiteY37" fmla="*/ 9576 h 10000"/>
                <a:gd name="connsiteX38" fmla="*/ 5448 w 10403"/>
                <a:gd name="connsiteY38" fmla="*/ 9576 h 10000"/>
                <a:gd name="connsiteX39" fmla="*/ 5002 w 10403"/>
                <a:gd name="connsiteY39" fmla="*/ 10000 h 10000"/>
                <a:gd name="connsiteX40" fmla="*/ 4553 w 10403"/>
                <a:gd name="connsiteY40" fmla="*/ 9576 h 10000"/>
                <a:gd name="connsiteX41" fmla="*/ 4105 w 10403"/>
                <a:gd name="connsiteY41" fmla="*/ 8803 h 10000"/>
                <a:gd name="connsiteX42" fmla="*/ 2736 w 10403"/>
                <a:gd name="connsiteY42" fmla="*/ 8803 h 10000"/>
                <a:gd name="connsiteX43" fmla="*/ 1817 w 10403"/>
                <a:gd name="connsiteY43" fmla="*/ 8803 h 10000"/>
                <a:gd name="connsiteX44" fmla="*/ 448 w 10403"/>
                <a:gd name="connsiteY44" fmla="*/ 8803 h 10000"/>
                <a:gd name="connsiteX0" fmla="*/ 448 w 10403"/>
                <a:gd name="connsiteY0" fmla="*/ 8803 h 10000"/>
                <a:gd name="connsiteX1" fmla="*/ 448 w 10403"/>
                <a:gd name="connsiteY1" fmla="*/ 8803 h 10000"/>
                <a:gd name="connsiteX2" fmla="*/ 448 w 10403"/>
                <a:gd name="connsiteY2" fmla="*/ 7980 h 10000"/>
                <a:gd name="connsiteX3" fmla="*/ 1369 w 10403"/>
                <a:gd name="connsiteY3" fmla="*/ 7606 h 10000"/>
                <a:gd name="connsiteX4" fmla="*/ 922 w 10403"/>
                <a:gd name="connsiteY4" fmla="*/ 6783 h 10000"/>
                <a:gd name="connsiteX5" fmla="*/ 448 w 10403"/>
                <a:gd name="connsiteY5" fmla="*/ 6409 h 10000"/>
                <a:gd name="connsiteX6" fmla="*/ 0 w 10403"/>
                <a:gd name="connsiteY6" fmla="*/ 5586 h 10000"/>
                <a:gd name="connsiteX7" fmla="*/ 922 w 10403"/>
                <a:gd name="connsiteY7" fmla="*/ 5985 h 10000"/>
                <a:gd name="connsiteX8" fmla="*/ 3632 w 10403"/>
                <a:gd name="connsiteY8" fmla="*/ 5586 h 10000"/>
                <a:gd name="connsiteX9" fmla="*/ 3632 w 10403"/>
                <a:gd name="connsiteY9" fmla="*/ 4788 h 10000"/>
                <a:gd name="connsiteX10" fmla="*/ 4105 w 10403"/>
                <a:gd name="connsiteY10" fmla="*/ 4389 h 10000"/>
                <a:gd name="connsiteX11" fmla="*/ 5921 w 10403"/>
                <a:gd name="connsiteY11" fmla="*/ 4015 h 10000"/>
                <a:gd name="connsiteX12" fmla="*/ 5921 w 10403"/>
                <a:gd name="connsiteY12" fmla="*/ 3192 h 10000"/>
                <a:gd name="connsiteX13" fmla="*/ 6369 w 10403"/>
                <a:gd name="connsiteY13" fmla="*/ 2818 h 10000"/>
                <a:gd name="connsiteX14" fmla="*/ 6369 w 10403"/>
                <a:gd name="connsiteY14" fmla="*/ 2394 h 10000"/>
                <a:gd name="connsiteX15" fmla="*/ 6815 w 10403"/>
                <a:gd name="connsiteY15" fmla="*/ 2394 h 10000"/>
                <a:gd name="connsiteX16" fmla="*/ 7290 w 10403"/>
                <a:gd name="connsiteY16" fmla="*/ 1621 h 10000"/>
                <a:gd name="connsiteX17" fmla="*/ 7290 w 10403"/>
                <a:gd name="connsiteY17" fmla="*/ 798 h 10000"/>
                <a:gd name="connsiteX18" fmla="*/ 8186 w 10403"/>
                <a:gd name="connsiteY18" fmla="*/ 424 h 10000"/>
                <a:gd name="connsiteX19" fmla="*/ 9107 w 10403"/>
                <a:gd name="connsiteY19" fmla="*/ 0 h 10000"/>
                <a:gd name="connsiteX20" fmla="*/ 9554 w 10403"/>
                <a:gd name="connsiteY20" fmla="*/ 0 h 10000"/>
                <a:gd name="connsiteX21" fmla="*/ 9074 w 10403"/>
                <a:gd name="connsiteY21" fmla="*/ 800 h 10000"/>
                <a:gd name="connsiteX22" fmla="*/ 9554 w 10403"/>
                <a:gd name="connsiteY22" fmla="*/ 1621 h 10000"/>
                <a:gd name="connsiteX23" fmla="*/ 9107 w 10403"/>
                <a:gd name="connsiteY23" fmla="*/ 1995 h 10000"/>
                <a:gd name="connsiteX24" fmla="*/ 9554 w 10403"/>
                <a:gd name="connsiteY24" fmla="*/ 2394 h 10000"/>
                <a:gd name="connsiteX25" fmla="*/ 10023 w 10403"/>
                <a:gd name="connsiteY25" fmla="*/ 2850 h 10000"/>
                <a:gd name="connsiteX26" fmla="*/ 10381 w 10403"/>
                <a:gd name="connsiteY26" fmla="*/ 3200 h 10000"/>
                <a:gd name="connsiteX27" fmla="*/ 10000 w 10403"/>
                <a:gd name="connsiteY27" fmla="*/ 4389 h 10000"/>
                <a:gd name="connsiteX28" fmla="*/ 7738 w 10403"/>
                <a:gd name="connsiteY28" fmla="*/ 6783 h 10000"/>
                <a:gd name="connsiteX29" fmla="*/ 6815 w 10403"/>
                <a:gd name="connsiteY29" fmla="*/ 7182 h 10000"/>
                <a:gd name="connsiteX30" fmla="*/ 6369 w 10403"/>
                <a:gd name="connsiteY30" fmla="*/ 6783 h 10000"/>
                <a:gd name="connsiteX31" fmla="*/ 5921 w 10403"/>
                <a:gd name="connsiteY31" fmla="*/ 7182 h 10000"/>
                <a:gd name="connsiteX32" fmla="*/ 5921 w 10403"/>
                <a:gd name="connsiteY32" fmla="*/ 7980 h 10000"/>
                <a:gd name="connsiteX33" fmla="*/ 6369 w 10403"/>
                <a:gd name="connsiteY33" fmla="*/ 7980 h 10000"/>
                <a:gd name="connsiteX34" fmla="*/ 6369 w 10403"/>
                <a:gd name="connsiteY34" fmla="*/ 8379 h 10000"/>
                <a:gd name="connsiteX35" fmla="*/ 6815 w 10403"/>
                <a:gd name="connsiteY35" fmla="*/ 8379 h 10000"/>
                <a:gd name="connsiteX36" fmla="*/ 6815 w 10403"/>
                <a:gd name="connsiteY36" fmla="*/ 9177 h 10000"/>
                <a:gd name="connsiteX37" fmla="*/ 6815 w 10403"/>
                <a:gd name="connsiteY37" fmla="*/ 9576 h 10000"/>
                <a:gd name="connsiteX38" fmla="*/ 5448 w 10403"/>
                <a:gd name="connsiteY38" fmla="*/ 9576 h 10000"/>
                <a:gd name="connsiteX39" fmla="*/ 5002 w 10403"/>
                <a:gd name="connsiteY39" fmla="*/ 10000 h 10000"/>
                <a:gd name="connsiteX40" fmla="*/ 4553 w 10403"/>
                <a:gd name="connsiteY40" fmla="*/ 9576 h 10000"/>
                <a:gd name="connsiteX41" fmla="*/ 4105 w 10403"/>
                <a:gd name="connsiteY41" fmla="*/ 8803 h 10000"/>
                <a:gd name="connsiteX42" fmla="*/ 2736 w 10403"/>
                <a:gd name="connsiteY42" fmla="*/ 8803 h 10000"/>
                <a:gd name="connsiteX43" fmla="*/ 1817 w 10403"/>
                <a:gd name="connsiteY43" fmla="*/ 8803 h 10000"/>
                <a:gd name="connsiteX44" fmla="*/ 448 w 10403"/>
                <a:gd name="connsiteY44" fmla="*/ 8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403" h="10000" extrusionOk="0">
                  <a:moveTo>
                    <a:pt x="448" y="8803"/>
                  </a:moveTo>
                  <a:lnTo>
                    <a:pt x="448" y="8803"/>
                  </a:lnTo>
                  <a:lnTo>
                    <a:pt x="448" y="7980"/>
                  </a:lnTo>
                  <a:lnTo>
                    <a:pt x="1369" y="7606"/>
                  </a:lnTo>
                  <a:lnTo>
                    <a:pt x="922" y="6783"/>
                  </a:lnTo>
                  <a:lnTo>
                    <a:pt x="448" y="6409"/>
                  </a:lnTo>
                  <a:lnTo>
                    <a:pt x="0" y="5586"/>
                  </a:lnTo>
                  <a:lnTo>
                    <a:pt x="922" y="5985"/>
                  </a:lnTo>
                  <a:lnTo>
                    <a:pt x="3632" y="5586"/>
                  </a:lnTo>
                  <a:lnTo>
                    <a:pt x="3632" y="4788"/>
                  </a:lnTo>
                  <a:lnTo>
                    <a:pt x="4105" y="4389"/>
                  </a:lnTo>
                  <a:lnTo>
                    <a:pt x="5921" y="4015"/>
                  </a:lnTo>
                  <a:lnTo>
                    <a:pt x="5921" y="3192"/>
                  </a:lnTo>
                  <a:lnTo>
                    <a:pt x="6369" y="2818"/>
                  </a:lnTo>
                  <a:lnTo>
                    <a:pt x="6369" y="2394"/>
                  </a:lnTo>
                  <a:lnTo>
                    <a:pt x="6815" y="2394"/>
                  </a:lnTo>
                  <a:lnTo>
                    <a:pt x="7290" y="1621"/>
                  </a:lnTo>
                  <a:lnTo>
                    <a:pt x="7290" y="798"/>
                  </a:lnTo>
                  <a:lnTo>
                    <a:pt x="8186" y="424"/>
                  </a:lnTo>
                  <a:lnTo>
                    <a:pt x="9107" y="0"/>
                  </a:lnTo>
                  <a:lnTo>
                    <a:pt x="9554" y="0"/>
                  </a:lnTo>
                  <a:cubicBezTo>
                    <a:pt x="9570" y="225"/>
                    <a:pt x="9058" y="575"/>
                    <a:pt x="9074" y="800"/>
                  </a:cubicBezTo>
                  <a:cubicBezTo>
                    <a:pt x="9058" y="1115"/>
                    <a:pt x="9570" y="1306"/>
                    <a:pt x="9554" y="1621"/>
                  </a:cubicBezTo>
                  <a:lnTo>
                    <a:pt x="9107" y="1995"/>
                  </a:lnTo>
                  <a:lnTo>
                    <a:pt x="9554" y="2394"/>
                  </a:lnTo>
                  <a:lnTo>
                    <a:pt x="10023" y="2850"/>
                  </a:lnTo>
                  <a:cubicBezTo>
                    <a:pt x="10123" y="3101"/>
                    <a:pt x="10385" y="2944"/>
                    <a:pt x="10381" y="3200"/>
                  </a:cubicBezTo>
                  <a:cubicBezTo>
                    <a:pt x="10377" y="3456"/>
                    <a:pt x="10403" y="3909"/>
                    <a:pt x="10000" y="4389"/>
                  </a:cubicBezTo>
                  <a:lnTo>
                    <a:pt x="7738" y="6783"/>
                  </a:lnTo>
                  <a:lnTo>
                    <a:pt x="6815" y="7182"/>
                  </a:lnTo>
                  <a:lnTo>
                    <a:pt x="6369" y="6783"/>
                  </a:lnTo>
                  <a:lnTo>
                    <a:pt x="5921" y="7182"/>
                  </a:lnTo>
                  <a:lnTo>
                    <a:pt x="5921" y="7980"/>
                  </a:lnTo>
                  <a:lnTo>
                    <a:pt x="6369" y="7980"/>
                  </a:lnTo>
                  <a:lnTo>
                    <a:pt x="6369" y="8379"/>
                  </a:lnTo>
                  <a:lnTo>
                    <a:pt x="6815" y="8379"/>
                  </a:lnTo>
                  <a:lnTo>
                    <a:pt x="6815" y="9177"/>
                  </a:lnTo>
                  <a:lnTo>
                    <a:pt x="6815" y="9576"/>
                  </a:lnTo>
                  <a:lnTo>
                    <a:pt x="5448" y="9576"/>
                  </a:lnTo>
                  <a:lnTo>
                    <a:pt x="5002" y="10000"/>
                  </a:lnTo>
                  <a:lnTo>
                    <a:pt x="4553" y="9576"/>
                  </a:lnTo>
                  <a:lnTo>
                    <a:pt x="4105" y="8803"/>
                  </a:lnTo>
                  <a:lnTo>
                    <a:pt x="2736" y="8803"/>
                  </a:lnTo>
                  <a:lnTo>
                    <a:pt x="1817" y="8803"/>
                  </a:lnTo>
                  <a:lnTo>
                    <a:pt x="448" y="880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91" name="Line 192"/>
            <p:cNvSpPr>
              <a:spLocks noChangeShapeType="1"/>
            </p:cNvSpPr>
            <p:nvPr/>
          </p:nvSpPr>
          <p:spPr bwMode="auto">
            <a:xfrm>
              <a:off x="5886449" y="4408488"/>
              <a:ext cx="12700" cy="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92" name="Freeform 193"/>
            <p:cNvSpPr/>
            <p:nvPr/>
          </p:nvSpPr>
          <p:spPr bwMode="auto">
            <a:xfrm>
              <a:off x="5672137" y="3767138"/>
              <a:ext cx="412750" cy="355600"/>
            </a:xfrm>
            <a:custGeom>
              <a:avLst/>
              <a:gdLst>
                <a:gd name="T0" fmla="*/ 96044 w 520"/>
                <a:gd name="T1" fmla="*/ 88702 h 449"/>
                <a:gd name="T2" fmla="*/ 96044 w 520"/>
                <a:gd name="T3" fmla="*/ 88702 h 449"/>
                <a:gd name="T4" fmla="*/ 72231 w 520"/>
                <a:gd name="T5" fmla="*/ 85534 h 449"/>
                <a:gd name="T6" fmla="*/ 68262 w 520"/>
                <a:gd name="T7" fmla="*/ 79198 h 449"/>
                <a:gd name="T8" fmla="*/ 57944 w 520"/>
                <a:gd name="T9" fmla="*/ 82366 h 449"/>
                <a:gd name="T10" fmla="*/ 51594 w 520"/>
                <a:gd name="T11" fmla="*/ 82366 h 449"/>
                <a:gd name="T12" fmla="*/ 40481 w 520"/>
                <a:gd name="T13" fmla="*/ 72862 h 449"/>
                <a:gd name="T14" fmla="*/ 34131 w 520"/>
                <a:gd name="T15" fmla="*/ 63359 h 449"/>
                <a:gd name="T16" fmla="*/ 26987 w 520"/>
                <a:gd name="T17" fmla="*/ 60191 h 449"/>
                <a:gd name="T18" fmla="*/ 23812 w 520"/>
                <a:gd name="T19" fmla="*/ 60191 h 449"/>
                <a:gd name="T20" fmla="*/ 19844 w 520"/>
                <a:gd name="T21" fmla="*/ 57023 h 449"/>
                <a:gd name="T22" fmla="*/ 16669 w 520"/>
                <a:gd name="T23" fmla="*/ 47519 h 449"/>
                <a:gd name="T24" fmla="*/ 10319 w 520"/>
                <a:gd name="T25" fmla="*/ 44351 h 449"/>
                <a:gd name="T26" fmla="*/ 6350 w 520"/>
                <a:gd name="T27" fmla="*/ 38015 h 449"/>
                <a:gd name="T28" fmla="*/ 10319 w 520"/>
                <a:gd name="T29" fmla="*/ 31679 h 449"/>
                <a:gd name="T30" fmla="*/ 10319 w 520"/>
                <a:gd name="T31" fmla="*/ 25343 h 449"/>
                <a:gd name="T32" fmla="*/ 6350 w 520"/>
                <a:gd name="T33" fmla="*/ 25343 h 449"/>
                <a:gd name="T34" fmla="*/ 3175 w 520"/>
                <a:gd name="T35" fmla="*/ 19008 h 449"/>
                <a:gd name="T36" fmla="*/ 0 w 520"/>
                <a:gd name="T37" fmla="*/ 3168 h 449"/>
                <a:gd name="T38" fmla="*/ 3175 w 520"/>
                <a:gd name="T39" fmla="*/ 0 h 449"/>
                <a:gd name="T40" fmla="*/ 6350 w 520"/>
                <a:gd name="T41" fmla="*/ 6336 h 449"/>
                <a:gd name="T42" fmla="*/ 10319 w 520"/>
                <a:gd name="T43" fmla="*/ 6336 h 449"/>
                <a:gd name="T44" fmla="*/ 13494 w 520"/>
                <a:gd name="T45" fmla="*/ 6336 h 449"/>
                <a:gd name="T46" fmla="*/ 19844 w 520"/>
                <a:gd name="T47" fmla="*/ 3168 h 449"/>
                <a:gd name="T48" fmla="*/ 23812 w 520"/>
                <a:gd name="T49" fmla="*/ 3168 h 449"/>
                <a:gd name="T50" fmla="*/ 19844 w 520"/>
                <a:gd name="T51" fmla="*/ 6336 h 449"/>
                <a:gd name="T52" fmla="*/ 26987 w 520"/>
                <a:gd name="T53" fmla="*/ 9504 h 449"/>
                <a:gd name="T54" fmla="*/ 26987 w 520"/>
                <a:gd name="T55" fmla="*/ 15840 h 449"/>
                <a:gd name="T56" fmla="*/ 40481 w 520"/>
                <a:gd name="T57" fmla="*/ 22176 h 449"/>
                <a:gd name="T58" fmla="*/ 54769 w 520"/>
                <a:gd name="T59" fmla="*/ 22176 h 449"/>
                <a:gd name="T60" fmla="*/ 54769 w 520"/>
                <a:gd name="T61" fmla="*/ 15840 h 449"/>
                <a:gd name="T62" fmla="*/ 61119 w 520"/>
                <a:gd name="T63" fmla="*/ 12672 h 449"/>
                <a:gd name="T64" fmla="*/ 72231 w 520"/>
                <a:gd name="T65" fmla="*/ 12672 h 449"/>
                <a:gd name="T66" fmla="*/ 92869 w 520"/>
                <a:gd name="T67" fmla="*/ 22176 h 449"/>
                <a:gd name="T68" fmla="*/ 92869 w 520"/>
                <a:gd name="T69" fmla="*/ 25343 h 449"/>
                <a:gd name="T70" fmla="*/ 92869 w 520"/>
                <a:gd name="T71" fmla="*/ 28511 h 449"/>
                <a:gd name="T72" fmla="*/ 92869 w 520"/>
                <a:gd name="T73" fmla="*/ 31679 h 449"/>
                <a:gd name="T74" fmla="*/ 88900 w 520"/>
                <a:gd name="T75" fmla="*/ 38015 h 449"/>
                <a:gd name="T76" fmla="*/ 88900 w 520"/>
                <a:gd name="T77" fmla="*/ 50687 h 449"/>
                <a:gd name="T78" fmla="*/ 96044 w 520"/>
                <a:gd name="T79" fmla="*/ 53855 h 449"/>
                <a:gd name="T80" fmla="*/ 96044 w 520"/>
                <a:gd name="T81" fmla="*/ 57023 h 449"/>
                <a:gd name="T82" fmla="*/ 92869 w 520"/>
                <a:gd name="T83" fmla="*/ 63359 h 449"/>
                <a:gd name="T84" fmla="*/ 96044 w 520"/>
                <a:gd name="T85" fmla="*/ 69694 h 449"/>
                <a:gd name="T86" fmla="*/ 99219 w 520"/>
                <a:gd name="T87" fmla="*/ 72862 h 449"/>
                <a:gd name="T88" fmla="*/ 103188 w 520"/>
                <a:gd name="T89" fmla="*/ 79198 h 449"/>
                <a:gd name="T90" fmla="*/ 96044 w 520"/>
                <a:gd name="T91" fmla="*/ 82366 h 449"/>
                <a:gd name="T92" fmla="*/ 96044 w 520"/>
                <a:gd name="T93" fmla="*/ 88702 h 4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0"/>
                <a:gd name="T142" fmla="*/ 0 h 449"/>
                <a:gd name="T143" fmla="*/ 520 w 520"/>
                <a:gd name="T144" fmla="*/ 449 h 4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0" h="449" extrusionOk="0">
                  <a:moveTo>
                    <a:pt x="485" y="449"/>
                  </a:moveTo>
                  <a:lnTo>
                    <a:pt x="485" y="449"/>
                  </a:lnTo>
                  <a:lnTo>
                    <a:pt x="364" y="432"/>
                  </a:lnTo>
                  <a:lnTo>
                    <a:pt x="345" y="401"/>
                  </a:lnTo>
                  <a:lnTo>
                    <a:pt x="293" y="416"/>
                  </a:lnTo>
                  <a:lnTo>
                    <a:pt x="259" y="416"/>
                  </a:lnTo>
                  <a:lnTo>
                    <a:pt x="207" y="368"/>
                  </a:lnTo>
                  <a:lnTo>
                    <a:pt x="172" y="320"/>
                  </a:lnTo>
                  <a:lnTo>
                    <a:pt x="138" y="305"/>
                  </a:lnTo>
                  <a:lnTo>
                    <a:pt x="121" y="305"/>
                  </a:lnTo>
                  <a:lnTo>
                    <a:pt x="103" y="288"/>
                  </a:lnTo>
                  <a:lnTo>
                    <a:pt x="86" y="240"/>
                  </a:lnTo>
                  <a:lnTo>
                    <a:pt x="52" y="224"/>
                  </a:lnTo>
                  <a:lnTo>
                    <a:pt x="34" y="192"/>
                  </a:lnTo>
                  <a:lnTo>
                    <a:pt x="52" y="161"/>
                  </a:lnTo>
                  <a:lnTo>
                    <a:pt x="52" y="128"/>
                  </a:lnTo>
                  <a:lnTo>
                    <a:pt x="34" y="128"/>
                  </a:lnTo>
                  <a:lnTo>
                    <a:pt x="17" y="96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4" y="33"/>
                  </a:lnTo>
                  <a:lnTo>
                    <a:pt x="52" y="33"/>
                  </a:lnTo>
                  <a:lnTo>
                    <a:pt x="69" y="33"/>
                  </a:lnTo>
                  <a:lnTo>
                    <a:pt x="103" y="17"/>
                  </a:lnTo>
                  <a:lnTo>
                    <a:pt x="121" y="17"/>
                  </a:lnTo>
                  <a:lnTo>
                    <a:pt x="103" y="33"/>
                  </a:lnTo>
                  <a:lnTo>
                    <a:pt x="138" y="48"/>
                  </a:lnTo>
                  <a:lnTo>
                    <a:pt x="138" y="80"/>
                  </a:lnTo>
                  <a:lnTo>
                    <a:pt x="207" y="113"/>
                  </a:lnTo>
                  <a:lnTo>
                    <a:pt x="276" y="113"/>
                  </a:lnTo>
                  <a:lnTo>
                    <a:pt x="276" y="80"/>
                  </a:lnTo>
                  <a:lnTo>
                    <a:pt x="311" y="65"/>
                  </a:lnTo>
                  <a:lnTo>
                    <a:pt x="364" y="65"/>
                  </a:lnTo>
                  <a:lnTo>
                    <a:pt x="468" y="113"/>
                  </a:lnTo>
                  <a:lnTo>
                    <a:pt x="468" y="128"/>
                  </a:lnTo>
                  <a:lnTo>
                    <a:pt x="468" y="144"/>
                  </a:lnTo>
                  <a:lnTo>
                    <a:pt x="468" y="161"/>
                  </a:lnTo>
                  <a:lnTo>
                    <a:pt x="451" y="192"/>
                  </a:lnTo>
                  <a:lnTo>
                    <a:pt x="451" y="257"/>
                  </a:lnTo>
                  <a:lnTo>
                    <a:pt x="485" y="272"/>
                  </a:lnTo>
                  <a:lnTo>
                    <a:pt x="485" y="288"/>
                  </a:lnTo>
                  <a:lnTo>
                    <a:pt x="468" y="320"/>
                  </a:lnTo>
                  <a:lnTo>
                    <a:pt x="485" y="353"/>
                  </a:lnTo>
                  <a:lnTo>
                    <a:pt x="503" y="368"/>
                  </a:lnTo>
                  <a:lnTo>
                    <a:pt x="520" y="401"/>
                  </a:lnTo>
                  <a:lnTo>
                    <a:pt x="485" y="416"/>
                  </a:lnTo>
                  <a:lnTo>
                    <a:pt x="485" y="44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93" name="Freeform 194"/>
            <p:cNvSpPr/>
            <p:nvPr/>
          </p:nvSpPr>
          <p:spPr bwMode="auto">
            <a:xfrm>
              <a:off x="5575299" y="3678238"/>
              <a:ext cx="152400" cy="50800"/>
            </a:xfrm>
            <a:custGeom>
              <a:avLst/>
              <a:gdLst>
                <a:gd name="T0" fmla="*/ 10319 w 192"/>
                <a:gd name="T1" fmla="*/ 12902 h 63"/>
                <a:gd name="T2" fmla="*/ 10319 w 192"/>
                <a:gd name="T3" fmla="*/ 12902 h 63"/>
                <a:gd name="T4" fmla="*/ 10319 w 192"/>
                <a:gd name="T5" fmla="*/ 9676 h 63"/>
                <a:gd name="T6" fmla="*/ 10319 w 192"/>
                <a:gd name="T7" fmla="*/ 6451 h 63"/>
                <a:gd name="T8" fmla="*/ 0 w 192"/>
                <a:gd name="T9" fmla="*/ 0 h 63"/>
                <a:gd name="T10" fmla="*/ 17463 w 192"/>
                <a:gd name="T11" fmla="*/ 0 h 63"/>
                <a:gd name="T12" fmla="*/ 23812 w 192"/>
                <a:gd name="T13" fmla="*/ 3225 h 63"/>
                <a:gd name="T14" fmla="*/ 31750 w 192"/>
                <a:gd name="T15" fmla="*/ 3225 h 63"/>
                <a:gd name="T16" fmla="*/ 38100 w 192"/>
                <a:gd name="T17" fmla="*/ 9676 h 63"/>
                <a:gd name="T18" fmla="*/ 34925 w 192"/>
                <a:gd name="T19" fmla="*/ 9676 h 63"/>
                <a:gd name="T20" fmla="*/ 38100 w 192"/>
                <a:gd name="T21" fmla="*/ 12902 h 63"/>
                <a:gd name="T22" fmla="*/ 31750 w 192"/>
                <a:gd name="T23" fmla="*/ 12902 h 63"/>
                <a:gd name="T24" fmla="*/ 27781 w 192"/>
                <a:gd name="T25" fmla="*/ 12902 h 63"/>
                <a:gd name="T26" fmla="*/ 20637 w 192"/>
                <a:gd name="T27" fmla="*/ 12902 h 63"/>
                <a:gd name="T28" fmla="*/ 10319 w 192"/>
                <a:gd name="T29" fmla="*/ 12902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63"/>
                <a:gd name="T47" fmla="*/ 192 w 192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63" extrusionOk="0">
                  <a:moveTo>
                    <a:pt x="54" y="63"/>
                  </a:moveTo>
                  <a:lnTo>
                    <a:pt x="54" y="63"/>
                  </a:lnTo>
                  <a:lnTo>
                    <a:pt x="54" y="48"/>
                  </a:lnTo>
                  <a:lnTo>
                    <a:pt x="54" y="32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23" y="15"/>
                  </a:lnTo>
                  <a:lnTo>
                    <a:pt x="157" y="15"/>
                  </a:lnTo>
                  <a:lnTo>
                    <a:pt x="192" y="48"/>
                  </a:lnTo>
                  <a:lnTo>
                    <a:pt x="175" y="48"/>
                  </a:lnTo>
                  <a:lnTo>
                    <a:pt x="192" y="63"/>
                  </a:lnTo>
                  <a:lnTo>
                    <a:pt x="157" y="63"/>
                  </a:lnTo>
                  <a:lnTo>
                    <a:pt x="140" y="63"/>
                  </a:lnTo>
                  <a:lnTo>
                    <a:pt x="105" y="63"/>
                  </a:lnTo>
                  <a:lnTo>
                    <a:pt x="54" y="6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94" name="Freeform 195"/>
            <p:cNvSpPr/>
            <p:nvPr/>
          </p:nvSpPr>
          <p:spPr bwMode="auto">
            <a:xfrm>
              <a:off x="5659437" y="3729038"/>
              <a:ext cx="68263" cy="63500"/>
            </a:xfrm>
            <a:custGeom>
              <a:avLst/>
              <a:gdLst>
                <a:gd name="T0" fmla="*/ 16477 w 87"/>
                <a:gd name="T1" fmla="*/ 15679 h 81"/>
                <a:gd name="T2" fmla="*/ 16477 w 87"/>
                <a:gd name="T3" fmla="*/ 15679 h 81"/>
                <a:gd name="T4" fmla="*/ 16477 w 87"/>
                <a:gd name="T5" fmla="*/ 12543 h 81"/>
                <a:gd name="T6" fmla="*/ 13339 w 87"/>
                <a:gd name="T7" fmla="*/ 9407 h 81"/>
                <a:gd name="T8" fmla="*/ 13339 w 87"/>
                <a:gd name="T9" fmla="*/ 6272 h 81"/>
                <a:gd name="T10" fmla="*/ 6277 w 87"/>
                <a:gd name="T11" fmla="*/ 0 h 81"/>
                <a:gd name="T12" fmla="*/ 0 w 87"/>
                <a:gd name="T13" fmla="*/ 0 h 81"/>
                <a:gd name="T14" fmla="*/ 3139 w 87"/>
                <a:gd name="T15" fmla="*/ 9407 h 81"/>
                <a:gd name="T16" fmla="*/ 6277 w 87"/>
                <a:gd name="T17" fmla="*/ 9407 h 81"/>
                <a:gd name="T18" fmla="*/ 13339 w 87"/>
                <a:gd name="T19" fmla="*/ 12543 h 81"/>
                <a:gd name="T20" fmla="*/ 13339 w 87"/>
                <a:gd name="T21" fmla="*/ 15679 h 81"/>
                <a:gd name="T22" fmla="*/ 16477 w 87"/>
                <a:gd name="T23" fmla="*/ 15679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1"/>
                <a:gd name="T38" fmla="*/ 87 w 87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1" extrusionOk="0">
                  <a:moveTo>
                    <a:pt x="87" y="81"/>
                  </a:moveTo>
                  <a:lnTo>
                    <a:pt x="87" y="81"/>
                  </a:lnTo>
                  <a:lnTo>
                    <a:pt x="87" y="65"/>
                  </a:lnTo>
                  <a:lnTo>
                    <a:pt x="70" y="48"/>
                  </a:lnTo>
                  <a:lnTo>
                    <a:pt x="70" y="3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8" y="48"/>
                  </a:lnTo>
                  <a:lnTo>
                    <a:pt x="35" y="48"/>
                  </a:lnTo>
                  <a:lnTo>
                    <a:pt x="70" y="65"/>
                  </a:lnTo>
                  <a:lnTo>
                    <a:pt x="70" y="81"/>
                  </a:lnTo>
                  <a:lnTo>
                    <a:pt x="87" y="8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95" name="Freeform 196"/>
            <p:cNvSpPr/>
            <p:nvPr/>
          </p:nvSpPr>
          <p:spPr bwMode="auto">
            <a:xfrm>
              <a:off x="5686423" y="3716338"/>
              <a:ext cx="125413" cy="88900"/>
            </a:xfrm>
            <a:custGeom>
              <a:avLst/>
              <a:gdLst>
                <a:gd name="T0" fmla="*/ 10385 w 157"/>
                <a:gd name="T1" fmla="*/ 19222 h 111"/>
                <a:gd name="T2" fmla="*/ 10385 w 157"/>
                <a:gd name="T3" fmla="*/ 19222 h 111"/>
                <a:gd name="T4" fmla="*/ 17574 w 157"/>
                <a:gd name="T5" fmla="*/ 16018 h 111"/>
                <a:gd name="T6" fmla="*/ 20769 w 157"/>
                <a:gd name="T7" fmla="*/ 16018 h 111"/>
                <a:gd name="T8" fmla="*/ 17574 w 157"/>
                <a:gd name="T9" fmla="*/ 19222 h 111"/>
                <a:gd name="T10" fmla="*/ 24763 w 157"/>
                <a:gd name="T11" fmla="*/ 22425 h 111"/>
                <a:gd name="T12" fmla="*/ 20769 w 157"/>
                <a:gd name="T13" fmla="*/ 19222 h 111"/>
                <a:gd name="T14" fmla="*/ 24763 w 157"/>
                <a:gd name="T15" fmla="*/ 19222 h 111"/>
                <a:gd name="T16" fmla="*/ 24763 w 157"/>
                <a:gd name="T17" fmla="*/ 12814 h 111"/>
                <a:gd name="T18" fmla="*/ 31952 w 157"/>
                <a:gd name="T19" fmla="*/ 9611 h 111"/>
                <a:gd name="T20" fmla="*/ 24763 w 157"/>
                <a:gd name="T21" fmla="*/ 6407 h 111"/>
                <a:gd name="T22" fmla="*/ 20769 w 157"/>
                <a:gd name="T23" fmla="*/ 0 h 111"/>
                <a:gd name="T24" fmla="*/ 17574 w 157"/>
                <a:gd name="T25" fmla="*/ 3204 h 111"/>
                <a:gd name="T26" fmla="*/ 14379 w 157"/>
                <a:gd name="T27" fmla="*/ 3204 h 111"/>
                <a:gd name="T28" fmla="*/ 10385 w 157"/>
                <a:gd name="T29" fmla="*/ 0 h 111"/>
                <a:gd name="T30" fmla="*/ 7189 w 157"/>
                <a:gd name="T31" fmla="*/ 0 h 111"/>
                <a:gd name="T32" fmla="*/ 10385 w 157"/>
                <a:gd name="T33" fmla="*/ 3204 h 111"/>
                <a:gd name="T34" fmla="*/ 3994 w 157"/>
                <a:gd name="T35" fmla="*/ 3204 h 111"/>
                <a:gd name="T36" fmla="*/ 0 w 157"/>
                <a:gd name="T37" fmla="*/ 3204 h 111"/>
                <a:gd name="T38" fmla="*/ 7189 w 157"/>
                <a:gd name="T39" fmla="*/ 9611 h 111"/>
                <a:gd name="T40" fmla="*/ 7189 w 157"/>
                <a:gd name="T41" fmla="*/ 12814 h 111"/>
                <a:gd name="T42" fmla="*/ 10385 w 157"/>
                <a:gd name="T43" fmla="*/ 16018 h 111"/>
                <a:gd name="T44" fmla="*/ 10385 w 157"/>
                <a:gd name="T45" fmla="*/ 19222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7"/>
                <a:gd name="T70" fmla="*/ 0 h 111"/>
                <a:gd name="T71" fmla="*/ 157 w 157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7" h="111" extrusionOk="0">
                  <a:moveTo>
                    <a:pt x="52" y="96"/>
                  </a:moveTo>
                  <a:lnTo>
                    <a:pt x="52" y="96"/>
                  </a:lnTo>
                  <a:lnTo>
                    <a:pt x="86" y="80"/>
                  </a:lnTo>
                  <a:lnTo>
                    <a:pt x="104" y="80"/>
                  </a:lnTo>
                  <a:lnTo>
                    <a:pt x="86" y="96"/>
                  </a:lnTo>
                  <a:lnTo>
                    <a:pt x="121" y="111"/>
                  </a:lnTo>
                  <a:lnTo>
                    <a:pt x="104" y="96"/>
                  </a:lnTo>
                  <a:lnTo>
                    <a:pt x="121" y="96"/>
                  </a:lnTo>
                  <a:lnTo>
                    <a:pt x="121" y="63"/>
                  </a:lnTo>
                  <a:lnTo>
                    <a:pt x="157" y="48"/>
                  </a:lnTo>
                  <a:lnTo>
                    <a:pt x="121" y="32"/>
                  </a:lnTo>
                  <a:lnTo>
                    <a:pt x="104" y="0"/>
                  </a:lnTo>
                  <a:lnTo>
                    <a:pt x="86" y="15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52" y="15"/>
                  </a:lnTo>
                  <a:lnTo>
                    <a:pt x="17" y="15"/>
                  </a:lnTo>
                  <a:lnTo>
                    <a:pt x="0" y="15"/>
                  </a:lnTo>
                  <a:lnTo>
                    <a:pt x="35" y="48"/>
                  </a:lnTo>
                  <a:lnTo>
                    <a:pt x="35" y="63"/>
                  </a:lnTo>
                  <a:lnTo>
                    <a:pt x="52" y="80"/>
                  </a:lnTo>
                  <a:lnTo>
                    <a:pt x="52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96" name="Freeform 197"/>
            <p:cNvSpPr/>
            <p:nvPr/>
          </p:nvSpPr>
          <p:spPr bwMode="auto">
            <a:xfrm>
              <a:off x="5684837" y="4021138"/>
              <a:ext cx="41275" cy="25400"/>
            </a:xfrm>
            <a:custGeom>
              <a:avLst/>
              <a:gdLst>
                <a:gd name="T0" fmla="*/ 0 w 52"/>
                <a:gd name="T1" fmla="*/ 3079 h 33"/>
                <a:gd name="T2" fmla="*/ 0 w 52"/>
                <a:gd name="T3" fmla="*/ 3079 h 33"/>
                <a:gd name="T4" fmla="*/ 3969 w 52"/>
                <a:gd name="T5" fmla="*/ 0 h 33"/>
                <a:gd name="T6" fmla="*/ 10319 w 52"/>
                <a:gd name="T7" fmla="*/ 3079 h 33"/>
                <a:gd name="T8" fmla="*/ 3969 w 52"/>
                <a:gd name="T9" fmla="*/ 6158 h 33"/>
                <a:gd name="T10" fmla="*/ 0 w 52"/>
                <a:gd name="T11" fmla="*/ 3079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3"/>
                <a:gd name="T20" fmla="*/ 52 w 5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3" extrusionOk="0">
                  <a:moveTo>
                    <a:pt x="0" y="16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52" y="16"/>
                  </a:lnTo>
                  <a:lnTo>
                    <a:pt x="17" y="33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97" name="Freeform 198"/>
            <p:cNvSpPr/>
            <p:nvPr/>
          </p:nvSpPr>
          <p:spPr bwMode="auto">
            <a:xfrm>
              <a:off x="5467349" y="3957638"/>
              <a:ext cx="479425" cy="406400"/>
            </a:xfrm>
            <a:custGeom>
              <a:avLst/>
              <a:gdLst>
                <a:gd name="T0" fmla="*/ 99219 w 604"/>
                <a:gd name="T1" fmla="*/ 82550 h 512"/>
                <a:gd name="T2" fmla="*/ 99219 w 604"/>
                <a:gd name="T3" fmla="*/ 82550 h 512"/>
                <a:gd name="T4" fmla="*/ 103188 w 604"/>
                <a:gd name="T5" fmla="*/ 79375 h 512"/>
                <a:gd name="T6" fmla="*/ 106363 w 604"/>
                <a:gd name="T7" fmla="*/ 76200 h 512"/>
                <a:gd name="T8" fmla="*/ 109538 w 604"/>
                <a:gd name="T9" fmla="*/ 73025 h 512"/>
                <a:gd name="T10" fmla="*/ 113506 w 604"/>
                <a:gd name="T11" fmla="*/ 69850 h 512"/>
                <a:gd name="T12" fmla="*/ 116681 w 604"/>
                <a:gd name="T13" fmla="*/ 66675 h 512"/>
                <a:gd name="T14" fmla="*/ 119856 w 604"/>
                <a:gd name="T15" fmla="*/ 66675 h 512"/>
                <a:gd name="T16" fmla="*/ 119856 w 604"/>
                <a:gd name="T17" fmla="*/ 63500 h 512"/>
                <a:gd name="T18" fmla="*/ 119856 w 604"/>
                <a:gd name="T19" fmla="*/ 60325 h 512"/>
                <a:gd name="T20" fmla="*/ 119856 w 604"/>
                <a:gd name="T21" fmla="*/ 57150 h 512"/>
                <a:gd name="T22" fmla="*/ 116681 w 604"/>
                <a:gd name="T23" fmla="*/ 53975 h 512"/>
                <a:gd name="T24" fmla="*/ 113506 w 604"/>
                <a:gd name="T25" fmla="*/ 50800 h 512"/>
                <a:gd name="T26" fmla="*/ 109538 w 604"/>
                <a:gd name="T27" fmla="*/ 50800 h 512"/>
                <a:gd name="T28" fmla="*/ 106363 w 604"/>
                <a:gd name="T29" fmla="*/ 50800 h 512"/>
                <a:gd name="T30" fmla="*/ 106363 w 604"/>
                <a:gd name="T31" fmla="*/ 53975 h 512"/>
                <a:gd name="T32" fmla="*/ 103188 w 604"/>
                <a:gd name="T33" fmla="*/ 53975 h 512"/>
                <a:gd name="T34" fmla="*/ 99219 w 604"/>
                <a:gd name="T35" fmla="*/ 53975 h 512"/>
                <a:gd name="T36" fmla="*/ 95250 w 604"/>
                <a:gd name="T37" fmla="*/ 53975 h 512"/>
                <a:gd name="T38" fmla="*/ 92075 w 604"/>
                <a:gd name="T39" fmla="*/ 53975 h 512"/>
                <a:gd name="T40" fmla="*/ 88900 w 604"/>
                <a:gd name="T41" fmla="*/ 53975 h 512"/>
                <a:gd name="T42" fmla="*/ 84931 w 604"/>
                <a:gd name="T43" fmla="*/ 50800 h 512"/>
                <a:gd name="T44" fmla="*/ 88900 w 604"/>
                <a:gd name="T45" fmla="*/ 47625 h 512"/>
                <a:gd name="T46" fmla="*/ 84931 w 604"/>
                <a:gd name="T47" fmla="*/ 41275 h 512"/>
                <a:gd name="T48" fmla="*/ 84931 w 604"/>
                <a:gd name="T49" fmla="*/ 31750 h 512"/>
                <a:gd name="T50" fmla="*/ 75406 w 604"/>
                <a:gd name="T51" fmla="*/ 22225 h 512"/>
                <a:gd name="T52" fmla="*/ 65087 w 604"/>
                <a:gd name="T53" fmla="*/ 19050 h 512"/>
                <a:gd name="T54" fmla="*/ 58738 w 604"/>
                <a:gd name="T55" fmla="*/ 22225 h 512"/>
                <a:gd name="T56" fmla="*/ 54769 w 604"/>
                <a:gd name="T57" fmla="*/ 19050 h 512"/>
                <a:gd name="T58" fmla="*/ 47625 w 604"/>
                <a:gd name="T59" fmla="*/ 15875 h 512"/>
                <a:gd name="T60" fmla="*/ 47625 w 604"/>
                <a:gd name="T61" fmla="*/ 12700 h 512"/>
                <a:gd name="T62" fmla="*/ 44450 w 604"/>
                <a:gd name="T63" fmla="*/ 9525 h 512"/>
                <a:gd name="T64" fmla="*/ 34131 w 604"/>
                <a:gd name="T65" fmla="*/ 3175 h 512"/>
                <a:gd name="T66" fmla="*/ 23812 w 604"/>
                <a:gd name="T67" fmla="*/ 0 h 512"/>
                <a:gd name="T68" fmla="*/ 14288 w 604"/>
                <a:gd name="T69" fmla="*/ 6350 h 512"/>
                <a:gd name="T70" fmla="*/ 16669 w 604"/>
                <a:gd name="T71" fmla="*/ 9525 h 512"/>
                <a:gd name="T72" fmla="*/ 14288 w 604"/>
                <a:gd name="T73" fmla="*/ 15875 h 512"/>
                <a:gd name="T74" fmla="*/ 9525 w 604"/>
                <a:gd name="T75" fmla="*/ 15875 h 512"/>
                <a:gd name="T76" fmla="*/ 7144 w 604"/>
                <a:gd name="T77" fmla="*/ 19050 h 512"/>
                <a:gd name="T78" fmla="*/ 0 w 604"/>
                <a:gd name="T79" fmla="*/ 19050 h 512"/>
                <a:gd name="T80" fmla="*/ 0 w 604"/>
                <a:gd name="T81" fmla="*/ 25400 h 512"/>
                <a:gd name="T82" fmla="*/ 3969 w 604"/>
                <a:gd name="T83" fmla="*/ 25400 h 512"/>
                <a:gd name="T84" fmla="*/ 16669 w 604"/>
                <a:gd name="T85" fmla="*/ 44450 h 512"/>
                <a:gd name="T86" fmla="*/ 19844 w 604"/>
                <a:gd name="T87" fmla="*/ 47625 h 512"/>
                <a:gd name="T88" fmla="*/ 23812 w 604"/>
                <a:gd name="T89" fmla="*/ 53975 h 512"/>
                <a:gd name="T90" fmla="*/ 23812 w 604"/>
                <a:gd name="T91" fmla="*/ 63500 h 512"/>
                <a:gd name="T92" fmla="*/ 34131 w 604"/>
                <a:gd name="T93" fmla="*/ 69850 h 512"/>
                <a:gd name="T94" fmla="*/ 40481 w 604"/>
                <a:gd name="T95" fmla="*/ 85725 h 512"/>
                <a:gd name="T96" fmla="*/ 44450 w 604"/>
                <a:gd name="T97" fmla="*/ 88900 h 512"/>
                <a:gd name="T98" fmla="*/ 47625 w 604"/>
                <a:gd name="T99" fmla="*/ 85725 h 512"/>
                <a:gd name="T100" fmla="*/ 58738 w 604"/>
                <a:gd name="T101" fmla="*/ 94456 h 512"/>
                <a:gd name="T102" fmla="*/ 61119 w 604"/>
                <a:gd name="T103" fmla="*/ 101600 h 512"/>
                <a:gd name="T104" fmla="*/ 84931 w 604"/>
                <a:gd name="T105" fmla="*/ 85725 h 512"/>
                <a:gd name="T106" fmla="*/ 99219 w 604"/>
                <a:gd name="T107" fmla="*/ 82550 h 5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4"/>
                <a:gd name="T163" fmla="*/ 0 h 512"/>
                <a:gd name="T164" fmla="*/ 604 w 604"/>
                <a:gd name="T165" fmla="*/ 512 h 5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4" h="512" extrusionOk="0">
                  <a:moveTo>
                    <a:pt x="501" y="416"/>
                  </a:moveTo>
                  <a:lnTo>
                    <a:pt x="501" y="416"/>
                  </a:lnTo>
                  <a:lnTo>
                    <a:pt x="518" y="401"/>
                  </a:lnTo>
                  <a:lnTo>
                    <a:pt x="535" y="384"/>
                  </a:lnTo>
                  <a:lnTo>
                    <a:pt x="552" y="368"/>
                  </a:lnTo>
                  <a:lnTo>
                    <a:pt x="570" y="353"/>
                  </a:lnTo>
                  <a:lnTo>
                    <a:pt x="587" y="336"/>
                  </a:lnTo>
                  <a:lnTo>
                    <a:pt x="604" y="336"/>
                  </a:lnTo>
                  <a:lnTo>
                    <a:pt x="604" y="320"/>
                  </a:lnTo>
                  <a:lnTo>
                    <a:pt x="604" y="305"/>
                  </a:lnTo>
                  <a:lnTo>
                    <a:pt x="604" y="288"/>
                  </a:lnTo>
                  <a:lnTo>
                    <a:pt x="587" y="272"/>
                  </a:lnTo>
                  <a:lnTo>
                    <a:pt x="570" y="257"/>
                  </a:lnTo>
                  <a:lnTo>
                    <a:pt x="552" y="257"/>
                  </a:lnTo>
                  <a:lnTo>
                    <a:pt x="535" y="257"/>
                  </a:lnTo>
                  <a:lnTo>
                    <a:pt x="535" y="272"/>
                  </a:lnTo>
                  <a:lnTo>
                    <a:pt x="518" y="272"/>
                  </a:lnTo>
                  <a:lnTo>
                    <a:pt x="501" y="272"/>
                  </a:lnTo>
                  <a:lnTo>
                    <a:pt x="483" y="272"/>
                  </a:lnTo>
                  <a:lnTo>
                    <a:pt x="466" y="272"/>
                  </a:lnTo>
                  <a:lnTo>
                    <a:pt x="449" y="272"/>
                  </a:lnTo>
                  <a:lnTo>
                    <a:pt x="431" y="257"/>
                  </a:lnTo>
                  <a:lnTo>
                    <a:pt x="449" y="240"/>
                  </a:lnTo>
                  <a:lnTo>
                    <a:pt x="431" y="209"/>
                  </a:lnTo>
                  <a:lnTo>
                    <a:pt x="431" y="161"/>
                  </a:lnTo>
                  <a:lnTo>
                    <a:pt x="380" y="113"/>
                  </a:lnTo>
                  <a:lnTo>
                    <a:pt x="328" y="96"/>
                  </a:lnTo>
                  <a:lnTo>
                    <a:pt x="293" y="113"/>
                  </a:lnTo>
                  <a:lnTo>
                    <a:pt x="276" y="96"/>
                  </a:lnTo>
                  <a:lnTo>
                    <a:pt x="241" y="80"/>
                  </a:lnTo>
                  <a:lnTo>
                    <a:pt x="241" y="65"/>
                  </a:lnTo>
                  <a:lnTo>
                    <a:pt x="224" y="48"/>
                  </a:lnTo>
                  <a:lnTo>
                    <a:pt x="172" y="17"/>
                  </a:lnTo>
                  <a:lnTo>
                    <a:pt x="120" y="0"/>
                  </a:lnTo>
                  <a:lnTo>
                    <a:pt x="69" y="32"/>
                  </a:lnTo>
                  <a:lnTo>
                    <a:pt x="86" y="48"/>
                  </a:lnTo>
                  <a:lnTo>
                    <a:pt x="69" y="80"/>
                  </a:lnTo>
                  <a:lnTo>
                    <a:pt x="51" y="80"/>
                  </a:lnTo>
                  <a:lnTo>
                    <a:pt x="34" y="96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17" y="128"/>
                  </a:lnTo>
                  <a:lnTo>
                    <a:pt x="86" y="224"/>
                  </a:lnTo>
                  <a:lnTo>
                    <a:pt x="103" y="240"/>
                  </a:lnTo>
                  <a:lnTo>
                    <a:pt x="120" y="272"/>
                  </a:lnTo>
                  <a:lnTo>
                    <a:pt x="120" y="320"/>
                  </a:lnTo>
                  <a:lnTo>
                    <a:pt x="172" y="353"/>
                  </a:lnTo>
                  <a:lnTo>
                    <a:pt x="207" y="432"/>
                  </a:lnTo>
                  <a:lnTo>
                    <a:pt x="224" y="449"/>
                  </a:lnTo>
                  <a:lnTo>
                    <a:pt x="241" y="432"/>
                  </a:lnTo>
                  <a:lnTo>
                    <a:pt x="293" y="479"/>
                  </a:lnTo>
                  <a:lnTo>
                    <a:pt x="311" y="512"/>
                  </a:lnTo>
                  <a:lnTo>
                    <a:pt x="431" y="432"/>
                  </a:lnTo>
                  <a:lnTo>
                    <a:pt x="501" y="4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98" name="Freeform 199"/>
            <p:cNvSpPr/>
            <p:nvPr/>
          </p:nvSpPr>
          <p:spPr bwMode="auto">
            <a:xfrm>
              <a:off x="5810249" y="4110038"/>
              <a:ext cx="26988" cy="38100"/>
            </a:xfrm>
            <a:custGeom>
              <a:avLst/>
              <a:gdLst>
                <a:gd name="T0" fmla="*/ 3084 w 35"/>
                <a:gd name="T1" fmla="*/ 9525 h 48"/>
                <a:gd name="T2" fmla="*/ 3084 w 35"/>
                <a:gd name="T3" fmla="*/ 9525 h 48"/>
                <a:gd name="T4" fmla="*/ 0 w 35"/>
                <a:gd name="T5" fmla="*/ 3969 h 48"/>
                <a:gd name="T6" fmla="*/ 3084 w 35"/>
                <a:gd name="T7" fmla="*/ 0 h 48"/>
                <a:gd name="T8" fmla="*/ 6169 w 35"/>
                <a:gd name="T9" fmla="*/ 0 h 48"/>
                <a:gd name="T10" fmla="*/ 3084 w 35"/>
                <a:gd name="T11" fmla="*/ 9525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8"/>
                <a:gd name="T20" fmla="*/ 35 w 3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8" extrusionOk="0">
                  <a:moveTo>
                    <a:pt x="18" y="48"/>
                  </a:moveTo>
                  <a:lnTo>
                    <a:pt x="18" y="48"/>
                  </a:lnTo>
                  <a:lnTo>
                    <a:pt x="0" y="17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18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499" name="Freeform 200"/>
            <p:cNvSpPr/>
            <p:nvPr/>
          </p:nvSpPr>
          <p:spPr bwMode="auto">
            <a:xfrm>
              <a:off x="5864224" y="4135438"/>
              <a:ext cx="150813" cy="165100"/>
            </a:xfrm>
            <a:custGeom>
              <a:avLst/>
              <a:gdLst>
                <a:gd name="T0" fmla="*/ 0 w 190"/>
                <a:gd name="T1" fmla="*/ 41275 h 208"/>
                <a:gd name="T2" fmla="*/ 0 w 190"/>
                <a:gd name="T3" fmla="*/ 41275 h 208"/>
                <a:gd name="T4" fmla="*/ 9525 w 190"/>
                <a:gd name="T5" fmla="*/ 41275 h 208"/>
                <a:gd name="T6" fmla="*/ 14288 w 190"/>
                <a:gd name="T7" fmla="*/ 38100 h 208"/>
                <a:gd name="T8" fmla="*/ 17463 w 190"/>
                <a:gd name="T9" fmla="*/ 35719 h 208"/>
                <a:gd name="T10" fmla="*/ 23813 w 190"/>
                <a:gd name="T11" fmla="*/ 31750 h 208"/>
                <a:gd name="T12" fmla="*/ 27781 w 190"/>
                <a:gd name="T13" fmla="*/ 28575 h 208"/>
                <a:gd name="T14" fmla="*/ 27781 w 190"/>
                <a:gd name="T15" fmla="*/ 26194 h 208"/>
                <a:gd name="T16" fmla="*/ 34131 w 190"/>
                <a:gd name="T17" fmla="*/ 16669 h 208"/>
                <a:gd name="T18" fmla="*/ 38100 w 190"/>
                <a:gd name="T19" fmla="*/ 12700 h 208"/>
                <a:gd name="T20" fmla="*/ 30956 w 190"/>
                <a:gd name="T21" fmla="*/ 7144 h 208"/>
                <a:gd name="T22" fmla="*/ 23813 w 190"/>
                <a:gd name="T23" fmla="*/ 3175 h 208"/>
                <a:gd name="T24" fmla="*/ 19844 w 190"/>
                <a:gd name="T25" fmla="*/ 0 h 208"/>
                <a:gd name="T26" fmla="*/ 14288 w 190"/>
                <a:gd name="T27" fmla="*/ 7144 h 208"/>
                <a:gd name="T28" fmla="*/ 17463 w 190"/>
                <a:gd name="T29" fmla="*/ 9525 h 208"/>
                <a:gd name="T30" fmla="*/ 19844 w 190"/>
                <a:gd name="T31" fmla="*/ 12700 h 208"/>
                <a:gd name="T32" fmla="*/ 19844 w 190"/>
                <a:gd name="T33" fmla="*/ 16669 h 208"/>
                <a:gd name="T34" fmla="*/ 19844 w 190"/>
                <a:gd name="T35" fmla="*/ 19050 h 208"/>
                <a:gd name="T36" fmla="*/ 19844 w 190"/>
                <a:gd name="T37" fmla="*/ 22225 h 208"/>
                <a:gd name="T38" fmla="*/ 17463 w 190"/>
                <a:gd name="T39" fmla="*/ 22225 h 208"/>
                <a:gd name="T40" fmla="*/ 14288 w 190"/>
                <a:gd name="T41" fmla="*/ 26194 h 208"/>
                <a:gd name="T42" fmla="*/ 9525 w 190"/>
                <a:gd name="T43" fmla="*/ 28575 h 208"/>
                <a:gd name="T44" fmla="*/ 7144 w 190"/>
                <a:gd name="T45" fmla="*/ 31750 h 208"/>
                <a:gd name="T46" fmla="*/ 3969 w 190"/>
                <a:gd name="T47" fmla="*/ 35719 h 208"/>
                <a:gd name="T48" fmla="*/ 0 w 190"/>
                <a:gd name="T49" fmla="*/ 38100 h 208"/>
                <a:gd name="T50" fmla="*/ 0 w 190"/>
                <a:gd name="T51" fmla="*/ 41275 h 2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0"/>
                <a:gd name="T79" fmla="*/ 0 h 208"/>
                <a:gd name="T80" fmla="*/ 190 w 190"/>
                <a:gd name="T81" fmla="*/ 208 h 2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0" h="208" extrusionOk="0">
                  <a:moveTo>
                    <a:pt x="0" y="208"/>
                  </a:moveTo>
                  <a:lnTo>
                    <a:pt x="0" y="208"/>
                  </a:lnTo>
                  <a:lnTo>
                    <a:pt x="51" y="208"/>
                  </a:lnTo>
                  <a:lnTo>
                    <a:pt x="69" y="192"/>
                  </a:lnTo>
                  <a:lnTo>
                    <a:pt x="86" y="177"/>
                  </a:lnTo>
                  <a:lnTo>
                    <a:pt x="121" y="160"/>
                  </a:lnTo>
                  <a:lnTo>
                    <a:pt x="138" y="144"/>
                  </a:lnTo>
                  <a:lnTo>
                    <a:pt x="138" y="129"/>
                  </a:lnTo>
                  <a:lnTo>
                    <a:pt x="172" y="81"/>
                  </a:lnTo>
                  <a:lnTo>
                    <a:pt x="190" y="64"/>
                  </a:lnTo>
                  <a:lnTo>
                    <a:pt x="155" y="33"/>
                  </a:lnTo>
                  <a:lnTo>
                    <a:pt x="121" y="16"/>
                  </a:lnTo>
                  <a:lnTo>
                    <a:pt x="103" y="0"/>
                  </a:lnTo>
                  <a:lnTo>
                    <a:pt x="69" y="33"/>
                  </a:lnTo>
                  <a:lnTo>
                    <a:pt x="86" y="48"/>
                  </a:lnTo>
                  <a:lnTo>
                    <a:pt x="103" y="64"/>
                  </a:lnTo>
                  <a:lnTo>
                    <a:pt x="103" y="81"/>
                  </a:lnTo>
                  <a:lnTo>
                    <a:pt x="103" y="96"/>
                  </a:lnTo>
                  <a:lnTo>
                    <a:pt x="103" y="112"/>
                  </a:lnTo>
                  <a:lnTo>
                    <a:pt x="86" y="112"/>
                  </a:lnTo>
                  <a:lnTo>
                    <a:pt x="69" y="129"/>
                  </a:lnTo>
                  <a:lnTo>
                    <a:pt x="51" y="144"/>
                  </a:lnTo>
                  <a:lnTo>
                    <a:pt x="34" y="160"/>
                  </a:lnTo>
                  <a:lnTo>
                    <a:pt x="17" y="177"/>
                  </a:lnTo>
                  <a:lnTo>
                    <a:pt x="0" y="192"/>
                  </a:lnTo>
                  <a:lnTo>
                    <a:pt x="0" y="20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00" name="Freeform 201"/>
            <p:cNvSpPr/>
            <p:nvPr/>
          </p:nvSpPr>
          <p:spPr bwMode="auto">
            <a:xfrm>
              <a:off x="6029324" y="3805238"/>
              <a:ext cx="317500" cy="228600"/>
            </a:xfrm>
            <a:custGeom>
              <a:avLst/>
              <a:gdLst>
                <a:gd name="T0" fmla="*/ 76391 w 399"/>
                <a:gd name="T1" fmla="*/ 9525 h 288"/>
                <a:gd name="T2" fmla="*/ 76391 w 399"/>
                <a:gd name="T3" fmla="*/ 9525 h 288"/>
                <a:gd name="T4" fmla="*/ 73208 w 399"/>
                <a:gd name="T5" fmla="*/ 9525 h 288"/>
                <a:gd name="T6" fmla="*/ 66046 w 399"/>
                <a:gd name="T7" fmla="*/ 13494 h 288"/>
                <a:gd name="T8" fmla="*/ 58885 w 399"/>
                <a:gd name="T9" fmla="*/ 15875 h 288"/>
                <a:gd name="T10" fmla="*/ 58885 w 399"/>
                <a:gd name="T11" fmla="*/ 22225 h 288"/>
                <a:gd name="T12" fmla="*/ 55702 w 399"/>
                <a:gd name="T13" fmla="*/ 28575 h 288"/>
                <a:gd name="T14" fmla="*/ 52519 w 399"/>
                <a:gd name="T15" fmla="*/ 28575 h 288"/>
                <a:gd name="T16" fmla="*/ 52519 w 399"/>
                <a:gd name="T17" fmla="*/ 31750 h 288"/>
                <a:gd name="T18" fmla="*/ 48540 w 399"/>
                <a:gd name="T19" fmla="*/ 34925 h 288"/>
                <a:gd name="T20" fmla="*/ 48540 w 399"/>
                <a:gd name="T21" fmla="*/ 41275 h 288"/>
                <a:gd name="T22" fmla="*/ 35013 w 399"/>
                <a:gd name="T23" fmla="*/ 44450 h 288"/>
                <a:gd name="T24" fmla="*/ 31830 w 399"/>
                <a:gd name="T25" fmla="*/ 47625 h 288"/>
                <a:gd name="T26" fmla="*/ 31830 w 399"/>
                <a:gd name="T27" fmla="*/ 53975 h 288"/>
                <a:gd name="T28" fmla="*/ 11140 w 399"/>
                <a:gd name="T29" fmla="*/ 57150 h 288"/>
                <a:gd name="T30" fmla="*/ 3979 w 399"/>
                <a:gd name="T31" fmla="*/ 53975 h 288"/>
                <a:gd name="T32" fmla="*/ 7162 w 399"/>
                <a:gd name="T33" fmla="*/ 47625 h 288"/>
                <a:gd name="T34" fmla="*/ 7162 w 399"/>
                <a:gd name="T35" fmla="*/ 44450 h 288"/>
                <a:gd name="T36" fmla="*/ 0 w 399"/>
                <a:gd name="T37" fmla="*/ 41275 h 288"/>
                <a:gd name="T38" fmla="*/ 0 w 399"/>
                <a:gd name="T39" fmla="*/ 28575 h 288"/>
                <a:gd name="T40" fmla="*/ 3979 w 399"/>
                <a:gd name="T41" fmla="*/ 22225 h 288"/>
                <a:gd name="T42" fmla="*/ 3979 w 399"/>
                <a:gd name="T43" fmla="*/ 19050 h 288"/>
                <a:gd name="T44" fmla="*/ 14323 w 399"/>
                <a:gd name="T45" fmla="*/ 19050 h 288"/>
                <a:gd name="T46" fmla="*/ 14323 w 399"/>
                <a:gd name="T47" fmla="*/ 15875 h 288"/>
                <a:gd name="T48" fmla="*/ 21485 w 399"/>
                <a:gd name="T49" fmla="*/ 15875 h 288"/>
                <a:gd name="T50" fmla="*/ 24668 w 399"/>
                <a:gd name="T51" fmla="*/ 9525 h 288"/>
                <a:gd name="T52" fmla="*/ 27851 w 399"/>
                <a:gd name="T53" fmla="*/ 9525 h 288"/>
                <a:gd name="T54" fmla="*/ 27851 w 399"/>
                <a:gd name="T55" fmla="*/ 6350 h 288"/>
                <a:gd name="T56" fmla="*/ 42174 w 399"/>
                <a:gd name="T57" fmla="*/ 9525 h 288"/>
                <a:gd name="T58" fmla="*/ 48540 w 399"/>
                <a:gd name="T59" fmla="*/ 9525 h 288"/>
                <a:gd name="T60" fmla="*/ 48540 w 399"/>
                <a:gd name="T61" fmla="*/ 6350 h 288"/>
                <a:gd name="T62" fmla="*/ 52519 w 399"/>
                <a:gd name="T63" fmla="*/ 6350 h 288"/>
                <a:gd name="T64" fmla="*/ 55702 w 399"/>
                <a:gd name="T65" fmla="*/ 0 h 288"/>
                <a:gd name="T66" fmla="*/ 58885 w 399"/>
                <a:gd name="T67" fmla="*/ 3969 h 288"/>
                <a:gd name="T68" fmla="*/ 62863 w 399"/>
                <a:gd name="T69" fmla="*/ 13494 h 288"/>
                <a:gd name="T70" fmla="*/ 69229 w 399"/>
                <a:gd name="T71" fmla="*/ 6350 h 288"/>
                <a:gd name="T72" fmla="*/ 79574 w 399"/>
                <a:gd name="T73" fmla="*/ 9525 h 288"/>
                <a:gd name="T74" fmla="*/ 76391 w 399"/>
                <a:gd name="T75" fmla="*/ 9525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9"/>
                <a:gd name="T115" fmla="*/ 0 h 288"/>
                <a:gd name="T116" fmla="*/ 399 w 399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9" h="288" extrusionOk="0">
                  <a:moveTo>
                    <a:pt x="382" y="48"/>
                  </a:moveTo>
                  <a:lnTo>
                    <a:pt x="382" y="48"/>
                  </a:lnTo>
                  <a:lnTo>
                    <a:pt x="365" y="48"/>
                  </a:lnTo>
                  <a:lnTo>
                    <a:pt x="330" y="65"/>
                  </a:lnTo>
                  <a:lnTo>
                    <a:pt x="296" y="80"/>
                  </a:lnTo>
                  <a:lnTo>
                    <a:pt x="296" y="113"/>
                  </a:lnTo>
                  <a:lnTo>
                    <a:pt x="278" y="144"/>
                  </a:lnTo>
                  <a:lnTo>
                    <a:pt x="261" y="144"/>
                  </a:lnTo>
                  <a:lnTo>
                    <a:pt x="261" y="161"/>
                  </a:lnTo>
                  <a:lnTo>
                    <a:pt x="244" y="176"/>
                  </a:lnTo>
                  <a:lnTo>
                    <a:pt x="244" y="209"/>
                  </a:lnTo>
                  <a:lnTo>
                    <a:pt x="175" y="224"/>
                  </a:lnTo>
                  <a:lnTo>
                    <a:pt x="157" y="240"/>
                  </a:lnTo>
                  <a:lnTo>
                    <a:pt x="157" y="272"/>
                  </a:lnTo>
                  <a:lnTo>
                    <a:pt x="54" y="288"/>
                  </a:lnTo>
                  <a:lnTo>
                    <a:pt x="19" y="272"/>
                  </a:lnTo>
                  <a:lnTo>
                    <a:pt x="36" y="240"/>
                  </a:lnTo>
                  <a:lnTo>
                    <a:pt x="36" y="224"/>
                  </a:lnTo>
                  <a:lnTo>
                    <a:pt x="0" y="209"/>
                  </a:lnTo>
                  <a:lnTo>
                    <a:pt x="0" y="144"/>
                  </a:lnTo>
                  <a:lnTo>
                    <a:pt x="19" y="113"/>
                  </a:lnTo>
                  <a:lnTo>
                    <a:pt x="19" y="96"/>
                  </a:lnTo>
                  <a:lnTo>
                    <a:pt x="71" y="96"/>
                  </a:lnTo>
                  <a:lnTo>
                    <a:pt x="71" y="80"/>
                  </a:lnTo>
                  <a:lnTo>
                    <a:pt x="105" y="80"/>
                  </a:lnTo>
                  <a:lnTo>
                    <a:pt x="123" y="48"/>
                  </a:lnTo>
                  <a:lnTo>
                    <a:pt x="140" y="48"/>
                  </a:lnTo>
                  <a:lnTo>
                    <a:pt x="140" y="32"/>
                  </a:lnTo>
                  <a:lnTo>
                    <a:pt x="209" y="48"/>
                  </a:lnTo>
                  <a:lnTo>
                    <a:pt x="244" y="48"/>
                  </a:lnTo>
                  <a:lnTo>
                    <a:pt x="244" y="32"/>
                  </a:lnTo>
                  <a:lnTo>
                    <a:pt x="261" y="32"/>
                  </a:lnTo>
                  <a:lnTo>
                    <a:pt x="278" y="0"/>
                  </a:lnTo>
                  <a:lnTo>
                    <a:pt x="296" y="17"/>
                  </a:lnTo>
                  <a:lnTo>
                    <a:pt x="313" y="65"/>
                  </a:lnTo>
                  <a:lnTo>
                    <a:pt x="347" y="32"/>
                  </a:lnTo>
                  <a:lnTo>
                    <a:pt x="399" y="48"/>
                  </a:lnTo>
                  <a:lnTo>
                    <a:pt x="382" y="4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01" name="Freeform 202"/>
            <p:cNvSpPr/>
            <p:nvPr/>
          </p:nvSpPr>
          <p:spPr bwMode="auto">
            <a:xfrm>
              <a:off x="5575299" y="3678238"/>
              <a:ext cx="152400" cy="50800"/>
            </a:xfrm>
            <a:custGeom>
              <a:avLst/>
              <a:gdLst>
                <a:gd name="T0" fmla="*/ 10319 w 192"/>
                <a:gd name="T1" fmla="*/ 12902 h 63"/>
                <a:gd name="T2" fmla="*/ 10319 w 192"/>
                <a:gd name="T3" fmla="*/ 12902 h 63"/>
                <a:gd name="T4" fmla="*/ 10319 w 192"/>
                <a:gd name="T5" fmla="*/ 9676 h 63"/>
                <a:gd name="T6" fmla="*/ 10319 w 192"/>
                <a:gd name="T7" fmla="*/ 6451 h 63"/>
                <a:gd name="T8" fmla="*/ 0 w 192"/>
                <a:gd name="T9" fmla="*/ 0 h 63"/>
                <a:gd name="T10" fmla="*/ 17463 w 192"/>
                <a:gd name="T11" fmla="*/ 0 h 63"/>
                <a:gd name="T12" fmla="*/ 23812 w 192"/>
                <a:gd name="T13" fmla="*/ 3225 h 63"/>
                <a:gd name="T14" fmla="*/ 31750 w 192"/>
                <a:gd name="T15" fmla="*/ 3225 h 63"/>
                <a:gd name="T16" fmla="*/ 38100 w 192"/>
                <a:gd name="T17" fmla="*/ 9676 h 63"/>
                <a:gd name="T18" fmla="*/ 34925 w 192"/>
                <a:gd name="T19" fmla="*/ 9676 h 63"/>
                <a:gd name="T20" fmla="*/ 38100 w 192"/>
                <a:gd name="T21" fmla="*/ 12902 h 63"/>
                <a:gd name="T22" fmla="*/ 31750 w 192"/>
                <a:gd name="T23" fmla="*/ 12902 h 63"/>
                <a:gd name="T24" fmla="*/ 27781 w 192"/>
                <a:gd name="T25" fmla="*/ 12902 h 63"/>
                <a:gd name="T26" fmla="*/ 20637 w 192"/>
                <a:gd name="T27" fmla="*/ 12902 h 63"/>
                <a:gd name="T28" fmla="*/ 10319 w 192"/>
                <a:gd name="T29" fmla="*/ 12902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63"/>
                <a:gd name="T47" fmla="*/ 192 w 192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63" extrusionOk="0">
                  <a:moveTo>
                    <a:pt x="54" y="63"/>
                  </a:moveTo>
                  <a:lnTo>
                    <a:pt x="54" y="63"/>
                  </a:lnTo>
                  <a:lnTo>
                    <a:pt x="54" y="48"/>
                  </a:lnTo>
                  <a:lnTo>
                    <a:pt x="54" y="32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23" y="15"/>
                  </a:lnTo>
                  <a:lnTo>
                    <a:pt x="157" y="15"/>
                  </a:lnTo>
                  <a:lnTo>
                    <a:pt x="192" y="48"/>
                  </a:lnTo>
                  <a:lnTo>
                    <a:pt x="175" y="48"/>
                  </a:lnTo>
                  <a:lnTo>
                    <a:pt x="192" y="63"/>
                  </a:lnTo>
                  <a:lnTo>
                    <a:pt x="157" y="63"/>
                  </a:lnTo>
                  <a:lnTo>
                    <a:pt x="140" y="63"/>
                  </a:lnTo>
                  <a:lnTo>
                    <a:pt x="105" y="63"/>
                  </a:lnTo>
                  <a:lnTo>
                    <a:pt x="54" y="6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02" name="Freeform 203"/>
            <p:cNvSpPr/>
            <p:nvPr/>
          </p:nvSpPr>
          <p:spPr bwMode="auto">
            <a:xfrm>
              <a:off x="5272087" y="3716338"/>
              <a:ext cx="412750" cy="152400"/>
            </a:xfrm>
            <a:custGeom>
              <a:avLst/>
              <a:gdLst>
                <a:gd name="T0" fmla="*/ 103188 w 520"/>
                <a:gd name="T1" fmla="*/ 12766 h 191"/>
                <a:gd name="T2" fmla="*/ 103188 w 520"/>
                <a:gd name="T3" fmla="*/ 12766 h 191"/>
                <a:gd name="T4" fmla="*/ 99219 w 520"/>
                <a:gd name="T5" fmla="*/ 12766 h 191"/>
                <a:gd name="T6" fmla="*/ 96044 w 520"/>
                <a:gd name="T7" fmla="*/ 3192 h 191"/>
                <a:gd name="T8" fmla="*/ 85725 w 520"/>
                <a:gd name="T9" fmla="*/ 3192 h 191"/>
                <a:gd name="T10" fmla="*/ 75406 w 520"/>
                <a:gd name="T11" fmla="*/ 6383 h 191"/>
                <a:gd name="T12" fmla="*/ 61912 w 520"/>
                <a:gd name="T13" fmla="*/ 6383 h 191"/>
                <a:gd name="T14" fmla="*/ 51594 w 520"/>
                <a:gd name="T15" fmla="*/ 0 h 191"/>
                <a:gd name="T16" fmla="*/ 41275 w 520"/>
                <a:gd name="T17" fmla="*/ 0 h 191"/>
                <a:gd name="T18" fmla="*/ 30956 w 520"/>
                <a:gd name="T19" fmla="*/ 6383 h 191"/>
                <a:gd name="T20" fmla="*/ 23812 w 520"/>
                <a:gd name="T21" fmla="*/ 6383 h 191"/>
                <a:gd name="T22" fmla="*/ 17462 w 520"/>
                <a:gd name="T23" fmla="*/ 6383 h 191"/>
                <a:gd name="T24" fmla="*/ 13494 w 520"/>
                <a:gd name="T25" fmla="*/ 0 h 191"/>
                <a:gd name="T26" fmla="*/ 7144 w 520"/>
                <a:gd name="T27" fmla="*/ 0 h 191"/>
                <a:gd name="T28" fmla="*/ 3175 w 520"/>
                <a:gd name="T29" fmla="*/ 3192 h 191"/>
                <a:gd name="T30" fmla="*/ 0 w 520"/>
                <a:gd name="T31" fmla="*/ 9575 h 191"/>
                <a:gd name="T32" fmla="*/ 3175 w 520"/>
                <a:gd name="T33" fmla="*/ 9575 h 191"/>
                <a:gd name="T34" fmla="*/ 3175 w 520"/>
                <a:gd name="T35" fmla="*/ 12766 h 191"/>
                <a:gd name="T36" fmla="*/ 10319 w 520"/>
                <a:gd name="T37" fmla="*/ 6383 h 191"/>
                <a:gd name="T38" fmla="*/ 17462 w 520"/>
                <a:gd name="T39" fmla="*/ 6383 h 191"/>
                <a:gd name="T40" fmla="*/ 20637 w 520"/>
                <a:gd name="T41" fmla="*/ 9575 h 191"/>
                <a:gd name="T42" fmla="*/ 17462 w 520"/>
                <a:gd name="T43" fmla="*/ 9575 h 191"/>
                <a:gd name="T44" fmla="*/ 17462 w 520"/>
                <a:gd name="T45" fmla="*/ 12766 h 191"/>
                <a:gd name="T46" fmla="*/ 7144 w 520"/>
                <a:gd name="T47" fmla="*/ 12766 h 191"/>
                <a:gd name="T48" fmla="*/ 3175 w 520"/>
                <a:gd name="T49" fmla="*/ 12766 h 191"/>
                <a:gd name="T50" fmla="*/ 3175 w 520"/>
                <a:gd name="T51" fmla="*/ 19150 h 191"/>
                <a:gd name="T52" fmla="*/ 7144 w 520"/>
                <a:gd name="T53" fmla="*/ 15958 h 191"/>
                <a:gd name="T54" fmla="*/ 7144 w 520"/>
                <a:gd name="T55" fmla="*/ 22341 h 191"/>
                <a:gd name="T56" fmla="*/ 3175 w 520"/>
                <a:gd name="T57" fmla="*/ 22341 h 191"/>
                <a:gd name="T58" fmla="*/ 3175 w 520"/>
                <a:gd name="T59" fmla="*/ 25533 h 191"/>
                <a:gd name="T60" fmla="*/ 7144 w 520"/>
                <a:gd name="T61" fmla="*/ 25533 h 191"/>
                <a:gd name="T62" fmla="*/ 7144 w 520"/>
                <a:gd name="T63" fmla="*/ 28725 h 191"/>
                <a:gd name="T64" fmla="*/ 10319 w 520"/>
                <a:gd name="T65" fmla="*/ 31916 h 191"/>
                <a:gd name="T66" fmla="*/ 7144 w 520"/>
                <a:gd name="T67" fmla="*/ 31916 h 191"/>
                <a:gd name="T68" fmla="*/ 13494 w 520"/>
                <a:gd name="T69" fmla="*/ 31916 h 191"/>
                <a:gd name="T70" fmla="*/ 13494 w 520"/>
                <a:gd name="T71" fmla="*/ 35108 h 191"/>
                <a:gd name="T72" fmla="*/ 20637 w 520"/>
                <a:gd name="T73" fmla="*/ 38299 h 191"/>
                <a:gd name="T74" fmla="*/ 27781 w 520"/>
                <a:gd name="T75" fmla="*/ 35108 h 191"/>
                <a:gd name="T76" fmla="*/ 30956 w 520"/>
                <a:gd name="T77" fmla="*/ 35108 h 191"/>
                <a:gd name="T78" fmla="*/ 38100 w 520"/>
                <a:gd name="T79" fmla="*/ 38299 h 191"/>
                <a:gd name="T80" fmla="*/ 41275 w 520"/>
                <a:gd name="T81" fmla="*/ 38299 h 191"/>
                <a:gd name="T82" fmla="*/ 48419 w 520"/>
                <a:gd name="T83" fmla="*/ 35108 h 191"/>
                <a:gd name="T84" fmla="*/ 54769 w 520"/>
                <a:gd name="T85" fmla="*/ 35108 h 191"/>
                <a:gd name="T86" fmla="*/ 54769 w 520"/>
                <a:gd name="T87" fmla="*/ 31916 h 191"/>
                <a:gd name="T88" fmla="*/ 54769 w 520"/>
                <a:gd name="T89" fmla="*/ 38299 h 191"/>
                <a:gd name="T90" fmla="*/ 57944 w 520"/>
                <a:gd name="T91" fmla="*/ 38299 h 191"/>
                <a:gd name="T92" fmla="*/ 57944 w 520"/>
                <a:gd name="T93" fmla="*/ 35108 h 191"/>
                <a:gd name="T94" fmla="*/ 68262 w 520"/>
                <a:gd name="T95" fmla="*/ 31916 h 191"/>
                <a:gd name="T96" fmla="*/ 72231 w 520"/>
                <a:gd name="T97" fmla="*/ 35108 h 191"/>
                <a:gd name="T98" fmla="*/ 82550 w 520"/>
                <a:gd name="T99" fmla="*/ 31916 h 191"/>
                <a:gd name="T100" fmla="*/ 92869 w 520"/>
                <a:gd name="T101" fmla="*/ 31916 h 191"/>
                <a:gd name="T102" fmla="*/ 92869 w 520"/>
                <a:gd name="T103" fmla="*/ 28725 h 191"/>
                <a:gd name="T104" fmla="*/ 103188 w 520"/>
                <a:gd name="T105" fmla="*/ 31916 h 191"/>
                <a:gd name="T106" fmla="*/ 99219 w 520"/>
                <a:gd name="T107" fmla="*/ 15958 h 191"/>
                <a:gd name="T108" fmla="*/ 103188 w 520"/>
                <a:gd name="T109" fmla="*/ 12766 h 1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0"/>
                <a:gd name="T166" fmla="*/ 0 h 191"/>
                <a:gd name="T167" fmla="*/ 520 w 520"/>
                <a:gd name="T168" fmla="*/ 191 h 19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0" h="191" extrusionOk="0">
                  <a:moveTo>
                    <a:pt x="520" y="63"/>
                  </a:moveTo>
                  <a:lnTo>
                    <a:pt x="520" y="63"/>
                  </a:lnTo>
                  <a:lnTo>
                    <a:pt x="503" y="63"/>
                  </a:lnTo>
                  <a:lnTo>
                    <a:pt x="485" y="15"/>
                  </a:lnTo>
                  <a:lnTo>
                    <a:pt x="434" y="15"/>
                  </a:lnTo>
                  <a:lnTo>
                    <a:pt x="382" y="32"/>
                  </a:lnTo>
                  <a:lnTo>
                    <a:pt x="313" y="32"/>
                  </a:lnTo>
                  <a:lnTo>
                    <a:pt x="261" y="0"/>
                  </a:lnTo>
                  <a:lnTo>
                    <a:pt x="209" y="0"/>
                  </a:lnTo>
                  <a:lnTo>
                    <a:pt x="157" y="32"/>
                  </a:lnTo>
                  <a:lnTo>
                    <a:pt x="123" y="32"/>
                  </a:lnTo>
                  <a:lnTo>
                    <a:pt x="88" y="32"/>
                  </a:lnTo>
                  <a:lnTo>
                    <a:pt x="71" y="0"/>
                  </a:lnTo>
                  <a:lnTo>
                    <a:pt x="36" y="0"/>
                  </a:lnTo>
                  <a:lnTo>
                    <a:pt x="19" y="15"/>
                  </a:lnTo>
                  <a:lnTo>
                    <a:pt x="0" y="48"/>
                  </a:lnTo>
                  <a:lnTo>
                    <a:pt x="19" y="48"/>
                  </a:lnTo>
                  <a:lnTo>
                    <a:pt x="19" y="63"/>
                  </a:lnTo>
                  <a:lnTo>
                    <a:pt x="54" y="32"/>
                  </a:lnTo>
                  <a:lnTo>
                    <a:pt x="88" y="32"/>
                  </a:lnTo>
                  <a:lnTo>
                    <a:pt x="105" y="48"/>
                  </a:lnTo>
                  <a:lnTo>
                    <a:pt x="88" y="48"/>
                  </a:lnTo>
                  <a:lnTo>
                    <a:pt x="88" y="63"/>
                  </a:lnTo>
                  <a:lnTo>
                    <a:pt x="36" y="63"/>
                  </a:lnTo>
                  <a:lnTo>
                    <a:pt x="19" y="63"/>
                  </a:lnTo>
                  <a:lnTo>
                    <a:pt x="19" y="96"/>
                  </a:lnTo>
                  <a:lnTo>
                    <a:pt x="36" y="80"/>
                  </a:lnTo>
                  <a:lnTo>
                    <a:pt x="36" y="111"/>
                  </a:lnTo>
                  <a:lnTo>
                    <a:pt x="19" y="111"/>
                  </a:lnTo>
                  <a:lnTo>
                    <a:pt x="19" y="128"/>
                  </a:lnTo>
                  <a:lnTo>
                    <a:pt x="36" y="128"/>
                  </a:lnTo>
                  <a:lnTo>
                    <a:pt x="36" y="143"/>
                  </a:lnTo>
                  <a:lnTo>
                    <a:pt x="54" y="159"/>
                  </a:lnTo>
                  <a:lnTo>
                    <a:pt x="36" y="159"/>
                  </a:lnTo>
                  <a:lnTo>
                    <a:pt x="71" y="159"/>
                  </a:lnTo>
                  <a:lnTo>
                    <a:pt x="71" y="176"/>
                  </a:lnTo>
                  <a:lnTo>
                    <a:pt x="105" y="191"/>
                  </a:lnTo>
                  <a:lnTo>
                    <a:pt x="140" y="176"/>
                  </a:lnTo>
                  <a:lnTo>
                    <a:pt x="157" y="176"/>
                  </a:lnTo>
                  <a:lnTo>
                    <a:pt x="192" y="191"/>
                  </a:lnTo>
                  <a:lnTo>
                    <a:pt x="209" y="191"/>
                  </a:lnTo>
                  <a:lnTo>
                    <a:pt x="244" y="176"/>
                  </a:lnTo>
                  <a:lnTo>
                    <a:pt x="278" y="176"/>
                  </a:lnTo>
                  <a:lnTo>
                    <a:pt x="278" y="159"/>
                  </a:lnTo>
                  <a:lnTo>
                    <a:pt x="278" y="191"/>
                  </a:lnTo>
                  <a:lnTo>
                    <a:pt x="295" y="191"/>
                  </a:lnTo>
                  <a:lnTo>
                    <a:pt x="295" y="176"/>
                  </a:lnTo>
                  <a:lnTo>
                    <a:pt x="347" y="159"/>
                  </a:lnTo>
                  <a:lnTo>
                    <a:pt x="365" y="176"/>
                  </a:lnTo>
                  <a:lnTo>
                    <a:pt x="416" y="159"/>
                  </a:lnTo>
                  <a:lnTo>
                    <a:pt x="468" y="159"/>
                  </a:lnTo>
                  <a:lnTo>
                    <a:pt x="468" y="143"/>
                  </a:lnTo>
                  <a:lnTo>
                    <a:pt x="520" y="159"/>
                  </a:lnTo>
                  <a:lnTo>
                    <a:pt x="503" y="80"/>
                  </a:lnTo>
                  <a:lnTo>
                    <a:pt x="520" y="6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03" name="Freeform 204"/>
            <p:cNvSpPr/>
            <p:nvPr/>
          </p:nvSpPr>
          <p:spPr bwMode="auto">
            <a:xfrm>
              <a:off x="5467349" y="3933826"/>
              <a:ext cx="93663" cy="100013"/>
            </a:xfrm>
            <a:custGeom>
              <a:avLst/>
              <a:gdLst>
                <a:gd name="T0" fmla="*/ 22825 w 119"/>
                <a:gd name="T1" fmla="*/ 5513 h 127"/>
                <a:gd name="T2" fmla="*/ 22825 w 119"/>
                <a:gd name="T3" fmla="*/ 5513 h 127"/>
                <a:gd name="T4" fmla="*/ 22825 w 119"/>
                <a:gd name="T5" fmla="*/ 0 h 127"/>
                <a:gd name="T6" fmla="*/ 19677 w 119"/>
                <a:gd name="T7" fmla="*/ 0 h 127"/>
                <a:gd name="T8" fmla="*/ 9445 w 119"/>
                <a:gd name="T9" fmla="*/ 5513 h 127"/>
                <a:gd name="T10" fmla="*/ 2361 w 119"/>
                <a:gd name="T11" fmla="*/ 5513 h 127"/>
                <a:gd name="T12" fmla="*/ 2361 w 119"/>
                <a:gd name="T13" fmla="*/ 9450 h 127"/>
                <a:gd name="T14" fmla="*/ 2361 w 119"/>
                <a:gd name="T15" fmla="*/ 14963 h 127"/>
                <a:gd name="T16" fmla="*/ 0 w 119"/>
                <a:gd name="T17" fmla="*/ 24413 h 127"/>
                <a:gd name="T18" fmla="*/ 6297 w 119"/>
                <a:gd name="T19" fmla="*/ 24413 h 127"/>
                <a:gd name="T20" fmla="*/ 9445 w 119"/>
                <a:gd name="T21" fmla="*/ 21263 h 127"/>
                <a:gd name="T22" fmla="*/ 12593 w 119"/>
                <a:gd name="T23" fmla="*/ 21263 h 127"/>
                <a:gd name="T24" fmla="*/ 16529 w 119"/>
                <a:gd name="T25" fmla="*/ 14963 h 127"/>
                <a:gd name="T26" fmla="*/ 12593 w 119"/>
                <a:gd name="T27" fmla="*/ 11813 h 127"/>
                <a:gd name="T28" fmla="*/ 22825 w 119"/>
                <a:gd name="T29" fmla="*/ 5513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"/>
                <a:gd name="T46" fmla="*/ 0 h 127"/>
                <a:gd name="T47" fmla="*/ 119 w 119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" h="127" extrusionOk="0">
                  <a:moveTo>
                    <a:pt x="119" y="31"/>
                  </a:moveTo>
                  <a:lnTo>
                    <a:pt x="119" y="31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49" y="31"/>
                  </a:lnTo>
                  <a:lnTo>
                    <a:pt x="15" y="31"/>
                  </a:lnTo>
                  <a:lnTo>
                    <a:pt x="15" y="48"/>
                  </a:lnTo>
                  <a:lnTo>
                    <a:pt x="15" y="79"/>
                  </a:lnTo>
                  <a:lnTo>
                    <a:pt x="0" y="127"/>
                  </a:lnTo>
                  <a:lnTo>
                    <a:pt x="32" y="127"/>
                  </a:lnTo>
                  <a:lnTo>
                    <a:pt x="49" y="111"/>
                  </a:lnTo>
                  <a:lnTo>
                    <a:pt x="67" y="111"/>
                  </a:lnTo>
                  <a:lnTo>
                    <a:pt x="84" y="79"/>
                  </a:lnTo>
                  <a:lnTo>
                    <a:pt x="67" y="63"/>
                  </a:lnTo>
                  <a:lnTo>
                    <a:pt x="119" y="3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04" name="Freeform 205"/>
            <p:cNvSpPr/>
            <p:nvPr/>
          </p:nvSpPr>
          <p:spPr bwMode="auto">
            <a:xfrm>
              <a:off x="5810249" y="4110038"/>
              <a:ext cx="136525" cy="63500"/>
            </a:xfrm>
            <a:custGeom>
              <a:avLst/>
              <a:gdLst>
                <a:gd name="T0" fmla="*/ 26832 w 173"/>
                <a:gd name="T1" fmla="*/ 13494 h 80"/>
                <a:gd name="T2" fmla="*/ 26832 w 173"/>
                <a:gd name="T3" fmla="*/ 13494 h 80"/>
                <a:gd name="T4" fmla="*/ 33934 w 173"/>
                <a:gd name="T5" fmla="*/ 6350 h 80"/>
                <a:gd name="T6" fmla="*/ 33934 w 173"/>
                <a:gd name="T7" fmla="*/ 3969 h 80"/>
                <a:gd name="T8" fmla="*/ 30777 w 173"/>
                <a:gd name="T9" fmla="*/ 0 h 80"/>
                <a:gd name="T10" fmla="*/ 20518 w 173"/>
                <a:gd name="T11" fmla="*/ 9525 h 80"/>
                <a:gd name="T12" fmla="*/ 10259 w 173"/>
                <a:gd name="T13" fmla="*/ 9525 h 80"/>
                <a:gd name="T14" fmla="*/ 3157 w 173"/>
                <a:gd name="T15" fmla="*/ 9525 h 80"/>
                <a:gd name="T16" fmla="*/ 0 w 173"/>
                <a:gd name="T17" fmla="*/ 13494 h 80"/>
                <a:gd name="T18" fmla="*/ 3157 w 173"/>
                <a:gd name="T19" fmla="*/ 15875 h 80"/>
                <a:gd name="T20" fmla="*/ 6313 w 173"/>
                <a:gd name="T21" fmla="*/ 15875 h 80"/>
                <a:gd name="T22" fmla="*/ 10259 w 173"/>
                <a:gd name="T23" fmla="*/ 15875 h 80"/>
                <a:gd name="T24" fmla="*/ 13416 w 173"/>
                <a:gd name="T25" fmla="*/ 15875 h 80"/>
                <a:gd name="T26" fmla="*/ 16572 w 173"/>
                <a:gd name="T27" fmla="*/ 15875 h 80"/>
                <a:gd name="T28" fmla="*/ 20518 w 173"/>
                <a:gd name="T29" fmla="*/ 15875 h 80"/>
                <a:gd name="T30" fmla="*/ 20518 w 173"/>
                <a:gd name="T31" fmla="*/ 13494 h 80"/>
                <a:gd name="T32" fmla="*/ 23675 w 173"/>
                <a:gd name="T33" fmla="*/ 13494 h 80"/>
                <a:gd name="T34" fmla="*/ 26832 w 173"/>
                <a:gd name="T35" fmla="*/ 13494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80"/>
                <a:gd name="T56" fmla="*/ 173 w 173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80" extrusionOk="0">
                  <a:moveTo>
                    <a:pt x="139" y="65"/>
                  </a:moveTo>
                  <a:lnTo>
                    <a:pt x="139" y="65"/>
                  </a:lnTo>
                  <a:lnTo>
                    <a:pt x="173" y="32"/>
                  </a:lnTo>
                  <a:lnTo>
                    <a:pt x="173" y="17"/>
                  </a:lnTo>
                  <a:lnTo>
                    <a:pt x="156" y="0"/>
                  </a:lnTo>
                  <a:lnTo>
                    <a:pt x="104" y="48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0" y="65"/>
                  </a:lnTo>
                  <a:lnTo>
                    <a:pt x="18" y="80"/>
                  </a:lnTo>
                  <a:lnTo>
                    <a:pt x="35" y="80"/>
                  </a:lnTo>
                  <a:lnTo>
                    <a:pt x="52" y="80"/>
                  </a:lnTo>
                  <a:lnTo>
                    <a:pt x="70" y="80"/>
                  </a:lnTo>
                  <a:lnTo>
                    <a:pt x="87" y="80"/>
                  </a:lnTo>
                  <a:lnTo>
                    <a:pt x="104" y="80"/>
                  </a:lnTo>
                  <a:lnTo>
                    <a:pt x="104" y="65"/>
                  </a:lnTo>
                  <a:lnTo>
                    <a:pt x="121" y="65"/>
                  </a:lnTo>
                  <a:lnTo>
                    <a:pt x="139" y="6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05" name="Freeform 206"/>
            <p:cNvSpPr/>
            <p:nvPr/>
          </p:nvSpPr>
          <p:spPr bwMode="auto">
            <a:xfrm>
              <a:off x="5932487" y="4097338"/>
              <a:ext cx="14288" cy="25400"/>
            </a:xfrm>
            <a:custGeom>
              <a:avLst/>
              <a:gdLst>
                <a:gd name="T0" fmla="*/ 4202 w 17"/>
                <a:gd name="T1" fmla="*/ 6158 h 33"/>
                <a:gd name="T2" fmla="*/ 4202 w 17"/>
                <a:gd name="T3" fmla="*/ 6158 h 33"/>
                <a:gd name="T4" fmla="*/ 0 w 17"/>
                <a:gd name="T5" fmla="*/ 3079 h 33"/>
                <a:gd name="T6" fmla="*/ 0 w 17"/>
                <a:gd name="T7" fmla="*/ 0 h 33"/>
                <a:gd name="T8" fmla="*/ 4202 w 17"/>
                <a:gd name="T9" fmla="*/ 0 h 33"/>
                <a:gd name="T10" fmla="*/ 4202 w 17"/>
                <a:gd name="T11" fmla="*/ 6158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3"/>
                <a:gd name="T20" fmla="*/ 17 w 17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3" extrusionOk="0">
                  <a:moveTo>
                    <a:pt x="17" y="33"/>
                  </a:moveTo>
                  <a:lnTo>
                    <a:pt x="17" y="3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06" name="Freeform 207"/>
            <p:cNvSpPr/>
            <p:nvPr/>
          </p:nvSpPr>
          <p:spPr bwMode="auto">
            <a:xfrm>
              <a:off x="5643562" y="4287838"/>
              <a:ext cx="220663" cy="101600"/>
            </a:xfrm>
            <a:custGeom>
              <a:avLst/>
              <a:gdLst>
                <a:gd name="T0" fmla="*/ 0 w 279"/>
                <a:gd name="T1" fmla="*/ 6301 h 129"/>
                <a:gd name="T2" fmla="*/ 0 w 279"/>
                <a:gd name="T3" fmla="*/ 6301 h 129"/>
                <a:gd name="T4" fmla="*/ 3164 w 279"/>
                <a:gd name="T5" fmla="*/ 3150 h 129"/>
                <a:gd name="T6" fmla="*/ 13445 w 279"/>
                <a:gd name="T7" fmla="*/ 11814 h 129"/>
                <a:gd name="T8" fmla="*/ 16609 w 279"/>
                <a:gd name="T9" fmla="*/ 18902 h 129"/>
                <a:gd name="T10" fmla="*/ 41127 w 279"/>
                <a:gd name="T11" fmla="*/ 3150 h 129"/>
                <a:gd name="T12" fmla="*/ 54573 w 279"/>
                <a:gd name="T13" fmla="*/ 0 h 129"/>
                <a:gd name="T14" fmla="*/ 54573 w 279"/>
                <a:gd name="T15" fmla="*/ 3150 h 129"/>
                <a:gd name="T16" fmla="*/ 51409 w 279"/>
                <a:gd name="T17" fmla="*/ 6301 h 129"/>
                <a:gd name="T18" fmla="*/ 51409 w 279"/>
                <a:gd name="T19" fmla="*/ 9451 h 129"/>
                <a:gd name="T20" fmla="*/ 37964 w 279"/>
                <a:gd name="T21" fmla="*/ 11814 h 129"/>
                <a:gd name="T22" fmla="*/ 23727 w 279"/>
                <a:gd name="T23" fmla="*/ 21265 h 129"/>
                <a:gd name="T24" fmla="*/ 16609 w 279"/>
                <a:gd name="T25" fmla="*/ 21265 h 129"/>
                <a:gd name="T26" fmla="*/ 10282 w 279"/>
                <a:gd name="T27" fmla="*/ 25203 h 129"/>
                <a:gd name="T28" fmla="*/ 3164 w 279"/>
                <a:gd name="T29" fmla="*/ 25203 h 129"/>
                <a:gd name="T30" fmla="*/ 0 w 279"/>
                <a:gd name="T31" fmla="*/ 6301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29"/>
                <a:gd name="T50" fmla="*/ 279 w 279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29" extrusionOk="0">
                  <a:moveTo>
                    <a:pt x="0" y="33"/>
                  </a:moveTo>
                  <a:lnTo>
                    <a:pt x="0" y="33"/>
                  </a:lnTo>
                  <a:lnTo>
                    <a:pt x="17" y="16"/>
                  </a:lnTo>
                  <a:lnTo>
                    <a:pt x="69" y="63"/>
                  </a:lnTo>
                  <a:lnTo>
                    <a:pt x="87" y="96"/>
                  </a:lnTo>
                  <a:lnTo>
                    <a:pt x="209" y="16"/>
                  </a:lnTo>
                  <a:lnTo>
                    <a:pt x="279" y="0"/>
                  </a:lnTo>
                  <a:lnTo>
                    <a:pt x="279" y="16"/>
                  </a:lnTo>
                  <a:lnTo>
                    <a:pt x="261" y="33"/>
                  </a:lnTo>
                  <a:lnTo>
                    <a:pt x="261" y="48"/>
                  </a:lnTo>
                  <a:lnTo>
                    <a:pt x="192" y="63"/>
                  </a:lnTo>
                  <a:lnTo>
                    <a:pt x="123" y="111"/>
                  </a:lnTo>
                  <a:lnTo>
                    <a:pt x="87" y="111"/>
                  </a:lnTo>
                  <a:lnTo>
                    <a:pt x="52" y="129"/>
                  </a:lnTo>
                  <a:lnTo>
                    <a:pt x="17" y="129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07" name="Freeform 208"/>
            <p:cNvSpPr/>
            <p:nvPr/>
          </p:nvSpPr>
          <p:spPr bwMode="auto">
            <a:xfrm>
              <a:off x="4900613" y="3690938"/>
              <a:ext cx="12700" cy="52388"/>
            </a:xfrm>
            <a:custGeom>
              <a:avLst/>
              <a:gdLst>
                <a:gd name="T0" fmla="*/ 0 w 18"/>
                <a:gd name="T1" fmla="*/ 4030 h 65"/>
                <a:gd name="T2" fmla="*/ 0 w 18"/>
                <a:gd name="T3" fmla="*/ 4030 h 65"/>
                <a:gd name="T4" fmla="*/ 0 w 18"/>
                <a:gd name="T5" fmla="*/ 9672 h 65"/>
                <a:gd name="T6" fmla="*/ 2822 w 18"/>
                <a:gd name="T7" fmla="*/ 13701 h 65"/>
                <a:gd name="T8" fmla="*/ 2822 w 18"/>
                <a:gd name="T9" fmla="*/ 0 h 65"/>
                <a:gd name="T10" fmla="*/ 0 w 18"/>
                <a:gd name="T11" fmla="*/ 403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5"/>
                <a:gd name="T20" fmla="*/ 18 w 18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5" extrusionOk="0">
                  <a:moveTo>
                    <a:pt x="0" y="17"/>
                  </a:moveTo>
                  <a:lnTo>
                    <a:pt x="0" y="17"/>
                  </a:lnTo>
                  <a:lnTo>
                    <a:pt x="0" y="48"/>
                  </a:lnTo>
                  <a:lnTo>
                    <a:pt x="18" y="65"/>
                  </a:lnTo>
                  <a:lnTo>
                    <a:pt x="18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08" name="Freeform 209"/>
            <p:cNvSpPr/>
            <p:nvPr/>
          </p:nvSpPr>
          <p:spPr bwMode="auto">
            <a:xfrm>
              <a:off x="4886325" y="3743326"/>
              <a:ext cx="41275" cy="61913"/>
            </a:xfrm>
            <a:custGeom>
              <a:avLst/>
              <a:gdLst>
                <a:gd name="T0" fmla="*/ 0 w 52"/>
                <a:gd name="T1" fmla="*/ 0 h 79"/>
                <a:gd name="T2" fmla="*/ 0 w 52"/>
                <a:gd name="T3" fmla="*/ 0 h 79"/>
                <a:gd name="T4" fmla="*/ 3969 w 52"/>
                <a:gd name="T5" fmla="*/ 12539 h 79"/>
                <a:gd name="T6" fmla="*/ 3969 w 52"/>
                <a:gd name="T7" fmla="*/ 14890 h 79"/>
                <a:gd name="T8" fmla="*/ 7144 w 52"/>
                <a:gd name="T9" fmla="*/ 12539 h 79"/>
                <a:gd name="T10" fmla="*/ 10319 w 52"/>
                <a:gd name="T11" fmla="*/ 3135 h 79"/>
                <a:gd name="T12" fmla="*/ 7144 w 52"/>
                <a:gd name="T13" fmla="*/ 0 h 79"/>
                <a:gd name="T14" fmla="*/ 0 w 52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79"/>
                <a:gd name="T26" fmla="*/ 52 w 52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79" extrusionOk="0">
                  <a:moveTo>
                    <a:pt x="0" y="0"/>
                  </a:moveTo>
                  <a:lnTo>
                    <a:pt x="0" y="0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35" y="64"/>
                  </a:lnTo>
                  <a:lnTo>
                    <a:pt x="52" y="16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09" name="Freeform 210"/>
            <p:cNvSpPr/>
            <p:nvPr/>
          </p:nvSpPr>
          <p:spPr bwMode="auto">
            <a:xfrm>
              <a:off x="4983162" y="3819526"/>
              <a:ext cx="71438" cy="38100"/>
            </a:xfrm>
            <a:custGeom>
              <a:avLst/>
              <a:gdLst>
                <a:gd name="T0" fmla="*/ 0 w 88"/>
                <a:gd name="T1" fmla="*/ 0 h 48"/>
                <a:gd name="T2" fmla="*/ 0 w 88"/>
                <a:gd name="T3" fmla="*/ 0 h 48"/>
                <a:gd name="T4" fmla="*/ 0 w 88"/>
                <a:gd name="T5" fmla="*/ 2381 h 48"/>
                <a:gd name="T6" fmla="*/ 14612 w 88"/>
                <a:gd name="T7" fmla="*/ 9525 h 48"/>
                <a:gd name="T8" fmla="*/ 18671 w 88"/>
                <a:gd name="T9" fmla="*/ 0 h 48"/>
                <a:gd name="T10" fmla="*/ 11365 w 88"/>
                <a:gd name="T11" fmla="*/ 0 h 48"/>
                <a:gd name="T12" fmla="*/ 4059 w 88"/>
                <a:gd name="T13" fmla="*/ 0 h 48"/>
                <a:gd name="T14" fmla="*/ 0 w 88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48"/>
                <a:gd name="T26" fmla="*/ 88 w 88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48" extrusionOk="0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9" y="48"/>
                  </a:lnTo>
                  <a:lnTo>
                    <a:pt x="88" y="0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10" name="Freeform 211"/>
            <p:cNvSpPr/>
            <p:nvPr/>
          </p:nvSpPr>
          <p:spPr bwMode="auto">
            <a:xfrm>
              <a:off x="5176837" y="3819526"/>
              <a:ext cx="41275" cy="38100"/>
            </a:xfrm>
            <a:custGeom>
              <a:avLst/>
              <a:gdLst>
                <a:gd name="T0" fmla="*/ 0 w 52"/>
                <a:gd name="T1" fmla="*/ 2381 h 48"/>
                <a:gd name="T2" fmla="*/ 0 w 52"/>
                <a:gd name="T3" fmla="*/ 2381 h 48"/>
                <a:gd name="T4" fmla="*/ 3969 w 52"/>
                <a:gd name="T5" fmla="*/ 2381 h 48"/>
                <a:gd name="T6" fmla="*/ 3969 w 52"/>
                <a:gd name="T7" fmla="*/ 9525 h 48"/>
                <a:gd name="T8" fmla="*/ 7144 w 52"/>
                <a:gd name="T9" fmla="*/ 9525 h 48"/>
                <a:gd name="T10" fmla="*/ 10319 w 52"/>
                <a:gd name="T11" fmla="*/ 9525 h 48"/>
                <a:gd name="T12" fmla="*/ 7144 w 52"/>
                <a:gd name="T13" fmla="*/ 2381 h 48"/>
                <a:gd name="T14" fmla="*/ 10319 w 52"/>
                <a:gd name="T15" fmla="*/ 5556 h 48"/>
                <a:gd name="T16" fmla="*/ 10319 w 52"/>
                <a:gd name="T17" fmla="*/ 2381 h 48"/>
                <a:gd name="T18" fmla="*/ 3969 w 52"/>
                <a:gd name="T19" fmla="*/ 0 h 48"/>
                <a:gd name="T20" fmla="*/ 0 w 52"/>
                <a:gd name="T21" fmla="*/ 2381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48"/>
                <a:gd name="T35" fmla="*/ 52 w 52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48" extrusionOk="0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17" y="48"/>
                  </a:lnTo>
                  <a:lnTo>
                    <a:pt x="34" y="48"/>
                  </a:lnTo>
                  <a:lnTo>
                    <a:pt x="52" y="48"/>
                  </a:lnTo>
                  <a:lnTo>
                    <a:pt x="34" y="15"/>
                  </a:lnTo>
                  <a:lnTo>
                    <a:pt x="52" y="31"/>
                  </a:lnTo>
                  <a:lnTo>
                    <a:pt x="52" y="15"/>
                  </a:lnTo>
                  <a:lnTo>
                    <a:pt x="1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11" name="Freeform 212"/>
            <p:cNvSpPr/>
            <p:nvPr/>
          </p:nvSpPr>
          <p:spPr bwMode="auto">
            <a:xfrm>
              <a:off x="5230812" y="3881437"/>
              <a:ext cx="55563" cy="14288"/>
            </a:xfrm>
            <a:custGeom>
              <a:avLst/>
              <a:gdLst>
                <a:gd name="T0" fmla="*/ 0 w 71"/>
                <a:gd name="T1" fmla="*/ 4202 h 17"/>
                <a:gd name="T2" fmla="*/ 0 w 71"/>
                <a:gd name="T3" fmla="*/ 4202 h 17"/>
                <a:gd name="T4" fmla="*/ 7043 w 71"/>
                <a:gd name="T5" fmla="*/ 4202 h 17"/>
                <a:gd name="T6" fmla="*/ 13304 w 71"/>
                <a:gd name="T7" fmla="*/ 4202 h 17"/>
                <a:gd name="T8" fmla="*/ 10174 w 71"/>
                <a:gd name="T9" fmla="*/ 4202 h 17"/>
                <a:gd name="T10" fmla="*/ 0 w 71"/>
                <a:gd name="T11" fmla="*/ 0 h 17"/>
                <a:gd name="T12" fmla="*/ 0 w 71"/>
                <a:gd name="T13" fmla="*/ 420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7"/>
                <a:gd name="T23" fmla="*/ 71 w 7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7" extrusionOk="0">
                  <a:moveTo>
                    <a:pt x="0" y="17"/>
                  </a:moveTo>
                  <a:lnTo>
                    <a:pt x="0" y="17"/>
                  </a:lnTo>
                  <a:lnTo>
                    <a:pt x="36" y="17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12" name="Freeform 213"/>
            <p:cNvSpPr/>
            <p:nvPr/>
          </p:nvSpPr>
          <p:spPr bwMode="auto">
            <a:xfrm>
              <a:off x="5410199" y="3881437"/>
              <a:ext cx="55563" cy="25400"/>
            </a:xfrm>
            <a:custGeom>
              <a:avLst/>
              <a:gdLst>
                <a:gd name="T0" fmla="*/ 0 w 70"/>
                <a:gd name="T1" fmla="*/ 3175 h 32"/>
                <a:gd name="T2" fmla="*/ 0 w 70"/>
                <a:gd name="T3" fmla="*/ 3175 h 32"/>
                <a:gd name="T4" fmla="*/ 3175 w 70"/>
                <a:gd name="T5" fmla="*/ 6350 h 32"/>
                <a:gd name="T6" fmla="*/ 7144 w 70"/>
                <a:gd name="T7" fmla="*/ 6350 h 32"/>
                <a:gd name="T8" fmla="*/ 10319 w 70"/>
                <a:gd name="T9" fmla="*/ 3175 h 32"/>
                <a:gd name="T10" fmla="*/ 14288 w 70"/>
                <a:gd name="T11" fmla="*/ 0 h 32"/>
                <a:gd name="T12" fmla="*/ 0 w 70"/>
                <a:gd name="T13" fmla="*/ 3175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32"/>
                <a:gd name="T23" fmla="*/ 70 w 7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32" extrusionOk="0">
                  <a:moveTo>
                    <a:pt x="0" y="17"/>
                  </a:moveTo>
                  <a:lnTo>
                    <a:pt x="0" y="17"/>
                  </a:lnTo>
                  <a:lnTo>
                    <a:pt x="18" y="32"/>
                  </a:lnTo>
                  <a:lnTo>
                    <a:pt x="35" y="32"/>
                  </a:lnTo>
                  <a:lnTo>
                    <a:pt x="52" y="17"/>
                  </a:lnTo>
                  <a:lnTo>
                    <a:pt x="7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13" name="Line 214"/>
            <p:cNvSpPr>
              <a:spLocks noChangeShapeType="1"/>
            </p:cNvSpPr>
            <p:nvPr/>
          </p:nvSpPr>
          <p:spPr bwMode="auto">
            <a:xfrm flipV="1">
              <a:off x="5322887" y="3862388"/>
              <a:ext cx="11113" cy="381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14" name="Freeform 215"/>
            <p:cNvSpPr/>
            <p:nvPr/>
          </p:nvSpPr>
          <p:spPr bwMode="auto">
            <a:xfrm>
              <a:off x="5686423" y="3767138"/>
              <a:ext cx="26988" cy="25400"/>
            </a:xfrm>
            <a:custGeom>
              <a:avLst/>
              <a:gdLst>
                <a:gd name="T0" fmla="*/ 6169 w 35"/>
                <a:gd name="T1" fmla="*/ 6158 h 33"/>
                <a:gd name="T2" fmla="*/ 6169 w 35"/>
                <a:gd name="T3" fmla="*/ 6158 h 33"/>
                <a:gd name="T4" fmla="*/ 3084 w 35"/>
                <a:gd name="T5" fmla="*/ 6158 h 33"/>
                <a:gd name="T6" fmla="*/ 0 w 35"/>
                <a:gd name="T7" fmla="*/ 0 h 33"/>
                <a:gd name="T8" fmla="*/ 6169 w 35"/>
                <a:gd name="T9" fmla="*/ 3079 h 33"/>
                <a:gd name="T10" fmla="*/ 6169 w 35"/>
                <a:gd name="T11" fmla="*/ 6158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 extrusionOk="0">
                  <a:moveTo>
                    <a:pt x="35" y="33"/>
                  </a:moveTo>
                  <a:lnTo>
                    <a:pt x="35" y="33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35" y="17"/>
                  </a:lnTo>
                  <a:lnTo>
                    <a:pt x="35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15" name="Freeform 216"/>
            <p:cNvSpPr/>
            <p:nvPr/>
          </p:nvSpPr>
          <p:spPr bwMode="auto">
            <a:xfrm>
              <a:off x="5478462" y="3843338"/>
              <a:ext cx="165100" cy="114300"/>
            </a:xfrm>
            <a:custGeom>
              <a:avLst/>
              <a:gdLst>
                <a:gd name="T0" fmla="*/ 0 w 207"/>
                <a:gd name="T1" fmla="*/ 28575 h 144"/>
                <a:gd name="T2" fmla="*/ 0 w 207"/>
                <a:gd name="T3" fmla="*/ 28575 h 144"/>
                <a:gd name="T4" fmla="*/ 3988 w 207"/>
                <a:gd name="T5" fmla="*/ 25400 h 144"/>
                <a:gd name="T6" fmla="*/ 7178 w 207"/>
                <a:gd name="T7" fmla="*/ 19050 h 144"/>
                <a:gd name="T8" fmla="*/ 3988 w 207"/>
                <a:gd name="T9" fmla="*/ 15875 h 144"/>
                <a:gd name="T10" fmla="*/ 3988 w 207"/>
                <a:gd name="T11" fmla="*/ 6350 h 144"/>
                <a:gd name="T12" fmla="*/ 7178 w 207"/>
                <a:gd name="T13" fmla="*/ 6350 h 144"/>
                <a:gd name="T14" fmla="*/ 7178 w 207"/>
                <a:gd name="T15" fmla="*/ 3969 h 144"/>
                <a:gd name="T16" fmla="*/ 17547 w 207"/>
                <a:gd name="T17" fmla="*/ 0 h 144"/>
                <a:gd name="T18" fmla="*/ 20737 w 207"/>
                <a:gd name="T19" fmla="*/ 3969 h 144"/>
                <a:gd name="T20" fmla="*/ 31106 w 207"/>
                <a:gd name="T21" fmla="*/ 0 h 144"/>
                <a:gd name="T22" fmla="*/ 41474 w 207"/>
                <a:gd name="T23" fmla="*/ 0 h 144"/>
                <a:gd name="T24" fmla="*/ 35094 w 207"/>
                <a:gd name="T25" fmla="*/ 3969 h 144"/>
                <a:gd name="T26" fmla="*/ 31106 w 207"/>
                <a:gd name="T27" fmla="*/ 15875 h 144"/>
                <a:gd name="T28" fmla="*/ 20737 w 207"/>
                <a:gd name="T29" fmla="*/ 22225 h 144"/>
                <a:gd name="T30" fmla="*/ 17547 w 207"/>
                <a:gd name="T31" fmla="*/ 22225 h 144"/>
                <a:gd name="T32" fmla="*/ 7178 w 207"/>
                <a:gd name="T33" fmla="*/ 28575 h 144"/>
                <a:gd name="T34" fmla="*/ 0 w 207"/>
                <a:gd name="T35" fmla="*/ 28575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7"/>
                <a:gd name="T55" fmla="*/ 0 h 144"/>
                <a:gd name="T56" fmla="*/ 207 w 207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7" h="144" extrusionOk="0">
                  <a:moveTo>
                    <a:pt x="0" y="144"/>
                  </a:moveTo>
                  <a:lnTo>
                    <a:pt x="0" y="144"/>
                  </a:lnTo>
                  <a:lnTo>
                    <a:pt x="17" y="128"/>
                  </a:lnTo>
                  <a:lnTo>
                    <a:pt x="34" y="96"/>
                  </a:lnTo>
                  <a:lnTo>
                    <a:pt x="17" y="80"/>
                  </a:lnTo>
                  <a:lnTo>
                    <a:pt x="17" y="32"/>
                  </a:lnTo>
                  <a:lnTo>
                    <a:pt x="34" y="32"/>
                  </a:lnTo>
                  <a:lnTo>
                    <a:pt x="34" y="17"/>
                  </a:lnTo>
                  <a:lnTo>
                    <a:pt x="86" y="0"/>
                  </a:lnTo>
                  <a:lnTo>
                    <a:pt x="104" y="17"/>
                  </a:lnTo>
                  <a:lnTo>
                    <a:pt x="155" y="0"/>
                  </a:lnTo>
                  <a:lnTo>
                    <a:pt x="207" y="0"/>
                  </a:lnTo>
                  <a:lnTo>
                    <a:pt x="173" y="17"/>
                  </a:lnTo>
                  <a:lnTo>
                    <a:pt x="155" y="80"/>
                  </a:lnTo>
                  <a:lnTo>
                    <a:pt x="104" y="113"/>
                  </a:lnTo>
                  <a:lnTo>
                    <a:pt x="86" y="113"/>
                  </a:lnTo>
                  <a:lnTo>
                    <a:pt x="34" y="144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16" name="Freeform 217"/>
            <p:cNvSpPr/>
            <p:nvPr/>
          </p:nvSpPr>
          <p:spPr bwMode="auto">
            <a:xfrm>
              <a:off x="5451474" y="3944938"/>
              <a:ext cx="41275" cy="88900"/>
            </a:xfrm>
            <a:custGeom>
              <a:avLst/>
              <a:gdLst>
                <a:gd name="T0" fmla="*/ 7144 w 52"/>
                <a:gd name="T1" fmla="*/ 3175 h 112"/>
                <a:gd name="T2" fmla="*/ 7144 w 52"/>
                <a:gd name="T3" fmla="*/ 3175 h 112"/>
                <a:gd name="T4" fmla="*/ 7144 w 52"/>
                <a:gd name="T5" fmla="*/ 7144 h 112"/>
                <a:gd name="T6" fmla="*/ 7144 w 52"/>
                <a:gd name="T7" fmla="*/ 12700 h 112"/>
                <a:gd name="T8" fmla="*/ 3969 w 52"/>
                <a:gd name="T9" fmla="*/ 22225 h 112"/>
                <a:gd name="T10" fmla="*/ 0 w 52"/>
                <a:gd name="T11" fmla="*/ 9525 h 112"/>
                <a:gd name="T12" fmla="*/ 3969 w 52"/>
                <a:gd name="T13" fmla="*/ 7144 h 112"/>
                <a:gd name="T14" fmla="*/ 7144 w 52"/>
                <a:gd name="T15" fmla="*/ 0 h 112"/>
                <a:gd name="T16" fmla="*/ 10319 w 52"/>
                <a:gd name="T17" fmla="*/ 0 h 112"/>
                <a:gd name="T18" fmla="*/ 7144 w 52"/>
                <a:gd name="T19" fmla="*/ 3175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112"/>
                <a:gd name="T32" fmla="*/ 52 w 52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112" extrusionOk="0">
                  <a:moveTo>
                    <a:pt x="35" y="16"/>
                  </a:moveTo>
                  <a:lnTo>
                    <a:pt x="35" y="16"/>
                  </a:lnTo>
                  <a:lnTo>
                    <a:pt x="35" y="33"/>
                  </a:lnTo>
                  <a:lnTo>
                    <a:pt x="35" y="64"/>
                  </a:lnTo>
                  <a:lnTo>
                    <a:pt x="18" y="112"/>
                  </a:lnTo>
                  <a:lnTo>
                    <a:pt x="0" y="48"/>
                  </a:lnTo>
                  <a:lnTo>
                    <a:pt x="18" y="33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35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17" name="Freeform 218"/>
            <p:cNvSpPr/>
            <p:nvPr/>
          </p:nvSpPr>
          <p:spPr bwMode="auto">
            <a:xfrm>
              <a:off x="5561012" y="3830637"/>
              <a:ext cx="206375" cy="203200"/>
            </a:xfrm>
            <a:custGeom>
              <a:avLst/>
              <a:gdLst>
                <a:gd name="T0" fmla="*/ 31076 w 259"/>
                <a:gd name="T1" fmla="*/ 3175 h 256"/>
                <a:gd name="T2" fmla="*/ 31076 w 259"/>
                <a:gd name="T3" fmla="*/ 3175 h 256"/>
                <a:gd name="T4" fmla="*/ 34263 w 259"/>
                <a:gd name="T5" fmla="*/ 9525 h 256"/>
                <a:gd name="T6" fmla="*/ 38247 w 259"/>
                <a:gd name="T7" fmla="*/ 9525 h 256"/>
                <a:gd name="T8" fmla="*/ 38247 w 259"/>
                <a:gd name="T9" fmla="*/ 15875 h 256"/>
                <a:gd name="T10" fmla="*/ 34263 w 259"/>
                <a:gd name="T11" fmla="*/ 22225 h 256"/>
                <a:gd name="T12" fmla="*/ 38247 w 259"/>
                <a:gd name="T13" fmla="*/ 28575 h 256"/>
                <a:gd name="T14" fmla="*/ 44622 w 259"/>
                <a:gd name="T15" fmla="*/ 31750 h 256"/>
                <a:gd name="T16" fmla="*/ 48606 w 259"/>
                <a:gd name="T17" fmla="*/ 41275 h 256"/>
                <a:gd name="T18" fmla="*/ 51793 w 259"/>
                <a:gd name="T19" fmla="*/ 44450 h 256"/>
                <a:gd name="T20" fmla="*/ 51793 w 259"/>
                <a:gd name="T21" fmla="*/ 47625 h 256"/>
                <a:gd name="T22" fmla="*/ 44622 w 259"/>
                <a:gd name="T23" fmla="*/ 47625 h 256"/>
                <a:gd name="T24" fmla="*/ 41434 w 259"/>
                <a:gd name="T25" fmla="*/ 50800 h 256"/>
                <a:gd name="T26" fmla="*/ 34263 w 259"/>
                <a:gd name="T27" fmla="*/ 47625 h 256"/>
                <a:gd name="T28" fmla="*/ 31076 w 259"/>
                <a:gd name="T29" fmla="*/ 50800 h 256"/>
                <a:gd name="T30" fmla="*/ 23904 w 259"/>
                <a:gd name="T31" fmla="*/ 47625 h 256"/>
                <a:gd name="T32" fmla="*/ 23904 w 259"/>
                <a:gd name="T33" fmla="*/ 44450 h 256"/>
                <a:gd name="T34" fmla="*/ 20717 w 259"/>
                <a:gd name="T35" fmla="*/ 41275 h 256"/>
                <a:gd name="T36" fmla="*/ 10359 w 259"/>
                <a:gd name="T37" fmla="*/ 34925 h 256"/>
                <a:gd name="T38" fmla="*/ 0 w 259"/>
                <a:gd name="T39" fmla="*/ 31750 h 256"/>
                <a:gd name="T40" fmla="*/ 0 w 259"/>
                <a:gd name="T41" fmla="*/ 25400 h 256"/>
                <a:gd name="T42" fmla="*/ 10359 w 259"/>
                <a:gd name="T43" fmla="*/ 19050 h 256"/>
                <a:gd name="T44" fmla="*/ 14343 w 259"/>
                <a:gd name="T45" fmla="*/ 6350 h 256"/>
                <a:gd name="T46" fmla="*/ 20717 w 259"/>
                <a:gd name="T47" fmla="*/ 3175 h 256"/>
                <a:gd name="T48" fmla="*/ 20717 w 259"/>
                <a:gd name="T49" fmla="*/ 0 h 256"/>
                <a:gd name="T50" fmla="*/ 31076 w 259"/>
                <a:gd name="T51" fmla="*/ 3175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256"/>
                <a:gd name="T80" fmla="*/ 259 w 259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256" extrusionOk="0">
                  <a:moveTo>
                    <a:pt x="155" y="16"/>
                  </a:moveTo>
                  <a:lnTo>
                    <a:pt x="155" y="16"/>
                  </a:lnTo>
                  <a:lnTo>
                    <a:pt x="172" y="48"/>
                  </a:lnTo>
                  <a:lnTo>
                    <a:pt x="190" y="48"/>
                  </a:lnTo>
                  <a:lnTo>
                    <a:pt x="190" y="81"/>
                  </a:lnTo>
                  <a:lnTo>
                    <a:pt x="172" y="112"/>
                  </a:lnTo>
                  <a:lnTo>
                    <a:pt x="190" y="144"/>
                  </a:lnTo>
                  <a:lnTo>
                    <a:pt x="224" y="160"/>
                  </a:lnTo>
                  <a:lnTo>
                    <a:pt x="241" y="208"/>
                  </a:lnTo>
                  <a:lnTo>
                    <a:pt x="259" y="225"/>
                  </a:lnTo>
                  <a:lnTo>
                    <a:pt x="259" y="240"/>
                  </a:lnTo>
                  <a:lnTo>
                    <a:pt x="224" y="240"/>
                  </a:lnTo>
                  <a:lnTo>
                    <a:pt x="207" y="256"/>
                  </a:lnTo>
                  <a:lnTo>
                    <a:pt x="172" y="240"/>
                  </a:lnTo>
                  <a:lnTo>
                    <a:pt x="155" y="256"/>
                  </a:lnTo>
                  <a:lnTo>
                    <a:pt x="120" y="240"/>
                  </a:lnTo>
                  <a:lnTo>
                    <a:pt x="120" y="225"/>
                  </a:lnTo>
                  <a:lnTo>
                    <a:pt x="103" y="208"/>
                  </a:lnTo>
                  <a:lnTo>
                    <a:pt x="51" y="177"/>
                  </a:lnTo>
                  <a:lnTo>
                    <a:pt x="0" y="160"/>
                  </a:lnTo>
                  <a:lnTo>
                    <a:pt x="0" y="129"/>
                  </a:lnTo>
                  <a:lnTo>
                    <a:pt x="51" y="96"/>
                  </a:lnTo>
                  <a:lnTo>
                    <a:pt x="69" y="33"/>
                  </a:lnTo>
                  <a:lnTo>
                    <a:pt x="103" y="16"/>
                  </a:lnTo>
                  <a:lnTo>
                    <a:pt x="103" y="0"/>
                  </a:lnTo>
                  <a:lnTo>
                    <a:pt x="155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18" name="Freeform 219"/>
            <p:cNvSpPr/>
            <p:nvPr/>
          </p:nvSpPr>
          <p:spPr bwMode="auto">
            <a:xfrm>
              <a:off x="5478462" y="3906838"/>
              <a:ext cx="30162" cy="38100"/>
            </a:xfrm>
            <a:custGeom>
              <a:avLst/>
              <a:gdLst>
                <a:gd name="T0" fmla="*/ 4189 w 36"/>
                <a:gd name="T1" fmla="*/ 9525 h 48"/>
                <a:gd name="T2" fmla="*/ 4189 w 36"/>
                <a:gd name="T3" fmla="*/ 9525 h 48"/>
                <a:gd name="T4" fmla="*/ 0 w 36"/>
                <a:gd name="T5" fmla="*/ 9525 h 48"/>
                <a:gd name="T6" fmla="*/ 4189 w 36"/>
                <a:gd name="T7" fmla="*/ 0 h 48"/>
                <a:gd name="T8" fmla="*/ 8379 w 36"/>
                <a:gd name="T9" fmla="*/ 3175 h 48"/>
                <a:gd name="T10" fmla="*/ 4189 w 36"/>
                <a:gd name="T11" fmla="*/ 9525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48"/>
                <a:gd name="T20" fmla="*/ 36 w 3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48" extrusionOk="0">
                  <a:moveTo>
                    <a:pt x="17" y="48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17" y="0"/>
                  </a:lnTo>
                  <a:lnTo>
                    <a:pt x="36" y="16"/>
                  </a:lnTo>
                  <a:lnTo>
                    <a:pt x="17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19" name="Freeform 220"/>
            <p:cNvSpPr/>
            <p:nvPr/>
          </p:nvSpPr>
          <p:spPr bwMode="auto">
            <a:xfrm>
              <a:off x="5726111" y="4021138"/>
              <a:ext cx="41275" cy="25400"/>
            </a:xfrm>
            <a:custGeom>
              <a:avLst/>
              <a:gdLst>
                <a:gd name="T0" fmla="*/ 0 w 52"/>
                <a:gd name="T1" fmla="*/ 3079 h 33"/>
                <a:gd name="T2" fmla="*/ 0 w 52"/>
                <a:gd name="T3" fmla="*/ 3079 h 33"/>
                <a:gd name="T4" fmla="*/ 3969 w 52"/>
                <a:gd name="T5" fmla="*/ 0 h 33"/>
                <a:gd name="T6" fmla="*/ 10319 w 52"/>
                <a:gd name="T7" fmla="*/ 0 h 33"/>
                <a:gd name="T8" fmla="*/ 7144 w 52"/>
                <a:gd name="T9" fmla="*/ 3079 h 33"/>
                <a:gd name="T10" fmla="*/ 10319 w 52"/>
                <a:gd name="T11" fmla="*/ 6158 h 33"/>
                <a:gd name="T12" fmla="*/ 0 w 52"/>
                <a:gd name="T13" fmla="*/ 307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3"/>
                <a:gd name="T23" fmla="*/ 52 w 52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3" extrusionOk="0">
                  <a:moveTo>
                    <a:pt x="0" y="16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52" y="0"/>
                  </a:lnTo>
                  <a:lnTo>
                    <a:pt x="34" y="16"/>
                  </a:lnTo>
                  <a:lnTo>
                    <a:pt x="52" y="33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20" name="Freeform 221"/>
            <p:cNvSpPr/>
            <p:nvPr/>
          </p:nvSpPr>
          <p:spPr bwMode="auto">
            <a:xfrm>
              <a:off x="5221287" y="3271838"/>
              <a:ext cx="206375" cy="166687"/>
            </a:xfrm>
            <a:custGeom>
              <a:avLst/>
              <a:gdLst>
                <a:gd name="T0" fmla="*/ 48606 w 259"/>
                <a:gd name="T1" fmla="*/ 35890 h 209"/>
                <a:gd name="T2" fmla="*/ 48606 w 259"/>
                <a:gd name="T3" fmla="*/ 35890 h 209"/>
                <a:gd name="T4" fmla="*/ 44622 w 259"/>
                <a:gd name="T5" fmla="*/ 28712 h 209"/>
                <a:gd name="T6" fmla="*/ 44622 w 259"/>
                <a:gd name="T7" fmla="*/ 26319 h 209"/>
                <a:gd name="T8" fmla="*/ 48606 w 259"/>
                <a:gd name="T9" fmla="*/ 28712 h 209"/>
                <a:gd name="T10" fmla="*/ 51793 w 259"/>
                <a:gd name="T11" fmla="*/ 23129 h 209"/>
                <a:gd name="T12" fmla="*/ 48606 w 259"/>
                <a:gd name="T13" fmla="*/ 23129 h 209"/>
                <a:gd name="T14" fmla="*/ 41434 w 259"/>
                <a:gd name="T15" fmla="*/ 13558 h 209"/>
                <a:gd name="T16" fmla="*/ 41434 w 259"/>
                <a:gd name="T17" fmla="*/ 7178 h 209"/>
                <a:gd name="T18" fmla="*/ 38247 w 259"/>
                <a:gd name="T19" fmla="*/ 3988 h 209"/>
                <a:gd name="T20" fmla="*/ 27889 w 259"/>
                <a:gd name="T21" fmla="*/ 0 h 209"/>
                <a:gd name="T22" fmla="*/ 20717 w 259"/>
                <a:gd name="T23" fmla="*/ 7178 h 209"/>
                <a:gd name="T24" fmla="*/ 20717 w 259"/>
                <a:gd name="T25" fmla="*/ 9571 h 209"/>
                <a:gd name="T26" fmla="*/ 14343 w 259"/>
                <a:gd name="T27" fmla="*/ 13558 h 209"/>
                <a:gd name="T28" fmla="*/ 14343 w 259"/>
                <a:gd name="T29" fmla="*/ 19141 h 209"/>
                <a:gd name="T30" fmla="*/ 10359 w 259"/>
                <a:gd name="T31" fmla="*/ 19141 h 209"/>
                <a:gd name="T32" fmla="*/ 3984 w 259"/>
                <a:gd name="T33" fmla="*/ 23129 h 209"/>
                <a:gd name="T34" fmla="*/ 0 w 259"/>
                <a:gd name="T35" fmla="*/ 23129 h 209"/>
                <a:gd name="T36" fmla="*/ 3984 w 259"/>
                <a:gd name="T37" fmla="*/ 28712 h 209"/>
                <a:gd name="T38" fmla="*/ 0 w 259"/>
                <a:gd name="T39" fmla="*/ 35890 h 209"/>
                <a:gd name="T40" fmla="*/ 0 w 259"/>
                <a:gd name="T41" fmla="*/ 42270 h 209"/>
                <a:gd name="T42" fmla="*/ 7171 w 259"/>
                <a:gd name="T43" fmla="*/ 38282 h 209"/>
                <a:gd name="T44" fmla="*/ 14343 w 259"/>
                <a:gd name="T45" fmla="*/ 38282 h 209"/>
                <a:gd name="T46" fmla="*/ 24701 w 259"/>
                <a:gd name="T47" fmla="*/ 42270 h 209"/>
                <a:gd name="T48" fmla="*/ 27889 w 259"/>
                <a:gd name="T49" fmla="*/ 42270 h 209"/>
                <a:gd name="T50" fmla="*/ 31076 w 259"/>
                <a:gd name="T51" fmla="*/ 42270 h 209"/>
                <a:gd name="T52" fmla="*/ 34263 w 259"/>
                <a:gd name="T53" fmla="*/ 42270 h 209"/>
                <a:gd name="T54" fmla="*/ 41434 w 259"/>
                <a:gd name="T55" fmla="*/ 42270 h 209"/>
                <a:gd name="T56" fmla="*/ 44622 w 259"/>
                <a:gd name="T57" fmla="*/ 35890 h 209"/>
                <a:gd name="T58" fmla="*/ 48606 w 259"/>
                <a:gd name="T59" fmla="*/ 35890 h 2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9"/>
                <a:gd name="T91" fmla="*/ 0 h 209"/>
                <a:gd name="T92" fmla="*/ 259 w 259"/>
                <a:gd name="T93" fmla="*/ 209 h 2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9" h="209" extrusionOk="0">
                  <a:moveTo>
                    <a:pt x="241" y="177"/>
                  </a:moveTo>
                  <a:lnTo>
                    <a:pt x="241" y="177"/>
                  </a:lnTo>
                  <a:lnTo>
                    <a:pt x="224" y="144"/>
                  </a:lnTo>
                  <a:lnTo>
                    <a:pt x="224" y="129"/>
                  </a:lnTo>
                  <a:lnTo>
                    <a:pt x="241" y="144"/>
                  </a:lnTo>
                  <a:lnTo>
                    <a:pt x="259" y="113"/>
                  </a:lnTo>
                  <a:lnTo>
                    <a:pt x="241" y="113"/>
                  </a:lnTo>
                  <a:lnTo>
                    <a:pt x="207" y="66"/>
                  </a:lnTo>
                  <a:lnTo>
                    <a:pt x="207" y="33"/>
                  </a:lnTo>
                  <a:lnTo>
                    <a:pt x="190" y="18"/>
                  </a:lnTo>
                  <a:lnTo>
                    <a:pt x="138" y="0"/>
                  </a:lnTo>
                  <a:lnTo>
                    <a:pt x="103" y="33"/>
                  </a:lnTo>
                  <a:lnTo>
                    <a:pt x="103" y="48"/>
                  </a:lnTo>
                  <a:lnTo>
                    <a:pt x="69" y="66"/>
                  </a:lnTo>
                  <a:lnTo>
                    <a:pt x="69" y="96"/>
                  </a:lnTo>
                  <a:lnTo>
                    <a:pt x="51" y="96"/>
                  </a:lnTo>
                  <a:lnTo>
                    <a:pt x="17" y="113"/>
                  </a:lnTo>
                  <a:lnTo>
                    <a:pt x="0" y="113"/>
                  </a:lnTo>
                  <a:lnTo>
                    <a:pt x="17" y="144"/>
                  </a:lnTo>
                  <a:lnTo>
                    <a:pt x="0" y="177"/>
                  </a:lnTo>
                  <a:lnTo>
                    <a:pt x="0" y="209"/>
                  </a:lnTo>
                  <a:lnTo>
                    <a:pt x="34" y="192"/>
                  </a:lnTo>
                  <a:lnTo>
                    <a:pt x="69" y="192"/>
                  </a:lnTo>
                  <a:lnTo>
                    <a:pt x="121" y="209"/>
                  </a:lnTo>
                  <a:lnTo>
                    <a:pt x="138" y="209"/>
                  </a:lnTo>
                  <a:lnTo>
                    <a:pt x="155" y="209"/>
                  </a:lnTo>
                  <a:lnTo>
                    <a:pt x="172" y="209"/>
                  </a:lnTo>
                  <a:lnTo>
                    <a:pt x="207" y="209"/>
                  </a:lnTo>
                  <a:lnTo>
                    <a:pt x="224" y="177"/>
                  </a:lnTo>
                  <a:lnTo>
                    <a:pt x="241" y="17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21" name="Freeform 223"/>
            <p:cNvSpPr/>
            <p:nvPr/>
          </p:nvSpPr>
          <p:spPr bwMode="auto">
            <a:xfrm>
              <a:off x="5181599" y="3209926"/>
              <a:ext cx="150813" cy="87313"/>
            </a:xfrm>
            <a:custGeom>
              <a:avLst/>
              <a:gdLst>
                <a:gd name="T0" fmla="*/ 17463 w 190"/>
                <a:gd name="T1" fmla="*/ 0 h 111"/>
                <a:gd name="T2" fmla="*/ 17463 w 190"/>
                <a:gd name="T3" fmla="*/ 0 h 111"/>
                <a:gd name="T4" fmla="*/ 17463 w 190"/>
                <a:gd name="T5" fmla="*/ 9439 h 111"/>
                <a:gd name="T6" fmla="*/ 14288 w 190"/>
                <a:gd name="T7" fmla="*/ 9439 h 111"/>
                <a:gd name="T8" fmla="*/ 10319 w 190"/>
                <a:gd name="T9" fmla="*/ 9439 h 111"/>
                <a:gd name="T10" fmla="*/ 7144 w 190"/>
                <a:gd name="T11" fmla="*/ 2360 h 111"/>
                <a:gd name="T12" fmla="*/ 3969 w 190"/>
                <a:gd name="T13" fmla="*/ 5506 h 111"/>
                <a:gd name="T14" fmla="*/ 0 w 190"/>
                <a:gd name="T15" fmla="*/ 11799 h 111"/>
                <a:gd name="T16" fmla="*/ 0 w 190"/>
                <a:gd name="T17" fmla="*/ 18878 h 111"/>
                <a:gd name="T18" fmla="*/ 3969 w 190"/>
                <a:gd name="T19" fmla="*/ 14945 h 111"/>
                <a:gd name="T20" fmla="*/ 17463 w 190"/>
                <a:gd name="T21" fmla="*/ 14945 h 111"/>
                <a:gd name="T22" fmla="*/ 19844 w 190"/>
                <a:gd name="T23" fmla="*/ 14945 h 111"/>
                <a:gd name="T24" fmla="*/ 30956 w 190"/>
                <a:gd name="T25" fmla="*/ 21238 h 111"/>
                <a:gd name="T26" fmla="*/ 38100 w 190"/>
                <a:gd name="T27" fmla="*/ 14945 h 111"/>
                <a:gd name="T28" fmla="*/ 34925 w 190"/>
                <a:gd name="T29" fmla="*/ 9439 h 111"/>
                <a:gd name="T30" fmla="*/ 34925 w 190"/>
                <a:gd name="T31" fmla="*/ 5506 h 111"/>
                <a:gd name="T32" fmla="*/ 34925 w 190"/>
                <a:gd name="T33" fmla="*/ 2360 h 111"/>
                <a:gd name="T34" fmla="*/ 27781 w 190"/>
                <a:gd name="T35" fmla="*/ 2360 h 111"/>
                <a:gd name="T36" fmla="*/ 19844 w 190"/>
                <a:gd name="T37" fmla="*/ 0 h 111"/>
                <a:gd name="T38" fmla="*/ 17463 w 190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111"/>
                <a:gd name="T62" fmla="*/ 190 w 190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111" extrusionOk="0">
                  <a:moveTo>
                    <a:pt x="86" y="0"/>
                  </a:moveTo>
                  <a:lnTo>
                    <a:pt x="86" y="0"/>
                  </a:lnTo>
                  <a:lnTo>
                    <a:pt x="86" y="48"/>
                  </a:lnTo>
                  <a:lnTo>
                    <a:pt x="69" y="48"/>
                  </a:lnTo>
                  <a:lnTo>
                    <a:pt x="52" y="48"/>
                  </a:lnTo>
                  <a:lnTo>
                    <a:pt x="34" y="15"/>
                  </a:lnTo>
                  <a:lnTo>
                    <a:pt x="17" y="30"/>
                  </a:lnTo>
                  <a:lnTo>
                    <a:pt x="0" y="63"/>
                  </a:lnTo>
                  <a:lnTo>
                    <a:pt x="0" y="96"/>
                  </a:lnTo>
                  <a:lnTo>
                    <a:pt x="17" y="78"/>
                  </a:lnTo>
                  <a:lnTo>
                    <a:pt x="86" y="78"/>
                  </a:lnTo>
                  <a:lnTo>
                    <a:pt x="103" y="78"/>
                  </a:lnTo>
                  <a:lnTo>
                    <a:pt x="155" y="111"/>
                  </a:lnTo>
                  <a:lnTo>
                    <a:pt x="190" y="78"/>
                  </a:lnTo>
                  <a:lnTo>
                    <a:pt x="173" y="48"/>
                  </a:lnTo>
                  <a:lnTo>
                    <a:pt x="173" y="30"/>
                  </a:lnTo>
                  <a:lnTo>
                    <a:pt x="173" y="15"/>
                  </a:lnTo>
                  <a:lnTo>
                    <a:pt x="138" y="15"/>
                  </a:lnTo>
                  <a:lnTo>
                    <a:pt x="103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22" name="Freeform 224"/>
            <p:cNvSpPr/>
            <p:nvPr/>
          </p:nvSpPr>
          <p:spPr bwMode="auto">
            <a:xfrm>
              <a:off x="5180012" y="3271838"/>
              <a:ext cx="123825" cy="90488"/>
            </a:xfrm>
            <a:custGeom>
              <a:avLst/>
              <a:gdLst>
                <a:gd name="T0" fmla="*/ 0 w 155"/>
                <a:gd name="T1" fmla="*/ 9609 h 113"/>
                <a:gd name="T2" fmla="*/ 0 w 155"/>
                <a:gd name="T3" fmla="*/ 9609 h 113"/>
                <a:gd name="T4" fmla="*/ 0 w 155"/>
                <a:gd name="T5" fmla="*/ 7207 h 113"/>
                <a:gd name="T6" fmla="*/ 0 w 155"/>
                <a:gd name="T7" fmla="*/ 4004 h 113"/>
                <a:gd name="T8" fmla="*/ 3994 w 155"/>
                <a:gd name="T9" fmla="*/ 0 h 113"/>
                <a:gd name="T10" fmla="*/ 17575 w 155"/>
                <a:gd name="T11" fmla="*/ 0 h 113"/>
                <a:gd name="T12" fmla="*/ 20771 w 155"/>
                <a:gd name="T13" fmla="*/ 0 h 113"/>
                <a:gd name="T14" fmla="*/ 31156 w 155"/>
                <a:gd name="T15" fmla="*/ 7207 h 113"/>
                <a:gd name="T16" fmla="*/ 31156 w 155"/>
                <a:gd name="T17" fmla="*/ 9609 h 113"/>
                <a:gd name="T18" fmla="*/ 24765 w 155"/>
                <a:gd name="T19" fmla="*/ 13613 h 113"/>
                <a:gd name="T20" fmla="*/ 24765 w 155"/>
                <a:gd name="T21" fmla="*/ 19219 h 113"/>
                <a:gd name="T22" fmla="*/ 20771 w 155"/>
                <a:gd name="T23" fmla="*/ 19219 h 113"/>
                <a:gd name="T24" fmla="*/ 14380 w 155"/>
                <a:gd name="T25" fmla="*/ 23223 h 113"/>
                <a:gd name="T26" fmla="*/ 10385 w 155"/>
                <a:gd name="T27" fmla="*/ 23223 h 113"/>
                <a:gd name="T28" fmla="*/ 7190 w 155"/>
                <a:gd name="T29" fmla="*/ 19219 h 113"/>
                <a:gd name="T30" fmla="*/ 7190 w 155"/>
                <a:gd name="T31" fmla="*/ 9609 h 113"/>
                <a:gd name="T32" fmla="*/ 0 w 155"/>
                <a:gd name="T33" fmla="*/ 9609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5"/>
                <a:gd name="T52" fmla="*/ 0 h 113"/>
                <a:gd name="T53" fmla="*/ 155 w 155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5" h="113" extrusionOk="0">
                  <a:moveTo>
                    <a:pt x="0" y="48"/>
                  </a:moveTo>
                  <a:lnTo>
                    <a:pt x="0" y="48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86" y="0"/>
                  </a:lnTo>
                  <a:lnTo>
                    <a:pt x="103" y="0"/>
                  </a:lnTo>
                  <a:lnTo>
                    <a:pt x="155" y="33"/>
                  </a:lnTo>
                  <a:lnTo>
                    <a:pt x="155" y="48"/>
                  </a:lnTo>
                  <a:lnTo>
                    <a:pt x="121" y="66"/>
                  </a:lnTo>
                  <a:lnTo>
                    <a:pt x="121" y="96"/>
                  </a:lnTo>
                  <a:lnTo>
                    <a:pt x="103" y="96"/>
                  </a:lnTo>
                  <a:lnTo>
                    <a:pt x="69" y="113"/>
                  </a:lnTo>
                  <a:lnTo>
                    <a:pt x="52" y="113"/>
                  </a:lnTo>
                  <a:lnTo>
                    <a:pt x="34" y="96"/>
                  </a:lnTo>
                  <a:lnTo>
                    <a:pt x="3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23" name="Freeform 225"/>
            <p:cNvSpPr/>
            <p:nvPr/>
          </p:nvSpPr>
          <p:spPr bwMode="auto">
            <a:xfrm>
              <a:off x="5237162" y="3157538"/>
              <a:ext cx="95250" cy="63500"/>
            </a:xfrm>
            <a:custGeom>
              <a:avLst/>
              <a:gdLst>
                <a:gd name="T0" fmla="*/ 3149 w 121"/>
                <a:gd name="T1" fmla="*/ 12543 h 81"/>
                <a:gd name="T2" fmla="*/ 3149 w 121"/>
                <a:gd name="T3" fmla="*/ 12543 h 81"/>
                <a:gd name="T4" fmla="*/ 0 w 121"/>
                <a:gd name="T5" fmla="*/ 9407 h 81"/>
                <a:gd name="T6" fmla="*/ 0 w 121"/>
                <a:gd name="T7" fmla="*/ 3136 h 81"/>
                <a:gd name="T8" fmla="*/ 3149 w 121"/>
                <a:gd name="T9" fmla="*/ 0 h 81"/>
                <a:gd name="T10" fmla="*/ 10233 w 121"/>
                <a:gd name="T11" fmla="*/ 0 h 81"/>
                <a:gd name="T12" fmla="*/ 23616 w 121"/>
                <a:gd name="T13" fmla="*/ 0 h 81"/>
                <a:gd name="T14" fmla="*/ 20467 w 121"/>
                <a:gd name="T15" fmla="*/ 3136 h 81"/>
                <a:gd name="T16" fmla="*/ 16531 w 121"/>
                <a:gd name="T17" fmla="*/ 3136 h 81"/>
                <a:gd name="T18" fmla="*/ 20467 w 121"/>
                <a:gd name="T19" fmla="*/ 12543 h 81"/>
                <a:gd name="T20" fmla="*/ 20467 w 121"/>
                <a:gd name="T21" fmla="*/ 15679 h 81"/>
                <a:gd name="T22" fmla="*/ 13382 w 121"/>
                <a:gd name="T23" fmla="*/ 15679 h 81"/>
                <a:gd name="T24" fmla="*/ 6298 w 121"/>
                <a:gd name="T25" fmla="*/ 12543 h 81"/>
                <a:gd name="T26" fmla="*/ 3149 w 121"/>
                <a:gd name="T27" fmla="*/ 12543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81"/>
                <a:gd name="T44" fmla="*/ 121 w 121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81" extrusionOk="0">
                  <a:moveTo>
                    <a:pt x="17" y="66"/>
                  </a:moveTo>
                  <a:lnTo>
                    <a:pt x="17" y="66"/>
                  </a:lnTo>
                  <a:lnTo>
                    <a:pt x="0" y="48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52" y="0"/>
                  </a:lnTo>
                  <a:lnTo>
                    <a:pt x="121" y="0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104" y="66"/>
                  </a:lnTo>
                  <a:lnTo>
                    <a:pt x="104" y="81"/>
                  </a:lnTo>
                  <a:lnTo>
                    <a:pt x="69" y="81"/>
                  </a:lnTo>
                  <a:lnTo>
                    <a:pt x="34" y="66"/>
                  </a:lnTo>
                  <a:lnTo>
                    <a:pt x="17" y="6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24" name="Freeform 226"/>
            <p:cNvSpPr/>
            <p:nvPr/>
          </p:nvSpPr>
          <p:spPr bwMode="auto">
            <a:xfrm>
              <a:off x="5286374" y="3525838"/>
              <a:ext cx="82550" cy="88900"/>
            </a:xfrm>
            <a:custGeom>
              <a:avLst/>
              <a:gdLst>
                <a:gd name="T0" fmla="*/ 0 w 104"/>
                <a:gd name="T1" fmla="*/ 3204 h 111"/>
                <a:gd name="T2" fmla="*/ 0 w 104"/>
                <a:gd name="T3" fmla="*/ 3204 h 111"/>
                <a:gd name="T4" fmla="*/ 3969 w 104"/>
                <a:gd name="T5" fmla="*/ 3204 h 111"/>
                <a:gd name="T6" fmla="*/ 10319 w 104"/>
                <a:gd name="T7" fmla="*/ 12814 h 111"/>
                <a:gd name="T8" fmla="*/ 10319 w 104"/>
                <a:gd name="T9" fmla="*/ 22425 h 111"/>
                <a:gd name="T10" fmla="*/ 14288 w 104"/>
                <a:gd name="T11" fmla="*/ 16018 h 111"/>
                <a:gd name="T12" fmla="*/ 20638 w 104"/>
                <a:gd name="T13" fmla="*/ 16018 h 111"/>
                <a:gd name="T14" fmla="*/ 20638 w 104"/>
                <a:gd name="T15" fmla="*/ 12814 h 111"/>
                <a:gd name="T16" fmla="*/ 17463 w 104"/>
                <a:gd name="T17" fmla="*/ 6407 h 111"/>
                <a:gd name="T18" fmla="*/ 17463 w 104"/>
                <a:gd name="T19" fmla="*/ 3204 h 111"/>
                <a:gd name="T20" fmla="*/ 7144 w 104"/>
                <a:gd name="T21" fmla="*/ 0 h 111"/>
                <a:gd name="T22" fmla="*/ 0 w 104"/>
                <a:gd name="T23" fmla="*/ 3204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111"/>
                <a:gd name="T38" fmla="*/ 104 w 10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111" extrusionOk="0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52" y="63"/>
                  </a:lnTo>
                  <a:lnTo>
                    <a:pt x="52" y="111"/>
                  </a:lnTo>
                  <a:lnTo>
                    <a:pt x="69" y="80"/>
                  </a:lnTo>
                  <a:lnTo>
                    <a:pt x="104" y="80"/>
                  </a:lnTo>
                  <a:lnTo>
                    <a:pt x="104" y="63"/>
                  </a:lnTo>
                  <a:lnTo>
                    <a:pt x="86" y="32"/>
                  </a:lnTo>
                  <a:lnTo>
                    <a:pt x="86" y="15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25" name="Freeform 227"/>
            <p:cNvSpPr/>
            <p:nvPr/>
          </p:nvSpPr>
          <p:spPr bwMode="auto">
            <a:xfrm>
              <a:off x="5148262" y="3538538"/>
              <a:ext cx="207963" cy="139700"/>
            </a:xfrm>
            <a:custGeom>
              <a:avLst/>
              <a:gdLst>
                <a:gd name="T0" fmla="*/ 7171 w 261"/>
                <a:gd name="T1" fmla="*/ 25257 h 177"/>
                <a:gd name="T2" fmla="*/ 7171 w 261"/>
                <a:gd name="T3" fmla="*/ 25257 h 177"/>
                <a:gd name="T4" fmla="*/ 14342 w 261"/>
                <a:gd name="T5" fmla="*/ 25257 h 177"/>
                <a:gd name="T6" fmla="*/ 14342 w 261"/>
                <a:gd name="T7" fmla="*/ 28414 h 177"/>
                <a:gd name="T8" fmla="*/ 17529 w 261"/>
                <a:gd name="T9" fmla="*/ 31571 h 177"/>
                <a:gd name="T10" fmla="*/ 20717 w 261"/>
                <a:gd name="T11" fmla="*/ 31571 h 177"/>
                <a:gd name="T12" fmla="*/ 31075 w 261"/>
                <a:gd name="T13" fmla="*/ 34728 h 177"/>
                <a:gd name="T14" fmla="*/ 38246 w 261"/>
                <a:gd name="T15" fmla="*/ 28414 h 177"/>
                <a:gd name="T16" fmla="*/ 48604 w 261"/>
                <a:gd name="T17" fmla="*/ 31571 h 177"/>
                <a:gd name="T18" fmla="*/ 48604 w 261"/>
                <a:gd name="T19" fmla="*/ 28414 h 177"/>
                <a:gd name="T20" fmla="*/ 52588 w 261"/>
                <a:gd name="T21" fmla="*/ 25257 h 177"/>
                <a:gd name="T22" fmla="*/ 52588 w 261"/>
                <a:gd name="T23" fmla="*/ 22099 h 177"/>
                <a:gd name="T24" fmla="*/ 45417 w 261"/>
                <a:gd name="T25" fmla="*/ 22099 h 177"/>
                <a:gd name="T26" fmla="*/ 45417 w 261"/>
                <a:gd name="T27" fmla="*/ 18942 h 177"/>
                <a:gd name="T28" fmla="*/ 45417 w 261"/>
                <a:gd name="T29" fmla="*/ 9471 h 177"/>
                <a:gd name="T30" fmla="*/ 38246 w 261"/>
                <a:gd name="T31" fmla="*/ 0 h 177"/>
                <a:gd name="T32" fmla="*/ 35059 w 261"/>
                <a:gd name="T33" fmla="*/ 0 h 177"/>
                <a:gd name="T34" fmla="*/ 27888 w 261"/>
                <a:gd name="T35" fmla="*/ 3157 h 177"/>
                <a:gd name="T36" fmla="*/ 24701 w 261"/>
                <a:gd name="T37" fmla="*/ 3157 h 177"/>
                <a:gd name="T38" fmla="*/ 14342 w 261"/>
                <a:gd name="T39" fmla="*/ 3157 h 177"/>
                <a:gd name="T40" fmla="*/ 10358 w 261"/>
                <a:gd name="T41" fmla="*/ 3157 h 177"/>
                <a:gd name="T42" fmla="*/ 7171 w 261"/>
                <a:gd name="T43" fmla="*/ 15785 h 177"/>
                <a:gd name="T44" fmla="*/ 0 w 261"/>
                <a:gd name="T45" fmla="*/ 15785 h 177"/>
                <a:gd name="T46" fmla="*/ 7171 w 261"/>
                <a:gd name="T47" fmla="*/ 25257 h 1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177"/>
                <a:gd name="T74" fmla="*/ 261 w 261"/>
                <a:gd name="T75" fmla="*/ 177 h 1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177" extrusionOk="0">
                  <a:moveTo>
                    <a:pt x="35" y="129"/>
                  </a:moveTo>
                  <a:lnTo>
                    <a:pt x="35" y="129"/>
                  </a:lnTo>
                  <a:lnTo>
                    <a:pt x="69" y="129"/>
                  </a:lnTo>
                  <a:lnTo>
                    <a:pt x="69" y="144"/>
                  </a:lnTo>
                  <a:lnTo>
                    <a:pt x="87" y="161"/>
                  </a:lnTo>
                  <a:lnTo>
                    <a:pt x="104" y="161"/>
                  </a:lnTo>
                  <a:lnTo>
                    <a:pt x="156" y="177"/>
                  </a:lnTo>
                  <a:lnTo>
                    <a:pt x="190" y="144"/>
                  </a:lnTo>
                  <a:lnTo>
                    <a:pt x="244" y="161"/>
                  </a:lnTo>
                  <a:lnTo>
                    <a:pt x="244" y="144"/>
                  </a:lnTo>
                  <a:lnTo>
                    <a:pt x="261" y="129"/>
                  </a:lnTo>
                  <a:lnTo>
                    <a:pt x="261" y="113"/>
                  </a:lnTo>
                  <a:lnTo>
                    <a:pt x="227" y="113"/>
                  </a:lnTo>
                  <a:lnTo>
                    <a:pt x="227" y="96"/>
                  </a:lnTo>
                  <a:lnTo>
                    <a:pt x="227" y="48"/>
                  </a:lnTo>
                  <a:lnTo>
                    <a:pt x="190" y="0"/>
                  </a:lnTo>
                  <a:lnTo>
                    <a:pt x="173" y="0"/>
                  </a:lnTo>
                  <a:lnTo>
                    <a:pt x="139" y="17"/>
                  </a:lnTo>
                  <a:lnTo>
                    <a:pt x="121" y="17"/>
                  </a:lnTo>
                  <a:lnTo>
                    <a:pt x="69" y="17"/>
                  </a:lnTo>
                  <a:lnTo>
                    <a:pt x="52" y="17"/>
                  </a:lnTo>
                  <a:lnTo>
                    <a:pt x="35" y="81"/>
                  </a:lnTo>
                  <a:lnTo>
                    <a:pt x="0" y="81"/>
                  </a:lnTo>
                  <a:lnTo>
                    <a:pt x="35" y="12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26" name="Freeform 228"/>
            <p:cNvSpPr/>
            <p:nvPr/>
          </p:nvSpPr>
          <p:spPr bwMode="auto">
            <a:xfrm>
              <a:off x="5148262" y="3729038"/>
              <a:ext cx="138113" cy="101600"/>
            </a:xfrm>
            <a:custGeom>
              <a:avLst/>
              <a:gdLst>
                <a:gd name="T0" fmla="*/ 6314 w 175"/>
                <a:gd name="T1" fmla="*/ 3175 h 128"/>
                <a:gd name="T2" fmla="*/ 6314 w 175"/>
                <a:gd name="T3" fmla="*/ 3175 h 128"/>
                <a:gd name="T4" fmla="*/ 17363 w 175"/>
                <a:gd name="T5" fmla="*/ 0 h 128"/>
                <a:gd name="T6" fmla="*/ 23677 w 175"/>
                <a:gd name="T7" fmla="*/ 0 h 128"/>
                <a:gd name="T8" fmla="*/ 30779 w 175"/>
                <a:gd name="T9" fmla="*/ 3175 h 128"/>
                <a:gd name="T10" fmla="*/ 33936 w 175"/>
                <a:gd name="T11" fmla="*/ 0 h 128"/>
                <a:gd name="T12" fmla="*/ 30779 w 175"/>
                <a:gd name="T13" fmla="*/ 6350 h 128"/>
                <a:gd name="T14" fmla="*/ 23677 w 175"/>
                <a:gd name="T15" fmla="*/ 3175 h 128"/>
                <a:gd name="T16" fmla="*/ 20520 w 175"/>
                <a:gd name="T17" fmla="*/ 6350 h 128"/>
                <a:gd name="T18" fmla="*/ 20520 w 175"/>
                <a:gd name="T19" fmla="*/ 9525 h 128"/>
                <a:gd name="T20" fmla="*/ 17363 w 175"/>
                <a:gd name="T21" fmla="*/ 9525 h 128"/>
                <a:gd name="T22" fmla="*/ 13417 w 175"/>
                <a:gd name="T23" fmla="*/ 6350 h 128"/>
                <a:gd name="T24" fmla="*/ 13417 w 175"/>
                <a:gd name="T25" fmla="*/ 9525 h 128"/>
                <a:gd name="T26" fmla="*/ 17363 w 175"/>
                <a:gd name="T27" fmla="*/ 15875 h 128"/>
                <a:gd name="T28" fmla="*/ 23677 w 175"/>
                <a:gd name="T29" fmla="*/ 22225 h 128"/>
                <a:gd name="T30" fmla="*/ 20520 w 175"/>
                <a:gd name="T31" fmla="*/ 22225 h 128"/>
                <a:gd name="T32" fmla="*/ 20520 w 175"/>
                <a:gd name="T33" fmla="*/ 25400 h 128"/>
                <a:gd name="T34" fmla="*/ 13417 w 175"/>
                <a:gd name="T35" fmla="*/ 22225 h 128"/>
                <a:gd name="T36" fmla="*/ 6314 w 175"/>
                <a:gd name="T37" fmla="*/ 22225 h 128"/>
                <a:gd name="T38" fmla="*/ 0 w 175"/>
                <a:gd name="T39" fmla="*/ 12700 h 128"/>
                <a:gd name="T40" fmla="*/ 6314 w 175"/>
                <a:gd name="T41" fmla="*/ 6350 h 128"/>
                <a:gd name="T42" fmla="*/ 6314 w 175"/>
                <a:gd name="T43" fmla="*/ 3175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128"/>
                <a:gd name="T68" fmla="*/ 175 w 175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128" extrusionOk="0">
                  <a:moveTo>
                    <a:pt x="35" y="17"/>
                  </a:moveTo>
                  <a:lnTo>
                    <a:pt x="35" y="17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58" y="17"/>
                  </a:lnTo>
                  <a:lnTo>
                    <a:pt x="175" y="0"/>
                  </a:lnTo>
                  <a:lnTo>
                    <a:pt x="158" y="33"/>
                  </a:lnTo>
                  <a:lnTo>
                    <a:pt x="123" y="17"/>
                  </a:lnTo>
                  <a:lnTo>
                    <a:pt x="106" y="33"/>
                  </a:lnTo>
                  <a:lnTo>
                    <a:pt x="106" y="48"/>
                  </a:lnTo>
                  <a:lnTo>
                    <a:pt x="89" y="48"/>
                  </a:lnTo>
                  <a:lnTo>
                    <a:pt x="69" y="33"/>
                  </a:lnTo>
                  <a:lnTo>
                    <a:pt x="69" y="48"/>
                  </a:lnTo>
                  <a:lnTo>
                    <a:pt x="89" y="81"/>
                  </a:lnTo>
                  <a:lnTo>
                    <a:pt x="123" y="113"/>
                  </a:lnTo>
                  <a:lnTo>
                    <a:pt x="106" y="113"/>
                  </a:lnTo>
                  <a:lnTo>
                    <a:pt x="106" y="128"/>
                  </a:lnTo>
                  <a:lnTo>
                    <a:pt x="69" y="113"/>
                  </a:lnTo>
                  <a:lnTo>
                    <a:pt x="35" y="113"/>
                  </a:lnTo>
                  <a:lnTo>
                    <a:pt x="0" y="65"/>
                  </a:lnTo>
                  <a:lnTo>
                    <a:pt x="35" y="33"/>
                  </a:lnTo>
                  <a:lnTo>
                    <a:pt x="35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27" name="Freeform 229"/>
            <p:cNvSpPr/>
            <p:nvPr/>
          </p:nvSpPr>
          <p:spPr bwMode="auto">
            <a:xfrm>
              <a:off x="5205412" y="3652838"/>
              <a:ext cx="136525" cy="90488"/>
            </a:xfrm>
            <a:custGeom>
              <a:avLst/>
              <a:gdLst>
                <a:gd name="T0" fmla="*/ 33934 w 173"/>
                <a:gd name="T1" fmla="*/ 4004 h 113"/>
                <a:gd name="T2" fmla="*/ 33934 w 173"/>
                <a:gd name="T3" fmla="*/ 4004 h 113"/>
                <a:gd name="T4" fmla="*/ 33934 w 173"/>
                <a:gd name="T5" fmla="*/ 7207 h 113"/>
                <a:gd name="T6" fmla="*/ 30777 w 173"/>
                <a:gd name="T7" fmla="*/ 7207 h 113"/>
                <a:gd name="T8" fmla="*/ 26832 w 173"/>
                <a:gd name="T9" fmla="*/ 13613 h 113"/>
                <a:gd name="T10" fmla="*/ 30777 w 173"/>
                <a:gd name="T11" fmla="*/ 16816 h 113"/>
                <a:gd name="T12" fmla="*/ 23675 w 173"/>
                <a:gd name="T13" fmla="*/ 16816 h 113"/>
                <a:gd name="T14" fmla="*/ 20518 w 173"/>
                <a:gd name="T15" fmla="*/ 19219 h 113"/>
                <a:gd name="T16" fmla="*/ 16572 w 173"/>
                <a:gd name="T17" fmla="*/ 23223 h 113"/>
                <a:gd name="T18" fmla="*/ 10259 w 173"/>
                <a:gd name="T19" fmla="*/ 19219 h 113"/>
                <a:gd name="T20" fmla="*/ 3157 w 173"/>
                <a:gd name="T21" fmla="*/ 19219 h 113"/>
                <a:gd name="T22" fmla="*/ 3157 w 173"/>
                <a:gd name="T23" fmla="*/ 16816 h 113"/>
                <a:gd name="T24" fmla="*/ 0 w 173"/>
                <a:gd name="T25" fmla="*/ 13613 h 113"/>
                <a:gd name="T26" fmla="*/ 3157 w 173"/>
                <a:gd name="T27" fmla="*/ 9609 h 113"/>
                <a:gd name="T28" fmla="*/ 0 w 173"/>
                <a:gd name="T29" fmla="*/ 4004 h 113"/>
                <a:gd name="T30" fmla="*/ 0 w 173"/>
                <a:gd name="T31" fmla="*/ 0 h 113"/>
                <a:gd name="T32" fmla="*/ 3157 w 173"/>
                <a:gd name="T33" fmla="*/ 4004 h 113"/>
                <a:gd name="T34" fmla="*/ 6313 w 173"/>
                <a:gd name="T35" fmla="*/ 4004 h 113"/>
                <a:gd name="T36" fmla="*/ 16572 w 173"/>
                <a:gd name="T37" fmla="*/ 7207 h 113"/>
                <a:gd name="T38" fmla="*/ 23675 w 173"/>
                <a:gd name="T39" fmla="*/ 0 h 113"/>
                <a:gd name="T40" fmla="*/ 33934 w 173"/>
                <a:gd name="T41" fmla="*/ 4004 h 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3"/>
                <a:gd name="T64" fmla="*/ 0 h 113"/>
                <a:gd name="T65" fmla="*/ 173 w 173"/>
                <a:gd name="T66" fmla="*/ 113 h 1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3" h="113" extrusionOk="0">
                  <a:moveTo>
                    <a:pt x="173" y="17"/>
                  </a:moveTo>
                  <a:lnTo>
                    <a:pt x="173" y="17"/>
                  </a:lnTo>
                  <a:lnTo>
                    <a:pt x="173" y="33"/>
                  </a:lnTo>
                  <a:lnTo>
                    <a:pt x="156" y="33"/>
                  </a:lnTo>
                  <a:lnTo>
                    <a:pt x="139" y="65"/>
                  </a:lnTo>
                  <a:lnTo>
                    <a:pt x="156" y="81"/>
                  </a:lnTo>
                  <a:lnTo>
                    <a:pt x="121" y="81"/>
                  </a:lnTo>
                  <a:lnTo>
                    <a:pt x="104" y="96"/>
                  </a:lnTo>
                  <a:lnTo>
                    <a:pt x="87" y="113"/>
                  </a:lnTo>
                  <a:lnTo>
                    <a:pt x="52" y="96"/>
                  </a:lnTo>
                  <a:lnTo>
                    <a:pt x="18" y="96"/>
                  </a:lnTo>
                  <a:lnTo>
                    <a:pt x="18" y="81"/>
                  </a:lnTo>
                  <a:lnTo>
                    <a:pt x="0" y="65"/>
                  </a:lnTo>
                  <a:lnTo>
                    <a:pt x="18" y="4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17"/>
                  </a:lnTo>
                  <a:lnTo>
                    <a:pt x="35" y="17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73" y="1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28" name="Freeform 230"/>
            <p:cNvSpPr/>
            <p:nvPr/>
          </p:nvSpPr>
          <p:spPr bwMode="auto">
            <a:xfrm>
              <a:off x="5024437" y="3324226"/>
              <a:ext cx="206375" cy="190500"/>
            </a:xfrm>
            <a:custGeom>
              <a:avLst/>
              <a:gdLst>
                <a:gd name="T0" fmla="*/ 44622 w 259"/>
                <a:gd name="T1" fmla="*/ 47824 h 239"/>
                <a:gd name="T2" fmla="*/ 44622 w 259"/>
                <a:gd name="T3" fmla="*/ 47824 h 239"/>
                <a:gd name="T4" fmla="*/ 48606 w 259"/>
                <a:gd name="T5" fmla="*/ 41448 h 239"/>
                <a:gd name="T6" fmla="*/ 51793 w 259"/>
                <a:gd name="T7" fmla="*/ 38259 h 239"/>
                <a:gd name="T8" fmla="*/ 48606 w 259"/>
                <a:gd name="T9" fmla="*/ 28695 h 239"/>
                <a:gd name="T10" fmla="*/ 48606 w 259"/>
                <a:gd name="T11" fmla="*/ 22318 h 239"/>
                <a:gd name="T12" fmla="*/ 51793 w 259"/>
                <a:gd name="T13" fmla="*/ 15941 h 239"/>
                <a:gd name="T14" fmla="*/ 48606 w 259"/>
                <a:gd name="T15" fmla="*/ 9565 h 239"/>
                <a:gd name="T16" fmla="*/ 44622 w 259"/>
                <a:gd name="T17" fmla="*/ 6377 h 239"/>
                <a:gd name="T18" fmla="*/ 38247 w 259"/>
                <a:gd name="T19" fmla="*/ 6377 h 239"/>
                <a:gd name="T20" fmla="*/ 27889 w 259"/>
                <a:gd name="T21" fmla="*/ 3188 h 239"/>
                <a:gd name="T22" fmla="*/ 27889 w 259"/>
                <a:gd name="T23" fmla="*/ 6377 h 239"/>
                <a:gd name="T24" fmla="*/ 24701 w 259"/>
                <a:gd name="T25" fmla="*/ 6377 h 239"/>
                <a:gd name="T26" fmla="*/ 20717 w 259"/>
                <a:gd name="T27" fmla="*/ 0 h 239"/>
                <a:gd name="T28" fmla="*/ 0 w 259"/>
                <a:gd name="T29" fmla="*/ 9565 h 239"/>
                <a:gd name="T30" fmla="*/ 3984 w 259"/>
                <a:gd name="T31" fmla="*/ 35071 h 239"/>
                <a:gd name="T32" fmla="*/ 3984 w 259"/>
                <a:gd name="T33" fmla="*/ 31883 h 239"/>
                <a:gd name="T34" fmla="*/ 7171 w 259"/>
                <a:gd name="T35" fmla="*/ 35071 h 239"/>
                <a:gd name="T36" fmla="*/ 14343 w 259"/>
                <a:gd name="T37" fmla="*/ 38259 h 239"/>
                <a:gd name="T38" fmla="*/ 17530 w 259"/>
                <a:gd name="T39" fmla="*/ 38259 h 239"/>
                <a:gd name="T40" fmla="*/ 24701 w 259"/>
                <a:gd name="T41" fmla="*/ 44636 h 239"/>
                <a:gd name="T42" fmla="*/ 27889 w 259"/>
                <a:gd name="T43" fmla="*/ 44636 h 239"/>
                <a:gd name="T44" fmla="*/ 31076 w 259"/>
                <a:gd name="T45" fmla="*/ 47824 h 239"/>
                <a:gd name="T46" fmla="*/ 38247 w 259"/>
                <a:gd name="T47" fmla="*/ 44636 h 239"/>
                <a:gd name="T48" fmla="*/ 44622 w 259"/>
                <a:gd name="T49" fmla="*/ 47824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239"/>
                <a:gd name="T77" fmla="*/ 259 w 259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239" extrusionOk="0">
                  <a:moveTo>
                    <a:pt x="224" y="239"/>
                  </a:moveTo>
                  <a:lnTo>
                    <a:pt x="224" y="239"/>
                  </a:lnTo>
                  <a:lnTo>
                    <a:pt x="242" y="207"/>
                  </a:lnTo>
                  <a:lnTo>
                    <a:pt x="259" y="191"/>
                  </a:lnTo>
                  <a:lnTo>
                    <a:pt x="242" y="143"/>
                  </a:lnTo>
                  <a:lnTo>
                    <a:pt x="242" y="111"/>
                  </a:lnTo>
                  <a:lnTo>
                    <a:pt x="259" y="78"/>
                  </a:lnTo>
                  <a:lnTo>
                    <a:pt x="242" y="47"/>
                  </a:lnTo>
                  <a:lnTo>
                    <a:pt x="224" y="30"/>
                  </a:lnTo>
                  <a:lnTo>
                    <a:pt x="190" y="30"/>
                  </a:lnTo>
                  <a:lnTo>
                    <a:pt x="138" y="15"/>
                  </a:lnTo>
                  <a:lnTo>
                    <a:pt x="138" y="30"/>
                  </a:lnTo>
                  <a:lnTo>
                    <a:pt x="121" y="30"/>
                  </a:lnTo>
                  <a:lnTo>
                    <a:pt x="103" y="0"/>
                  </a:lnTo>
                  <a:lnTo>
                    <a:pt x="0" y="47"/>
                  </a:lnTo>
                  <a:lnTo>
                    <a:pt x="17" y="174"/>
                  </a:lnTo>
                  <a:lnTo>
                    <a:pt x="17" y="159"/>
                  </a:lnTo>
                  <a:lnTo>
                    <a:pt x="34" y="174"/>
                  </a:lnTo>
                  <a:lnTo>
                    <a:pt x="69" y="191"/>
                  </a:lnTo>
                  <a:lnTo>
                    <a:pt x="86" y="191"/>
                  </a:lnTo>
                  <a:lnTo>
                    <a:pt x="121" y="222"/>
                  </a:lnTo>
                  <a:lnTo>
                    <a:pt x="138" y="222"/>
                  </a:lnTo>
                  <a:lnTo>
                    <a:pt x="155" y="239"/>
                  </a:lnTo>
                  <a:lnTo>
                    <a:pt x="190" y="222"/>
                  </a:lnTo>
                  <a:lnTo>
                    <a:pt x="224" y="23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29" name="Freeform 231"/>
            <p:cNvSpPr/>
            <p:nvPr/>
          </p:nvSpPr>
          <p:spPr bwMode="auto">
            <a:xfrm>
              <a:off x="5135562" y="3705226"/>
              <a:ext cx="41275" cy="76200"/>
            </a:xfrm>
            <a:custGeom>
              <a:avLst/>
              <a:gdLst>
                <a:gd name="T0" fmla="*/ 0 w 52"/>
                <a:gd name="T1" fmla="*/ 0 h 96"/>
                <a:gd name="T2" fmla="*/ 0 w 52"/>
                <a:gd name="T3" fmla="*/ 0 h 96"/>
                <a:gd name="T4" fmla="*/ 3969 w 52"/>
                <a:gd name="T5" fmla="*/ 0 h 96"/>
                <a:gd name="T6" fmla="*/ 7144 w 52"/>
                <a:gd name="T7" fmla="*/ 3175 h 96"/>
                <a:gd name="T8" fmla="*/ 7144 w 52"/>
                <a:gd name="T9" fmla="*/ 5556 h 96"/>
                <a:gd name="T10" fmla="*/ 10319 w 52"/>
                <a:gd name="T11" fmla="*/ 9525 h 96"/>
                <a:gd name="T12" fmla="*/ 10319 w 52"/>
                <a:gd name="T13" fmla="*/ 12700 h 96"/>
                <a:gd name="T14" fmla="*/ 3969 w 52"/>
                <a:gd name="T15" fmla="*/ 19050 h 96"/>
                <a:gd name="T16" fmla="*/ 0 w 52"/>
                <a:gd name="T17" fmla="*/ 15875 h 96"/>
                <a:gd name="T18" fmla="*/ 0 w 52"/>
                <a:gd name="T19" fmla="*/ 5556 h 96"/>
                <a:gd name="T20" fmla="*/ 0 w 52"/>
                <a:gd name="T21" fmla="*/ 3175 h 96"/>
                <a:gd name="T22" fmla="*/ 0 w 52"/>
                <a:gd name="T23" fmla="*/ 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96"/>
                <a:gd name="T38" fmla="*/ 52 w 5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96" extrusionOk="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4" y="16"/>
                  </a:lnTo>
                  <a:lnTo>
                    <a:pt x="34" y="31"/>
                  </a:lnTo>
                  <a:lnTo>
                    <a:pt x="52" y="48"/>
                  </a:lnTo>
                  <a:lnTo>
                    <a:pt x="52" y="64"/>
                  </a:lnTo>
                  <a:lnTo>
                    <a:pt x="17" y="96"/>
                  </a:lnTo>
                  <a:lnTo>
                    <a:pt x="0" y="79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30" name="Freeform 232"/>
            <p:cNvSpPr/>
            <p:nvPr/>
          </p:nvSpPr>
          <p:spPr bwMode="auto">
            <a:xfrm>
              <a:off x="5065712" y="3525838"/>
              <a:ext cx="139700" cy="88900"/>
            </a:xfrm>
            <a:custGeom>
              <a:avLst/>
              <a:gdLst>
                <a:gd name="T0" fmla="*/ 14452 w 174"/>
                <a:gd name="T1" fmla="*/ 22425 h 111"/>
                <a:gd name="T2" fmla="*/ 14452 w 174"/>
                <a:gd name="T3" fmla="*/ 22425 h 111"/>
                <a:gd name="T4" fmla="*/ 20875 w 174"/>
                <a:gd name="T5" fmla="*/ 19222 h 111"/>
                <a:gd name="T6" fmla="*/ 28903 w 174"/>
                <a:gd name="T7" fmla="*/ 19222 h 111"/>
                <a:gd name="T8" fmla="*/ 32115 w 174"/>
                <a:gd name="T9" fmla="*/ 6407 h 111"/>
                <a:gd name="T10" fmla="*/ 36129 w 174"/>
                <a:gd name="T11" fmla="*/ 6407 h 111"/>
                <a:gd name="T12" fmla="*/ 32115 w 174"/>
                <a:gd name="T13" fmla="*/ 3204 h 111"/>
                <a:gd name="T14" fmla="*/ 24889 w 174"/>
                <a:gd name="T15" fmla="*/ 0 h 111"/>
                <a:gd name="T16" fmla="*/ 10437 w 174"/>
                <a:gd name="T17" fmla="*/ 6407 h 111"/>
                <a:gd name="T18" fmla="*/ 4014 w 174"/>
                <a:gd name="T19" fmla="*/ 6407 h 111"/>
                <a:gd name="T20" fmla="*/ 0 w 174"/>
                <a:gd name="T21" fmla="*/ 12814 h 111"/>
                <a:gd name="T22" fmla="*/ 0 w 174"/>
                <a:gd name="T23" fmla="*/ 16018 h 111"/>
                <a:gd name="T24" fmla="*/ 10437 w 174"/>
                <a:gd name="T25" fmla="*/ 22425 h 111"/>
                <a:gd name="T26" fmla="*/ 14452 w 174"/>
                <a:gd name="T27" fmla="*/ 22425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4"/>
                <a:gd name="T43" fmla="*/ 0 h 111"/>
                <a:gd name="T44" fmla="*/ 174 w 174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4" h="111" extrusionOk="0">
                  <a:moveTo>
                    <a:pt x="69" y="111"/>
                  </a:moveTo>
                  <a:lnTo>
                    <a:pt x="69" y="111"/>
                  </a:lnTo>
                  <a:lnTo>
                    <a:pt x="103" y="96"/>
                  </a:lnTo>
                  <a:lnTo>
                    <a:pt x="140" y="96"/>
                  </a:lnTo>
                  <a:lnTo>
                    <a:pt x="157" y="32"/>
                  </a:lnTo>
                  <a:lnTo>
                    <a:pt x="174" y="32"/>
                  </a:lnTo>
                  <a:lnTo>
                    <a:pt x="157" y="15"/>
                  </a:lnTo>
                  <a:lnTo>
                    <a:pt x="121" y="0"/>
                  </a:lnTo>
                  <a:lnTo>
                    <a:pt x="51" y="32"/>
                  </a:lnTo>
                  <a:lnTo>
                    <a:pt x="17" y="32"/>
                  </a:lnTo>
                  <a:lnTo>
                    <a:pt x="0" y="63"/>
                  </a:lnTo>
                  <a:lnTo>
                    <a:pt x="0" y="80"/>
                  </a:lnTo>
                  <a:lnTo>
                    <a:pt x="51" y="111"/>
                  </a:lnTo>
                  <a:lnTo>
                    <a:pt x="69" y="11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31" name="Freeform 233"/>
            <p:cNvSpPr/>
            <p:nvPr/>
          </p:nvSpPr>
          <p:spPr bwMode="auto">
            <a:xfrm>
              <a:off x="5054599" y="3614738"/>
              <a:ext cx="80963" cy="76200"/>
            </a:xfrm>
            <a:custGeom>
              <a:avLst/>
              <a:gdLst>
                <a:gd name="T0" fmla="*/ 16348 w 104"/>
                <a:gd name="T1" fmla="*/ 19050 h 96"/>
                <a:gd name="T2" fmla="*/ 16348 w 104"/>
                <a:gd name="T3" fmla="*/ 19050 h 96"/>
                <a:gd name="T4" fmla="*/ 13234 w 104"/>
                <a:gd name="T5" fmla="*/ 19050 h 96"/>
                <a:gd name="T6" fmla="*/ 16348 w 104"/>
                <a:gd name="T7" fmla="*/ 16669 h 96"/>
                <a:gd name="T8" fmla="*/ 19462 w 104"/>
                <a:gd name="T9" fmla="*/ 16669 h 96"/>
                <a:gd name="T10" fmla="*/ 19462 w 104"/>
                <a:gd name="T11" fmla="*/ 13494 h 96"/>
                <a:gd name="T12" fmla="*/ 19462 w 104"/>
                <a:gd name="T13" fmla="*/ 9525 h 96"/>
                <a:gd name="T14" fmla="*/ 19462 w 104"/>
                <a:gd name="T15" fmla="*/ 7144 h 96"/>
                <a:gd name="T16" fmla="*/ 16348 w 104"/>
                <a:gd name="T17" fmla="*/ 7144 h 96"/>
                <a:gd name="T18" fmla="*/ 16348 w 104"/>
                <a:gd name="T19" fmla="*/ 3969 h 96"/>
                <a:gd name="T20" fmla="*/ 6228 w 104"/>
                <a:gd name="T21" fmla="*/ 0 h 96"/>
                <a:gd name="T22" fmla="*/ 3114 w 104"/>
                <a:gd name="T23" fmla="*/ 3969 h 96"/>
                <a:gd name="T24" fmla="*/ 3114 w 104"/>
                <a:gd name="T25" fmla="*/ 0 h 96"/>
                <a:gd name="T26" fmla="*/ 0 w 104"/>
                <a:gd name="T27" fmla="*/ 3969 h 96"/>
                <a:gd name="T28" fmla="*/ 3114 w 104"/>
                <a:gd name="T29" fmla="*/ 7144 h 96"/>
                <a:gd name="T30" fmla="*/ 10120 w 104"/>
                <a:gd name="T31" fmla="*/ 16669 h 96"/>
                <a:gd name="T32" fmla="*/ 16348 w 104"/>
                <a:gd name="T33" fmla="*/ 19050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96"/>
                <a:gd name="T53" fmla="*/ 104 w 104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96" extrusionOk="0">
                  <a:moveTo>
                    <a:pt x="87" y="96"/>
                  </a:moveTo>
                  <a:lnTo>
                    <a:pt x="87" y="96"/>
                  </a:lnTo>
                  <a:lnTo>
                    <a:pt x="69" y="96"/>
                  </a:lnTo>
                  <a:lnTo>
                    <a:pt x="87" y="81"/>
                  </a:lnTo>
                  <a:lnTo>
                    <a:pt x="104" y="81"/>
                  </a:lnTo>
                  <a:lnTo>
                    <a:pt x="104" y="65"/>
                  </a:lnTo>
                  <a:lnTo>
                    <a:pt x="104" y="48"/>
                  </a:lnTo>
                  <a:lnTo>
                    <a:pt x="104" y="33"/>
                  </a:lnTo>
                  <a:lnTo>
                    <a:pt x="87" y="33"/>
                  </a:lnTo>
                  <a:lnTo>
                    <a:pt x="87" y="17"/>
                  </a:lnTo>
                  <a:lnTo>
                    <a:pt x="35" y="0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18" y="33"/>
                  </a:lnTo>
                  <a:lnTo>
                    <a:pt x="52" y="81"/>
                  </a:lnTo>
                  <a:lnTo>
                    <a:pt x="87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32" name="Freeform 234"/>
            <p:cNvSpPr/>
            <p:nvPr/>
          </p:nvSpPr>
          <p:spPr bwMode="auto">
            <a:xfrm>
              <a:off x="5122862" y="3602038"/>
              <a:ext cx="95250" cy="114300"/>
            </a:xfrm>
            <a:custGeom>
              <a:avLst/>
              <a:gdLst>
                <a:gd name="T0" fmla="*/ 3149 w 121"/>
                <a:gd name="T1" fmla="*/ 9525 h 144"/>
                <a:gd name="T2" fmla="*/ 3149 w 121"/>
                <a:gd name="T3" fmla="*/ 9525 h 144"/>
                <a:gd name="T4" fmla="*/ 3149 w 121"/>
                <a:gd name="T5" fmla="*/ 6350 h 144"/>
                <a:gd name="T6" fmla="*/ 0 w 121"/>
                <a:gd name="T7" fmla="*/ 2381 h 144"/>
                <a:gd name="T8" fmla="*/ 6298 w 121"/>
                <a:gd name="T9" fmla="*/ 0 h 144"/>
                <a:gd name="T10" fmla="*/ 13382 w 121"/>
                <a:gd name="T11" fmla="*/ 9525 h 144"/>
                <a:gd name="T12" fmla="*/ 19680 w 121"/>
                <a:gd name="T13" fmla="*/ 9525 h 144"/>
                <a:gd name="T14" fmla="*/ 19680 w 121"/>
                <a:gd name="T15" fmla="*/ 11906 h 144"/>
                <a:gd name="T16" fmla="*/ 19680 w 121"/>
                <a:gd name="T17" fmla="*/ 15875 h 144"/>
                <a:gd name="T18" fmla="*/ 23616 w 121"/>
                <a:gd name="T19" fmla="*/ 21431 h 144"/>
                <a:gd name="T20" fmla="*/ 19680 w 121"/>
                <a:gd name="T21" fmla="*/ 25400 h 144"/>
                <a:gd name="T22" fmla="*/ 13382 w 121"/>
                <a:gd name="T23" fmla="*/ 25400 h 144"/>
                <a:gd name="T24" fmla="*/ 9446 w 121"/>
                <a:gd name="T25" fmla="*/ 28575 h 144"/>
                <a:gd name="T26" fmla="*/ 6298 w 121"/>
                <a:gd name="T27" fmla="*/ 25400 h 144"/>
                <a:gd name="T28" fmla="*/ 6298 w 121"/>
                <a:gd name="T29" fmla="*/ 21431 h 144"/>
                <a:gd name="T30" fmla="*/ 3149 w 121"/>
                <a:gd name="T31" fmla="*/ 19050 h 144"/>
                <a:gd name="T32" fmla="*/ 3149 w 121"/>
                <a:gd name="T33" fmla="*/ 15875 h 144"/>
                <a:gd name="T34" fmla="*/ 3149 w 121"/>
                <a:gd name="T35" fmla="*/ 11906 h 144"/>
                <a:gd name="T36" fmla="*/ 3149 w 121"/>
                <a:gd name="T37" fmla="*/ 9525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144"/>
                <a:gd name="T59" fmla="*/ 121 w 12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144" extrusionOk="0">
                  <a:moveTo>
                    <a:pt x="17" y="48"/>
                  </a:moveTo>
                  <a:lnTo>
                    <a:pt x="17" y="48"/>
                  </a:lnTo>
                  <a:lnTo>
                    <a:pt x="17" y="32"/>
                  </a:lnTo>
                  <a:lnTo>
                    <a:pt x="0" y="15"/>
                  </a:lnTo>
                  <a:lnTo>
                    <a:pt x="34" y="0"/>
                  </a:lnTo>
                  <a:lnTo>
                    <a:pt x="69" y="48"/>
                  </a:lnTo>
                  <a:lnTo>
                    <a:pt x="103" y="48"/>
                  </a:lnTo>
                  <a:lnTo>
                    <a:pt x="103" y="63"/>
                  </a:lnTo>
                  <a:lnTo>
                    <a:pt x="103" y="80"/>
                  </a:lnTo>
                  <a:lnTo>
                    <a:pt x="121" y="111"/>
                  </a:lnTo>
                  <a:lnTo>
                    <a:pt x="103" y="128"/>
                  </a:lnTo>
                  <a:lnTo>
                    <a:pt x="69" y="128"/>
                  </a:lnTo>
                  <a:lnTo>
                    <a:pt x="51" y="144"/>
                  </a:lnTo>
                  <a:lnTo>
                    <a:pt x="34" y="128"/>
                  </a:lnTo>
                  <a:lnTo>
                    <a:pt x="34" y="111"/>
                  </a:lnTo>
                  <a:lnTo>
                    <a:pt x="17" y="96"/>
                  </a:lnTo>
                  <a:lnTo>
                    <a:pt x="17" y="80"/>
                  </a:lnTo>
                  <a:lnTo>
                    <a:pt x="17" y="63"/>
                  </a:lnTo>
                  <a:lnTo>
                    <a:pt x="17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33" name="Freeform 235"/>
            <p:cNvSpPr/>
            <p:nvPr/>
          </p:nvSpPr>
          <p:spPr bwMode="auto">
            <a:xfrm>
              <a:off x="5164137" y="3705226"/>
              <a:ext cx="53974" cy="38100"/>
            </a:xfrm>
            <a:custGeom>
              <a:avLst/>
              <a:gdLst>
                <a:gd name="T0" fmla="*/ 3084 w 70"/>
                <a:gd name="T1" fmla="*/ 9525 h 48"/>
                <a:gd name="T2" fmla="*/ 3084 w 70"/>
                <a:gd name="T3" fmla="*/ 9525 h 48"/>
                <a:gd name="T4" fmla="*/ 0 w 70"/>
                <a:gd name="T5" fmla="*/ 5556 h 48"/>
                <a:gd name="T6" fmla="*/ 0 w 70"/>
                <a:gd name="T7" fmla="*/ 3175 h 48"/>
                <a:gd name="T8" fmla="*/ 3084 w 70"/>
                <a:gd name="T9" fmla="*/ 0 h 48"/>
                <a:gd name="T10" fmla="*/ 9253 w 70"/>
                <a:gd name="T11" fmla="*/ 0 h 48"/>
                <a:gd name="T12" fmla="*/ 13108 w 70"/>
                <a:gd name="T13" fmla="*/ 3175 h 48"/>
                <a:gd name="T14" fmla="*/ 13108 w 70"/>
                <a:gd name="T15" fmla="*/ 5556 h 48"/>
                <a:gd name="T16" fmla="*/ 3084 w 70"/>
                <a:gd name="T17" fmla="*/ 952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48"/>
                <a:gd name="T29" fmla="*/ 70 w 7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48" extrusionOk="0">
                  <a:moveTo>
                    <a:pt x="18" y="48"/>
                  </a:moveTo>
                  <a:lnTo>
                    <a:pt x="18" y="48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18" y="0"/>
                  </a:lnTo>
                  <a:lnTo>
                    <a:pt x="52" y="0"/>
                  </a:lnTo>
                  <a:lnTo>
                    <a:pt x="70" y="16"/>
                  </a:lnTo>
                  <a:lnTo>
                    <a:pt x="70" y="31"/>
                  </a:lnTo>
                  <a:lnTo>
                    <a:pt x="18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34" name="Freeform 236"/>
            <p:cNvSpPr/>
            <p:nvPr/>
          </p:nvSpPr>
          <p:spPr bwMode="auto">
            <a:xfrm>
              <a:off x="4972048" y="3449638"/>
              <a:ext cx="149225" cy="76200"/>
            </a:xfrm>
            <a:custGeom>
              <a:avLst/>
              <a:gdLst>
                <a:gd name="T0" fmla="*/ 37306 w 188"/>
                <a:gd name="T1" fmla="*/ 11906 h 96"/>
                <a:gd name="T2" fmla="*/ 37306 w 188"/>
                <a:gd name="T3" fmla="*/ 11906 h 96"/>
                <a:gd name="T4" fmla="*/ 30956 w 188"/>
                <a:gd name="T5" fmla="*/ 6350 h 96"/>
                <a:gd name="T6" fmla="*/ 26988 w 188"/>
                <a:gd name="T7" fmla="*/ 6350 h 96"/>
                <a:gd name="T8" fmla="*/ 19844 w 188"/>
                <a:gd name="T9" fmla="*/ 2381 h 96"/>
                <a:gd name="T10" fmla="*/ 17463 w 188"/>
                <a:gd name="T11" fmla="*/ 0 h 96"/>
                <a:gd name="T12" fmla="*/ 17463 w 188"/>
                <a:gd name="T13" fmla="*/ 2381 h 96"/>
                <a:gd name="T14" fmla="*/ 14288 w 188"/>
                <a:gd name="T15" fmla="*/ 0 h 96"/>
                <a:gd name="T16" fmla="*/ 7144 w 188"/>
                <a:gd name="T17" fmla="*/ 2381 h 96"/>
                <a:gd name="T18" fmla="*/ 0 w 188"/>
                <a:gd name="T19" fmla="*/ 6350 h 96"/>
                <a:gd name="T20" fmla="*/ 3969 w 188"/>
                <a:gd name="T21" fmla="*/ 11906 h 96"/>
                <a:gd name="T22" fmla="*/ 9525 w 188"/>
                <a:gd name="T23" fmla="*/ 19050 h 96"/>
                <a:gd name="T24" fmla="*/ 17463 w 188"/>
                <a:gd name="T25" fmla="*/ 19050 h 96"/>
                <a:gd name="T26" fmla="*/ 17463 w 188"/>
                <a:gd name="T27" fmla="*/ 15875 h 96"/>
                <a:gd name="T28" fmla="*/ 26988 w 188"/>
                <a:gd name="T29" fmla="*/ 19050 h 96"/>
                <a:gd name="T30" fmla="*/ 37306 w 188"/>
                <a:gd name="T31" fmla="*/ 11906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8"/>
                <a:gd name="T49" fmla="*/ 0 h 96"/>
                <a:gd name="T50" fmla="*/ 188 w 188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8" h="96" extrusionOk="0">
                  <a:moveTo>
                    <a:pt x="188" y="63"/>
                  </a:moveTo>
                  <a:lnTo>
                    <a:pt x="188" y="63"/>
                  </a:lnTo>
                  <a:lnTo>
                    <a:pt x="153" y="32"/>
                  </a:lnTo>
                  <a:lnTo>
                    <a:pt x="136" y="32"/>
                  </a:lnTo>
                  <a:lnTo>
                    <a:pt x="103" y="15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69" y="0"/>
                  </a:lnTo>
                  <a:lnTo>
                    <a:pt x="34" y="15"/>
                  </a:lnTo>
                  <a:lnTo>
                    <a:pt x="0" y="32"/>
                  </a:lnTo>
                  <a:lnTo>
                    <a:pt x="17" y="63"/>
                  </a:lnTo>
                  <a:lnTo>
                    <a:pt x="51" y="96"/>
                  </a:lnTo>
                  <a:lnTo>
                    <a:pt x="86" y="96"/>
                  </a:lnTo>
                  <a:lnTo>
                    <a:pt x="86" y="80"/>
                  </a:lnTo>
                  <a:lnTo>
                    <a:pt x="136" y="96"/>
                  </a:lnTo>
                  <a:lnTo>
                    <a:pt x="188" y="6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35" name="Freeform 237"/>
            <p:cNvSpPr/>
            <p:nvPr/>
          </p:nvSpPr>
          <p:spPr bwMode="auto">
            <a:xfrm>
              <a:off x="5079999" y="3500438"/>
              <a:ext cx="125413" cy="52388"/>
            </a:xfrm>
            <a:custGeom>
              <a:avLst/>
              <a:gdLst>
                <a:gd name="T0" fmla="*/ 0 w 157"/>
                <a:gd name="T1" fmla="*/ 7254 h 65"/>
                <a:gd name="T2" fmla="*/ 0 w 157"/>
                <a:gd name="T3" fmla="*/ 7254 h 65"/>
                <a:gd name="T4" fmla="*/ 0 w 157"/>
                <a:gd name="T5" fmla="*/ 13701 h 65"/>
                <a:gd name="T6" fmla="*/ 7189 w 157"/>
                <a:gd name="T7" fmla="*/ 13701 h 65"/>
                <a:gd name="T8" fmla="*/ 21568 w 157"/>
                <a:gd name="T9" fmla="*/ 7254 h 65"/>
                <a:gd name="T10" fmla="*/ 27958 w 157"/>
                <a:gd name="T11" fmla="*/ 9672 h 65"/>
                <a:gd name="T12" fmla="*/ 31952 w 157"/>
                <a:gd name="T13" fmla="*/ 4030 h 65"/>
                <a:gd name="T14" fmla="*/ 24763 w 157"/>
                <a:gd name="T15" fmla="*/ 0 h 65"/>
                <a:gd name="T16" fmla="*/ 17574 w 157"/>
                <a:gd name="T17" fmla="*/ 4030 h 65"/>
                <a:gd name="T18" fmla="*/ 14379 w 157"/>
                <a:gd name="T19" fmla="*/ 0 h 65"/>
                <a:gd name="T20" fmla="*/ 11183 w 157"/>
                <a:gd name="T21" fmla="*/ 0 h 65"/>
                <a:gd name="T22" fmla="*/ 0 w 157"/>
                <a:gd name="T23" fmla="*/ 7254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65"/>
                <a:gd name="T38" fmla="*/ 157 w 157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65" extrusionOk="0">
                  <a:moveTo>
                    <a:pt x="0" y="33"/>
                  </a:moveTo>
                  <a:lnTo>
                    <a:pt x="0" y="33"/>
                  </a:lnTo>
                  <a:lnTo>
                    <a:pt x="0" y="65"/>
                  </a:lnTo>
                  <a:lnTo>
                    <a:pt x="34" y="65"/>
                  </a:lnTo>
                  <a:lnTo>
                    <a:pt x="105" y="33"/>
                  </a:lnTo>
                  <a:lnTo>
                    <a:pt x="140" y="48"/>
                  </a:lnTo>
                  <a:lnTo>
                    <a:pt x="157" y="17"/>
                  </a:lnTo>
                  <a:lnTo>
                    <a:pt x="123" y="0"/>
                  </a:lnTo>
                  <a:lnTo>
                    <a:pt x="88" y="17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36" name="Freeform 238"/>
            <p:cNvSpPr/>
            <p:nvPr/>
          </p:nvSpPr>
          <p:spPr bwMode="auto">
            <a:xfrm>
              <a:off x="5013323" y="3590926"/>
              <a:ext cx="122238" cy="114300"/>
            </a:xfrm>
            <a:custGeom>
              <a:avLst/>
              <a:gdLst>
                <a:gd name="T0" fmla="*/ 13321 w 156"/>
                <a:gd name="T1" fmla="*/ 0 h 144"/>
                <a:gd name="T2" fmla="*/ 13321 w 156"/>
                <a:gd name="T3" fmla="*/ 0 h 144"/>
                <a:gd name="T4" fmla="*/ 23507 w 156"/>
                <a:gd name="T5" fmla="*/ 5556 h 144"/>
                <a:gd name="T6" fmla="*/ 26642 w 156"/>
                <a:gd name="T7" fmla="*/ 5556 h 144"/>
                <a:gd name="T8" fmla="*/ 29776 w 156"/>
                <a:gd name="T9" fmla="*/ 9525 h 144"/>
                <a:gd name="T10" fmla="*/ 29776 w 156"/>
                <a:gd name="T11" fmla="*/ 12700 h 144"/>
                <a:gd name="T12" fmla="*/ 26642 w 156"/>
                <a:gd name="T13" fmla="*/ 12700 h 144"/>
                <a:gd name="T14" fmla="*/ 26642 w 156"/>
                <a:gd name="T15" fmla="*/ 9525 h 144"/>
                <a:gd name="T16" fmla="*/ 16455 w 156"/>
                <a:gd name="T17" fmla="*/ 5556 h 144"/>
                <a:gd name="T18" fmla="*/ 13321 w 156"/>
                <a:gd name="T19" fmla="*/ 9525 h 144"/>
                <a:gd name="T20" fmla="*/ 13321 w 156"/>
                <a:gd name="T21" fmla="*/ 5556 h 144"/>
                <a:gd name="T22" fmla="*/ 10186 w 156"/>
                <a:gd name="T23" fmla="*/ 9525 h 144"/>
                <a:gd name="T24" fmla="*/ 13321 w 156"/>
                <a:gd name="T25" fmla="*/ 12700 h 144"/>
                <a:gd name="T26" fmla="*/ 19589 w 156"/>
                <a:gd name="T27" fmla="*/ 22225 h 144"/>
                <a:gd name="T28" fmla="*/ 26642 w 156"/>
                <a:gd name="T29" fmla="*/ 24606 h 144"/>
                <a:gd name="T30" fmla="*/ 23507 w 156"/>
                <a:gd name="T31" fmla="*/ 28575 h 144"/>
                <a:gd name="T32" fmla="*/ 16455 w 156"/>
                <a:gd name="T33" fmla="*/ 22225 h 144"/>
                <a:gd name="T34" fmla="*/ 13321 w 156"/>
                <a:gd name="T35" fmla="*/ 22225 h 144"/>
                <a:gd name="T36" fmla="*/ 6269 w 156"/>
                <a:gd name="T37" fmla="*/ 15081 h 144"/>
                <a:gd name="T38" fmla="*/ 10186 w 156"/>
                <a:gd name="T39" fmla="*/ 15081 h 144"/>
                <a:gd name="T40" fmla="*/ 6269 w 156"/>
                <a:gd name="T41" fmla="*/ 15081 h 144"/>
                <a:gd name="T42" fmla="*/ 6269 w 156"/>
                <a:gd name="T43" fmla="*/ 9525 h 144"/>
                <a:gd name="T44" fmla="*/ 3134 w 156"/>
                <a:gd name="T45" fmla="*/ 9525 h 144"/>
                <a:gd name="T46" fmla="*/ 0 w 156"/>
                <a:gd name="T47" fmla="*/ 12700 h 144"/>
                <a:gd name="T48" fmla="*/ 0 w 156"/>
                <a:gd name="T49" fmla="*/ 9525 h 144"/>
                <a:gd name="T50" fmla="*/ 0 w 156"/>
                <a:gd name="T51" fmla="*/ 5556 h 144"/>
                <a:gd name="T52" fmla="*/ 3134 w 156"/>
                <a:gd name="T53" fmla="*/ 5556 h 144"/>
                <a:gd name="T54" fmla="*/ 6269 w 156"/>
                <a:gd name="T55" fmla="*/ 5556 h 144"/>
                <a:gd name="T56" fmla="*/ 10186 w 156"/>
                <a:gd name="T57" fmla="*/ 0 h 144"/>
                <a:gd name="T58" fmla="*/ 13321 w 156"/>
                <a:gd name="T59" fmla="*/ 0 h 1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6"/>
                <a:gd name="T91" fmla="*/ 0 h 144"/>
                <a:gd name="T92" fmla="*/ 156 w 156"/>
                <a:gd name="T93" fmla="*/ 144 h 1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6" h="144" extrusionOk="0">
                  <a:moveTo>
                    <a:pt x="70" y="0"/>
                  </a:moveTo>
                  <a:lnTo>
                    <a:pt x="70" y="0"/>
                  </a:lnTo>
                  <a:lnTo>
                    <a:pt x="121" y="31"/>
                  </a:lnTo>
                  <a:lnTo>
                    <a:pt x="139" y="31"/>
                  </a:lnTo>
                  <a:lnTo>
                    <a:pt x="156" y="48"/>
                  </a:lnTo>
                  <a:lnTo>
                    <a:pt x="156" y="64"/>
                  </a:lnTo>
                  <a:lnTo>
                    <a:pt x="139" y="64"/>
                  </a:lnTo>
                  <a:lnTo>
                    <a:pt x="139" y="48"/>
                  </a:lnTo>
                  <a:lnTo>
                    <a:pt x="87" y="31"/>
                  </a:lnTo>
                  <a:lnTo>
                    <a:pt x="70" y="48"/>
                  </a:lnTo>
                  <a:lnTo>
                    <a:pt x="70" y="31"/>
                  </a:lnTo>
                  <a:lnTo>
                    <a:pt x="52" y="48"/>
                  </a:lnTo>
                  <a:lnTo>
                    <a:pt x="70" y="64"/>
                  </a:lnTo>
                  <a:lnTo>
                    <a:pt x="104" y="112"/>
                  </a:lnTo>
                  <a:lnTo>
                    <a:pt x="139" y="127"/>
                  </a:lnTo>
                  <a:lnTo>
                    <a:pt x="121" y="144"/>
                  </a:lnTo>
                  <a:lnTo>
                    <a:pt x="87" y="112"/>
                  </a:lnTo>
                  <a:lnTo>
                    <a:pt x="70" y="112"/>
                  </a:lnTo>
                  <a:lnTo>
                    <a:pt x="35" y="79"/>
                  </a:lnTo>
                  <a:lnTo>
                    <a:pt x="52" y="79"/>
                  </a:lnTo>
                  <a:lnTo>
                    <a:pt x="35" y="79"/>
                  </a:lnTo>
                  <a:lnTo>
                    <a:pt x="35" y="48"/>
                  </a:lnTo>
                  <a:lnTo>
                    <a:pt x="18" y="48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18" y="31"/>
                  </a:lnTo>
                  <a:lnTo>
                    <a:pt x="35" y="31"/>
                  </a:lnTo>
                  <a:lnTo>
                    <a:pt x="52" y="0"/>
                  </a:lnTo>
                  <a:lnTo>
                    <a:pt x="7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37" name="Freeform 239"/>
            <p:cNvSpPr/>
            <p:nvPr/>
          </p:nvSpPr>
          <p:spPr bwMode="auto">
            <a:xfrm>
              <a:off x="5106987" y="3678238"/>
              <a:ext cx="41275" cy="38100"/>
            </a:xfrm>
            <a:custGeom>
              <a:avLst/>
              <a:gdLst>
                <a:gd name="T0" fmla="*/ 0 w 52"/>
                <a:gd name="T1" fmla="*/ 6350 h 48"/>
                <a:gd name="T2" fmla="*/ 0 w 52"/>
                <a:gd name="T3" fmla="*/ 6350 h 48"/>
                <a:gd name="T4" fmla="*/ 7144 w 52"/>
                <a:gd name="T5" fmla="*/ 9525 h 48"/>
                <a:gd name="T6" fmla="*/ 7144 w 52"/>
                <a:gd name="T7" fmla="*/ 6350 h 48"/>
                <a:gd name="T8" fmla="*/ 10319 w 52"/>
                <a:gd name="T9" fmla="*/ 6350 h 48"/>
                <a:gd name="T10" fmla="*/ 10319 w 52"/>
                <a:gd name="T11" fmla="*/ 2381 h 48"/>
                <a:gd name="T12" fmla="*/ 7144 w 52"/>
                <a:gd name="T13" fmla="*/ 0 h 48"/>
                <a:gd name="T14" fmla="*/ 3969 w 52"/>
                <a:gd name="T15" fmla="*/ 0 h 48"/>
                <a:gd name="T16" fmla="*/ 0 w 52"/>
                <a:gd name="T17" fmla="*/ 2381 h 48"/>
                <a:gd name="T18" fmla="*/ 3969 w 52"/>
                <a:gd name="T19" fmla="*/ 2381 h 48"/>
                <a:gd name="T20" fmla="*/ 0 w 52"/>
                <a:gd name="T21" fmla="*/ 635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48"/>
                <a:gd name="T35" fmla="*/ 52 w 52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48" extrusionOk="0">
                  <a:moveTo>
                    <a:pt x="0" y="32"/>
                  </a:moveTo>
                  <a:lnTo>
                    <a:pt x="0" y="32"/>
                  </a:lnTo>
                  <a:lnTo>
                    <a:pt x="35" y="48"/>
                  </a:lnTo>
                  <a:lnTo>
                    <a:pt x="35" y="32"/>
                  </a:lnTo>
                  <a:lnTo>
                    <a:pt x="52" y="32"/>
                  </a:lnTo>
                  <a:lnTo>
                    <a:pt x="52" y="15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15"/>
                  </a:lnTo>
                  <a:lnTo>
                    <a:pt x="0" y="32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38" name="Freeform 240"/>
            <p:cNvSpPr/>
            <p:nvPr/>
          </p:nvSpPr>
          <p:spPr bwMode="auto">
            <a:xfrm>
              <a:off x="4541838" y="3309937"/>
              <a:ext cx="57150" cy="52388"/>
            </a:xfrm>
            <a:custGeom>
              <a:avLst/>
              <a:gdLst>
                <a:gd name="T0" fmla="*/ 11269 w 71"/>
                <a:gd name="T1" fmla="*/ 13701 h 65"/>
                <a:gd name="T2" fmla="*/ 11269 w 71"/>
                <a:gd name="T3" fmla="*/ 9672 h 65"/>
                <a:gd name="T4" fmla="*/ 4025 w 71"/>
                <a:gd name="T5" fmla="*/ 9672 h 65"/>
                <a:gd name="T6" fmla="*/ 0 w 71"/>
                <a:gd name="T7" fmla="*/ 7254 h 65"/>
                <a:gd name="T8" fmla="*/ 4025 w 71"/>
                <a:gd name="T9" fmla="*/ 0 h 65"/>
                <a:gd name="T10" fmla="*/ 11269 w 71"/>
                <a:gd name="T11" fmla="*/ 4030 h 65"/>
                <a:gd name="T12" fmla="*/ 14489 w 71"/>
                <a:gd name="T13" fmla="*/ 9672 h 65"/>
                <a:gd name="T14" fmla="*/ 11269 w 71"/>
                <a:gd name="T15" fmla="*/ 13701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65"/>
                <a:gd name="T26" fmla="*/ 71 w 71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65" extrusionOk="0">
                  <a:moveTo>
                    <a:pt x="54" y="65"/>
                  </a:moveTo>
                  <a:lnTo>
                    <a:pt x="54" y="48"/>
                  </a:lnTo>
                  <a:lnTo>
                    <a:pt x="18" y="48"/>
                  </a:lnTo>
                  <a:lnTo>
                    <a:pt x="0" y="33"/>
                  </a:lnTo>
                  <a:lnTo>
                    <a:pt x="18" y="0"/>
                  </a:lnTo>
                  <a:lnTo>
                    <a:pt x="54" y="18"/>
                  </a:lnTo>
                  <a:lnTo>
                    <a:pt x="71" y="48"/>
                  </a:lnTo>
                  <a:lnTo>
                    <a:pt x="54" y="6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39" name="Freeform 241"/>
            <p:cNvSpPr/>
            <p:nvPr/>
          </p:nvSpPr>
          <p:spPr bwMode="auto">
            <a:xfrm>
              <a:off x="4489450" y="3309937"/>
              <a:ext cx="93663" cy="128587"/>
            </a:xfrm>
            <a:custGeom>
              <a:avLst/>
              <a:gdLst>
                <a:gd name="T0" fmla="*/ 16529 w 119"/>
                <a:gd name="T1" fmla="*/ 0 h 161"/>
                <a:gd name="T2" fmla="*/ 13380 w 119"/>
                <a:gd name="T3" fmla="*/ 7188 h 161"/>
                <a:gd name="T4" fmla="*/ 16529 w 119"/>
                <a:gd name="T5" fmla="*/ 9584 h 161"/>
                <a:gd name="T6" fmla="*/ 22825 w 119"/>
                <a:gd name="T7" fmla="*/ 9584 h 161"/>
                <a:gd name="T8" fmla="*/ 22825 w 119"/>
                <a:gd name="T9" fmla="*/ 13578 h 161"/>
                <a:gd name="T10" fmla="*/ 22825 w 119"/>
                <a:gd name="T11" fmla="*/ 19168 h 161"/>
                <a:gd name="T12" fmla="*/ 19677 w 119"/>
                <a:gd name="T13" fmla="*/ 28753 h 161"/>
                <a:gd name="T14" fmla="*/ 3148 w 119"/>
                <a:gd name="T15" fmla="*/ 32746 h 161"/>
                <a:gd name="T16" fmla="*/ 0 w 119"/>
                <a:gd name="T17" fmla="*/ 28753 h 161"/>
                <a:gd name="T18" fmla="*/ 3148 w 119"/>
                <a:gd name="T19" fmla="*/ 28753 h 161"/>
                <a:gd name="T20" fmla="*/ 6297 w 119"/>
                <a:gd name="T21" fmla="*/ 19168 h 161"/>
                <a:gd name="T22" fmla="*/ 3148 w 119"/>
                <a:gd name="T23" fmla="*/ 16772 h 161"/>
                <a:gd name="T24" fmla="*/ 6297 w 119"/>
                <a:gd name="T25" fmla="*/ 13578 h 161"/>
                <a:gd name="T26" fmla="*/ 3148 w 119"/>
                <a:gd name="T27" fmla="*/ 13578 h 161"/>
                <a:gd name="T28" fmla="*/ 3148 w 119"/>
                <a:gd name="T29" fmla="*/ 9584 h 161"/>
                <a:gd name="T30" fmla="*/ 10232 w 119"/>
                <a:gd name="T31" fmla="*/ 9584 h 161"/>
                <a:gd name="T32" fmla="*/ 13380 w 119"/>
                <a:gd name="T33" fmla="*/ 7188 h 161"/>
                <a:gd name="T34" fmla="*/ 10232 w 119"/>
                <a:gd name="T35" fmla="*/ 7188 h 161"/>
                <a:gd name="T36" fmla="*/ 10232 w 119"/>
                <a:gd name="T37" fmla="*/ 3993 h 161"/>
                <a:gd name="T38" fmla="*/ 16529 w 119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"/>
                <a:gd name="T61" fmla="*/ 0 h 161"/>
                <a:gd name="T62" fmla="*/ 119 w 119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" h="161" extrusionOk="0">
                  <a:moveTo>
                    <a:pt x="86" y="0"/>
                  </a:moveTo>
                  <a:lnTo>
                    <a:pt x="69" y="33"/>
                  </a:lnTo>
                  <a:lnTo>
                    <a:pt x="86" y="48"/>
                  </a:lnTo>
                  <a:lnTo>
                    <a:pt x="119" y="48"/>
                  </a:lnTo>
                  <a:lnTo>
                    <a:pt x="119" y="65"/>
                  </a:lnTo>
                  <a:lnTo>
                    <a:pt x="119" y="96"/>
                  </a:lnTo>
                  <a:lnTo>
                    <a:pt x="102" y="144"/>
                  </a:lnTo>
                  <a:lnTo>
                    <a:pt x="17" y="161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35" y="96"/>
                  </a:lnTo>
                  <a:lnTo>
                    <a:pt x="17" y="81"/>
                  </a:lnTo>
                  <a:lnTo>
                    <a:pt x="35" y="65"/>
                  </a:lnTo>
                  <a:lnTo>
                    <a:pt x="17" y="65"/>
                  </a:lnTo>
                  <a:lnTo>
                    <a:pt x="17" y="48"/>
                  </a:lnTo>
                  <a:lnTo>
                    <a:pt x="52" y="48"/>
                  </a:lnTo>
                  <a:lnTo>
                    <a:pt x="69" y="33"/>
                  </a:lnTo>
                  <a:lnTo>
                    <a:pt x="52" y="33"/>
                  </a:lnTo>
                  <a:lnTo>
                    <a:pt x="52" y="18"/>
                  </a:lnTo>
                  <a:lnTo>
                    <a:pt x="86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40" name="Freeform 242"/>
            <p:cNvSpPr/>
            <p:nvPr/>
          </p:nvSpPr>
          <p:spPr bwMode="auto">
            <a:xfrm>
              <a:off x="4516438" y="3667126"/>
              <a:ext cx="260350" cy="201613"/>
            </a:xfrm>
            <a:custGeom>
              <a:avLst/>
              <a:gdLst>
                <a:gd name="T0" fmla="*/ 3969 w 328"/>
                <a:gd name="T1" fmla="*/ 12650 h 255"/>
                <a:gd name="T2" fmla="*/ 3969 w 328"/>
                <a:gd name="T3" fmla="*/ 12650 h 255"/>
                <a:gd name="T4" fmla="*/ 16669 w 328"/>
                <a:gd name="T5" fmla="*/ 12650 h 255"/>
                <a:gd name="T6" fmla="*/ 16669 w 328"/>
                <a:gd name="T7" fmla="*/ 15022 h 255"/>
                <a:gd name="T8" fmla="*/ 14288 w 328"/>
                <a:gd name="T9" fmla="*/ 18975 h 255"/>
                <a:gd name="T10" fmla="*/ 14288 w 328"/>
                <a:gd name="T11" fmla="*/ 24510 h 255"/>
                <a:gd name="T12" fmla="*/ 9525 w 328"/>
                <a:gd name="T13" fmla="*/ 28463 h 255"/>
                <a:gd name="T14" fmla="*/ 14288 w 328"/>
                <a:gd name="T15" fmla="*/ 37951 h 255"/>
                <a:gd name="T16" fmla="*/ 9525 w 328"/>
                <a:gd name="T17" fmla="*/ 43485 h 255"/>
                <a:gd name="T18" fmla="*/ 19844 w 328"/>
                <a:gd name="T19" fmla="*/ 49810 h 255"/>
                <a:gd name="T20" fmla="*/ 23812 w 328"/>
                <a:gd name="T21" fmla="*/ 47438 h 255"/>
                <a:gd name="T22" fmla="*/ 37306 w 328"/>
                <a:gd name="T23" fmla="*/ 47438 h 255"/>
                <a:gd name="T24" fmla="*/ 51594 w 328"/>
                <a:gd name="T25" fmla="*/ 33997 h 255"/>
                <a:gd name="T26" fmla="*/ 47625 w 328"/>
                <a:gd name="T27" fmla="*/ 28463 h 255"/>
                <a:gd name="T28" fmla="*/ 54769 w 328"/>
                <a:gd name="T29" fmla="*/ 18975 h 255"/>
                <a:gd name="T30" fmla="*/ 65088 w 328"/>
                <a:gd name="T31" fmla="*/ 12650 h 255"/>
                <a:gd name="T32" fmla="*/ 65088 w 328"/>
                <a:gd name="T33" fmla="*/ 9488 h 255"/>
                <a:gd name="T34" fmla="*/ 47625 w 328"/>
                <a:gd name="T35" fmla="*/ 5534 h 255"/>
                <a:gd name="T36" fmla="*/ 40481 w 328"/>
                <a:gd name="T37" fmla="*/ 3163 h 255"/>
                <a:gd name="T38" fmla="*/ 37306 w 328"/>
                <a:gd name="T39" fmla="*/ 3163 h 255"/>
                <a:gd name="T40" fmla="*/ 30956 w 328"/>
                <a:gd name="T41" fmla="*/ 3163 h 255"/>
                <a:gd name="T42" fmla="*/ 27781 w 328"/>
                <a:gd name="T43" fmla="*/ 3163 h 255"/>
                <a:gd name="T44" fmla="*/ 7144 w 328"/>
                <a:gd name="T45" fmla="*/ 0 h 255"/>
                <a:gd name="T46" fmla="*/ 3969 w 328"/>
                <a:gd name="T47" fmla="*/ 3163 h 255"/>
                <a:gd name="T48" fmla="*/ 0 w 328"/>
                <a:gd name="T49" fmla="*/ 3163 h 255"/>
                <a:gd name="T50" fmla="*/ 0 w 328"/>
                <a:gd name="T51" fmla="*/ 5534 h 255"/>
                <a:gd name="T52" fmla="*/ 3969 w 328"/>
                <a:gd name="T53" fmla="*/ 12650 h 2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8"/>
                <a:gd name="T82" fmla="*/ 0 h 255"/>
                <a:gd name="T83" fmla="*/ 328 w 328"/>
                <a:gd name="T84" fmla="*/ 255 h 2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8" h="255" extrusionOk="0">
                  <a:moveTo>
                    <a:pt x="17" y="64"/>
                  </a:moveTo>
                  <a:lnTo>
                    <a:pt x="17" y="64"/>
                  </a:lnTo>
                  <a:lnTo>
                    <a:pt x="86" y="64"/>
                  </a:lnTo>
                  <a:lnTo>
                    <a:pt x="86" y="79"/>
                  </a:lnTo>
                  <a:lnTo>
                    <a:pt x="69" y="96"/>
                  </a:lnTo>
                  <a:lnTo>
                    <a:pt x="69" y="127"/>
                  </a:lnTo>
                  <a:lnTo>
                    <a:pt x="51" y="144"/>
                  </a:lnTo>
                  <a:lnTo>
                    <a:pt x="69" y="192"/>
                  </a:lnTo>
                  <a:lnTo>
                    <a:pt x="51" y="223"/>
                  </a:lnTo>
                  <a:lnTo>
                    <a:pt x="103" y="255"/>
                  </a:lnTo>
                  <a:lnTo>
                    <a:pt x="121" y="240"/>
                  </a:lnTo>
                  <a:lnTo>
                    <a:pt x="190" y="240"/>
                  </a:lnTo>
                  <a:lnTo>
                    <a:pt x="259" y="175"/>
                  </a:lnTo>
                  <a:lnTo>
                    <a:pt x="241" y="144"/>
                  </a:lnTo>
                  <a:lnTo>
                    <a:pt x="276" y="96"/>
                  </a:lnTo>
                  <a:lnTo>
                    <a:pt x="328" y="64"/>
                  </a:lnTo>
                  <a:lnTo>
                    <a:pt x="328" y="48"/>
                  </a:lnTo>
                  <a:lnTo>
                    <a:pt x="241" y="31"/>
                  </a:lnTo>
                  <a:lnTo>
                    <a:pt x="207" y="16"/>
                  </a:lnTo>
                  <a:lnTo>
                    <a:pt x="190" y="16"/>
                  </a:lnTo>
                  <a:lnTo>
                    <a:pt x="155" y="16"/>
                  </a:lnTo>
                  <a:lnTo>
                    <a:pt x="138" y="16"/>
                  </a:lnTo>
                  <a:lnTo>
                    <a:pt x="34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17" y="64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41" name="Freeform 243"/>
            <p:cNvSpPr/>
            <p:nvPr/>
          </p:nvSpPr>
          <p:spPr bwMode="auto">
            <a:xfrm>
              <a:off x="4516438" y="3716338"/>
              <a:ext cx="66675" cy="127000"/>
            </a:xfrm>
            <a:custGeom>
              <a:avLst/>
              <a:gdLst>
                <a:gd name="T0" fmla="*/ 9525 w 84"/>
                <a:gd name="T1" fmla="*/ 31950 h 159"/>
                <a:gd name="T2" fmla="*/ 9525 w 84"/>
                <a:gd name="T3" fmla="*/ 31950 h 159"/>
                <a:gd name="T4" fmla="*/ 13494 w 84"/>
                <a:gd name="T5" fmla="*/ 25560 h 159"/>
                <a:gd name="T6" fmla="*/ 9525 w 84"/>
                <a:gd name="T7" fmla="*/ 15975 h 159"/>
                <a:gd name="T8" fmla="*/ 13494 w 84"/>
                <a:gd name="T9" fmla="*/ 12780 h 159"/>
                <a:gd name="T10" fmla="*/ 13494 w 84"/>
                <a:gd name="T11" fmla="*/ 6390 h 159"/>
                <a:gd name="T12" fmla="*/ 16669 w 84"/>
                <a:gd name="T13" fmla="*/ 3195 h 159"/>
                <a:gd name="T14" fmla="*/ 16669 w 84"/>
                <a:gd name="T15" fmla="*/ 0 h 159"/>
                <a:gd name="T16" fmla="*/ 3969 w 84"/>
                <a:gd name="T17" fmla="*/ 0 h 159"/>
                <a:gd name="T18" fmla="*/ 3969 w 84"/>
                <a:gd name="T19" fmla="*/ 6390 h 159"/>
                <a:gd name="T20" fmla="*/ 0 w 84"/>
                <a:gd name="T21" fmla="*/ 22365 h 159"/>
                <a:gd name="T22" fmla="*/ 3969 w 84"/>
                <a:gd name="T23" fmla="*/ 22365 h 159"/>
                <a:gd name="T24" fmla="*/ 0 w 84"/>
                <a:gd name="T25" fmla="*/ 31950 h 159"/>
                <a:gd name="T26" fmla="*/ 9525 w 84"/>
                <a:gd name="T27" fmla="*/ 31950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59"/>
                <a:gd name="T44" fmla="*/ 84 w 84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59" extrusionOk="0">
                  <a:moveTo>
                    <a:pt x="50" y="159"/>
                  </a:moveTo>
                  <a:lnTo>
                    <a:pt x="50" y="159"/>
                  </a:lnTo>
                  <a:lnTo>
                    <a:pt x="67" y="128"/>
                  </a:lnTo>
                  <a:lnTo>
                    <a:pt x="50" y="80"/>
                  </a:lnTo>
                  <a:lnTo>
                    <a:pt x="67" y="63"/>
                  </a:lnTo>
                  <a:lnTo>
                    <a:pt x="67" y="32"/>
                  </a:lnTo>
                  <a:lnTo>
                    <a:pt x="84" y="15"/>
                  </a:lnTo>
                  <a:lnTo>
                    <a:pt x="84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0" y="159"/>
                  </a:lnTo>
                  <a:lnTo>
                    <a:pt x="50" y="159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42" name="Freeform 244"/>
            <p:cNvSpPr/>
            <p:nvPr/>
          </p:nvSpPr>
          <p:spPr bwMode="auto">
            <a:xfrm>
              <a:off x="4570413" y="3195638"/>
              <a:ext cx="179388" cy="292100"/>
            </a:xfrm>
            <a:custGeom>
              <a:avLst/>
              <a:gdLst>
                <a:gd name="T0" fmla="*/ 7208 w 224"/>
                <a:gd name="T1" fmla="*/ 72827 h 369"/>
                <a:gd name="T2" fmla="*/ 10411 w 224"/>
                <a:gd name="T3" fmla="*/ 69661 h 369"/>
                <a:gd name="T4" fmla="*/ 17618 w 224"/>
                <a:gd name="T5" fmla="*/ 72827 h 369"/>
                <a:gd name="T6" fmla="*/ 17618 w 224"/>
                <a:gd name="T7" fmla="*/ 69661 h 369"/>
                <a:gd name="T8" fmla="*/ 20822 w 224"/>
                <a:gd name="T9" fmla="*/ 66494 h 369"/>
                <a:gd name="T10" fmla="*/ 24826 w 224"/>
                <a:gd name="T11" fmla="*/ 69661 h 369"/>
                <a:gd name="T12" fmla="*/ 28029 w 224"/>
                <a:gd name="T13" fmla="*/ 66494 h 369"/>
                <a:gd name="T14" fmla="*/ 41644 w 224"/>
                <a:gd name="T15" fmla="*/ 66494 h 369"/>
                <a:gd name="T16" fmla="*/ 45648 w 224"/>
                <a:gd name="T17" fmla="*/ 63328 h 369"/>
                <a:gd name="T18" fmla="*/ 38440 w 224"/>
                <a:gd name="T19" fmla="*/ 63328 h 369"/>
                <a:gd name="T20" fmla="*/ 45648 w 224"/>
                <a:gd name="T21" fmla="*/ 53829 h 369"/>
                <a:gd name="T22" fmla="*/ 41644 w 224"/>
                <a:gd name="T23" fmla="*/ 50662 h 369"/>
                <a:gd name="T24" fmla="*/ 38440 w 224"/>
                <a:gd name="T25" fmla="*/ 50662 h 369"/>
                <a:gd name="T26" fmla="*/ 35237 w 224"/>
                <a:gd name="T27" fmla="*/ 50662 h 369"/>
                <a:gd name="T28" fmla="*/ 38440 w 224"/>
                <a:gd name="T29" fmla="*/ 47496 h 369"/>
                <a:gd name="T30" fmla="*/ 38440 w 224"/>
                <a:gd name="T31" fmla="*/ 44330 h 369"/>
                <a:gd name="T32" fmla="*/ 35237 w 224"/>
                <a:gd name="T33" fmla="*/ 37997 h 369"/>
                <a:gd name="T34" fmla="*/ 31233 w 224"/>
                <a:gd name="T35" fmla="*/ 34830 h 369"/>
                <a:gd name="T36" fmla="*/ 24826 w 224"/>
                <a:gd name="T37" fmla="*/ 25331 h 369"/>
                <a:gd name="T38" fmla="*/ 17618 w 224"/>
                <a:gd name="T39" fmla="*/ 22165 h 369"/>
                <a:gd name="T40" fmla="*/ 28029 w 224"/>
                <a:gd name="T41" fmla="*/ 9499 h 369"/>
                <a:gd name="T42" fmla="*/ 24826 w 224"/>
                <a:gd name="T43" fmla="*/ 6333 h 369"/>
                <a:gd name="T44" fmla="*/ 14415 w 224"/>
                <a:gd name="T45" fmla="*/ 9499 h 369"/>
                <a:gd name="T46" fmla="*/ 14415 w 224"/>
                <a:gd name="T47" fmla="*/ 3166 h 369"/>
                <a:gd name="T48" fmla="*/ 20822 w 224"/>
                <a:gd name="T49" fmla="*/ 0 h 369"/>
                <a:gd name="T50" fmla="*/ 17618 w 224"/>
                <a:gd name="T51" fmla="*/ 0 h 369"/>
                <a:gd name="T52" fmla="*/ 10411 w 224"/>
                <a:gd name="T53" fmla="*/ 0 h 369"/>
                <a:gd name="T54" fmla="*/ 4004 w 224"/>
                <a:gd name="T55" fmla="*/ 9499 h 369"/>
                <a:gd name="T56" fmla="*/ 0 w 224"/>
                <a:gd name="T57" fmla="*/ 9499 h 369"/>
                <a:gd name="T58" fmla="*/ 4004 w 224"/>
                <a:gd name="T59" fmla="*/ 12666 h 369"/>
                <a:gd name="T60" fmla="*/ 7208 w 224"/>
                <a:gd name="T61" fmla="*/ 12666 h 369"/>
                <a:gd name="T62" fmla="*/ 4004 w 224"/>
                <a:gd name="T63" fmla="*/ 18998 h 369"/>
                <a:gd name="T64" fmla="*/ 7208 w 224"/>
                <a:gd name="T65" fmla="*/ 18998 h 369"/>
                <a:gd name="T66" fmla="*/ 7208 w 224"/>
                <a:gd name="T67" fmla="*/ 22165 h 369"/>
                <a:gd name="T68" fmla="*/ 4004 w 224"/>
                <a:gd name="T69" fmla="*/ 25331 h 369"/>
                <a:gd name="T70" fmla="*/ 7208 w 224"/>
                <a:gd name="T71" fmla="*/ 25331 h 369"/>
                <a:gd name="T72" fmla="*/ 7208 w 224"/>
                <a:gd name="T73" fmla="*/ 28498 h 369"/>
                <a:gd name="T74" fmla="*/ 7208 w 224"/>
                <a:gd name="T75" fmla="*/ 25331 h 369"/>
                <a:gd name="T76" fmla="*/ 10411 w 224"/>
                <a:gd name="T77" fmla="*/ 28498 h 369"/>
                <a:gd name="T78" fmla="*/ 7208 w 224"/>
                <a:gd name="T79" fmla="*/ 31664 h 369"/>
                <a:gd name="T80" fmla="*/ 10411 w 224"/>
                <a:gd name="T81" fmla="*/ 34830 h 369"/>
                <a:gd name="T82" fmla="*/ 17618 w 224"/>
                <a:gd name="T83" fmla="*/ 31664 h 369"/>
                <a:gd name="T84" fmla="*/ 17618 w 224"/>
                <a:gd name="T85" fmla="*/ 34830 h 369"/>
                <a:gd name="T86" fmla="*/ 17618 w 224"/>
                <a:gd name="T87" fmla="*/ 37997 h 369"/>
                <a:gd name="T88" fmla="*/ 20822 w 224"/>
                <a:gd name="T89" fmla="*/ 37997 h 369"/>
                <a:gd name="T90" fmla="*/ 20822 w 224"/>
                <a:gd name="T91" fmla="*/ 44330 h 369"/>
                <a:gd name="T92" fmla="*/ 10411 w 224"/>
                <a:gd name="T93" fmla="*/ 44330 h 369"/>
                <a:gd name="T94" fmla="*/ 14415 w 224"/>
                <a:gd name="T95" fmla="*/ 47496 h 369"/>
                <a:gd name="T96" fmla="*/ 10411 w 224"/>
                <a:gd name="T97" fmla="*/ 50662 h 369"/>
                <a:gd name="T98" fmla="*/ 14415 w 224"/>
                <a:gd name="T99" fmla="*/ 50662 h 369"/>
                <a:gd name="T100" fmla="*/ 14415 w 224"/>
                <a:gd name="T101" fmla="*/ 53829 h 369"/>
                <a:gd name="T102" fmla="*/ 7208 w 224"/>
                <a:gd name="T103" fmla="*/ 56995 h 369"/>
                <a:gd name="T104" fmla="*/ 10411 w 224"/>
                <a:gd name="T105" fmla="*/ 60162 h 369"/>
                <a:gd name="T106" fmla="*/ 14415 w 224"/>
                <a:gd name="T107" fmla="*/ 60162 h 369"/>
                <a:gd name="T108" fmla="*/ 17618 w 224"/>
                <a:gd name="T109" fmla="*/ 63328 h 369"/>
                <a:gd name="T110" fmla="*/ 20822 w 224"/>
                <a:gd name="T111" fmla="*/ 60162 h 369"/>
                <a:gd name="T112" fmla="*/ 20822 w 224"/>
                <a:gd name="T113" fmla="*/ 63328 h 369"/>
                <a:gd name="T114" fmla="*/ 14415 w 224"/>
                <a:gd name="T115" fmla="*/ 63328 h 369"/>
                <a:gd name="T116" fmla="*/ 7208 w 224"/>
                <a:gd name="T117" fmla="*/ 72827 h 3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4"/>
                <a:gd name="T178" fmla="*/ 0 h 369"/>
                <a:gd name="T179" fmla="*/ 224 w 224"/>
                <a:gd name="T180" fmla="*/ 369 h 3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4" h="369" extrusionOk="0">
                  <a:moveTo>
                    <a:pt x="34" y="369"/>
                  </a:moveTo>
                  <a:lnTo>
                    <a:pt x="52" y="353"/>
                  </a:lnTo>
                  <a:lnTo>
                    <a:pt x="86" y="369"/>
                  </a:lnTo>
                  <a:lnTo>
                    <a:pt x="86" y="353"/>
                  </a:lnTo>
                  <a:lnTo>
                    <a:pt x="103" y="336"/>
                  </a:lnTo>
                  <a:lnTo>
                    <a:pt x="121" y="353"/>
                  </a:lnTo>
                  <a:lnTo>
                    <a:pt x="138" y="336"/>
                  </a:lnTo>
                  <a:lnTo>
                    <a:pt x="207" y="336"/>
                  </a:lnTo>
                  <a:lnTo>
                    <a:pt x="224" y="321"/>
                  </a:lnTo>
                  <a:lnTo>
                    <a:pt x="190" y="321"/>
                  </a:lnTo>
                  <a:lnTo>
                    <a:pt x="224" y="273"/>
                  </a:lnTo>
                  <a:lnTo>
                    <a:pt x="207" y="257"/>
                  </a:lnTo>
                  <a:lnTo>
                    <a:pt x="190" y="257"/>
                  </a:lnTo>
                  <a:lnTo>
                    <a:pt x="172" y="257"/>
                  </a:lnTo>
                  <a:lnTo>
                    <a:pt x="190" y="240"/>
                  </a:lnTo>
                  <a:lnTo>
                    <a:pt x="190" y="225"/>
                  </a:lnTo>
                  <a:lnTo>
                    <a:pt x="172" y="192"/>
                  </a:lnTo>
                  <a:lnTo>
                    <a:pt x="155" y="177"/>
                  </a:lnTo>
                  <a:lnTo>
                    <a:pt x="121" y="129"/>
                  </a:lnTo>
                  <a:lnTo>
                    <a:pt x="86" y="114"/>
                  </a:lnTo>
                  <a:lnTo>
                    <a:pt x="138" y="48"/>
                  </a:lnTo>
                  <a:lnTo>
                    <a:pt x="121" y="33"/>
                  </a:lnTo>
                  <a:lnTo>
                    <a:pt x="69" y="48"/>
                  </a:lnTo>
                  <a:lnTo>
                    <a:pt x="69" y="18"/>
                  </a:lnTo>
                  <a:lnTo>
                    <a:pt x="103" y="0"/>
                  </a:lnTo>
                  <a:lnTo>
                    <a:pt x="86" y="0"/>
                  </a:lnTo>
                  <a:lnTo>
                    <a:pt x="52" y="0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17" y="66"/>
                  </a:lnTo>
                  <a:lnTo>
                    <a:pt x="34" y="66"/>
                  </a:lnTo>
                  <a:lnTo>
                    <a:pt x="17" y="96"/>
                  </a:lnTo>
                  <a:lnTo>
                    <a:pt x="34" y="96"/>
                  </a:lnTo>
                  <a:lnTo>
                    <a:pt x="34" y="114"/>
                  </a:lnTo>
                  <a:lnTo>
                    <a:pt x="17" y="129"/>
                  </a:lnTo>
                  <a:lnTo>
                    <a:pt x="34" y="129"/>
                  </a:lnTo>
                  <a:lnTo>
                    <a:pt x="34" y="144"/>
                  </a:lnTo>
                  <a:lnTo>
                    <a:pt x="34" y="129"/>
                  </a:lnTo>
                  <a:lnTo>
                    <a:pt x="52" y="144"/>
                  </a:lnTo>
                  <a:lnTo>
                    <a:pt x="34" y="162"/>
                  </a:lnTo>
                  <a:lnTo>
                    <a:pt x="52" y="177"/>
                  </a:lnTo>
                  <a:lnTo>
                    <a:pt x="86" y="162"/>
                  </a:lnTo>
                  <a:lnTo>
                    <a:pt x="86" y="177"/>
                  </a:lnTo>
                  <a:lnTo>
                    <a:pt x="86" y="192"/>
                  </a:lnTo>
                  <a:lnTo>
                    <a:pt x="103" y="192"/>
                  </a:lnTo>
                  <a:lnTo>
                    <a:pt x="103" y="225"/>
                  </a:lnTo>
                  <a:lnTo>
                    <a:pt x="52" y="225"/>
                  </a:lnTo>
                  <a:lnTo>
                    <a:pt x="69" y="240"/>
                  </a:lnTo>
                  <a:lnTo>
                    <a:pt x="52" y="257"/>
                  </a:lnTo>
                  <a:lnTo>
                    <a:pt x="69" y="257"/>
                  </a:lnTo>
                  <a:lnTo>
                    <a:pt x="69" y="273"/>
                  </a:lnTo>
                  <a:lnTo>
                    <a:pt x="34" y="288"/>
                  </a:lnTo>
                  <a:lnTo>
                    <a:pt x="52" y="305"/>
                  </a:lnTo>
                  <a:lnTo>
                    <a:pt x="69" y="305"/>
                  </a:lnTo>
                  <a:lnTo>
                    <a:pt x="86" y="321"/>
                  </a:lnTo>
                  <a:lnTo>
                    <a:pt x="103" y="305"/>
                  </a:lnTo>
                  <a:lnTo>
                    <a:pt x="103" y="321"/>
                  </a:lnTo>
                  <a:lnTo>
                    <a:pt x="69" y="321"/>
                  </a:lnTo>
                  <a:lnTo>
                    <a:pt x="34" y="369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43" name="Freeform 245"/>
            <p:cNvSpPr/>
            <p:nvPr/>
          </p:nvSpPr>
          <p:spPr bwMode="auto">
            <a:xfrm>
              <a:off x="4762500" y="3767138"/>
              <a:ext cx="28575" cy="25400"/>
            </a:xfrm>
            <a:custGeom>
              <a:avLst/>
              <a:gdLst>
                <a:gd name="T0" fmla="*/ 0 w 34"/>
                <a:gd name="T1" fmla="*/ 3079 h 33"/>
                <a:gd name="T2" fmla="*/ 0 w 34"/>
                <a:gd name="T3" fmla="*/ 3079 h 33"/>
                <a:gd name="T4" fmla="*/ 4202 w 34"/>
                <a:gd name="T5" fmla="*/ 6158 h 33"/>
                <a:gd name="T6" fmla="*/ 8404 w 34"/>
                <a:gd name="T7" fmla="*/ 3079 h 33"/>
                <a:gd name="T8" fmla="*/ 4202 w 34"/>
                <a:gd name="T9" fmla="*/ 0 h 33"/>
                <a:gd name="T10" fmla="*/ 0 w 34"/>
                <a:gd name="T11" fmla="*/ 3079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3"/>
                <a:gd name="T20" fmla="*/ 34 w 3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3" extrusionOk="0">
                  <a:moveTo>
                    <a:pt x="0" y="17"/>
                  </a:moveTo>
                  <a:lnTo>
                    <a:pt x="0" y="17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44" name="Freeform 246"/>
            <p:cNvSpPr/>
            <p:nvPr/>
          </p:nvSpPr>
          <p:spPr bwMode="auto">
            <a:xfrm>
              <a:off x="4349750" y="4046538"/>
              <a:ext cx="15875" cy="12700"/>
            </a:xfrm>
            <a:custGeom>
              <a:avLst/>
              <a:gdLst>
                <a:gd name="T0" fmla="*/ 0 w 20"/>
                <a:gd name="T1" fmla="*/ 0 h 15"/>
                <a:gd name="T2" fmla="*/ 0 w 20"/>
                <a:gd name="T3" fmla="*/ 0 h 15"/>
                <a:gd name="T4" fmla="*/ 0 w 20"/>
                <a:gd name="T5" fmla="*/ 3387 h 15"/>
                <a:gd name="T6" fmla="*/ 3969 w 20"/>
                <a:gd name="T7" fmla="*/ 0 h 15"/>
                <a:gd name="T8" fmla="*/ 0 w 2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5"/>
                <a:gd name="T17" fmla="*/ 20 w 2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5" extrusionOk="0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45" name="Freeform 247"/>
            <p:cNvSpPr/>
            <p:nvPr/>
          </p:nvSpPr>
          <p:spPr bwMode="auto">
            <a:xfrm>
              <a:off x="4611688" y="3449638"/>
              <a:ext cx="274638" cy="255588"/>
            </a:xfrm>
            <a:custGeom>
              <a:avLst/>
              <a:gdLst>
                <a:gd name="T0" fmla="*/ 41395 w 345"/>
                <a:gd name="T1" fmla="*/ 0 h 320"/>
                <a:gd name="T2" fmla="*/ 41395 w 345"/>
                <a:gd name="T3" fmla="*/ 0 h 320"/>
                <a:gd name="T4" fmla="*/ 34230 w 345"/>
                <a:gd name="T5" fmla="*/ 3195 h 320"/>
                <a:gd name="T6" fmla="*/ 34230 w 345"/>
                <a:gd name="T7" fmla="*/ 9585 h 320"/>
                <a:gd name="T8" fmla="*/ 27862 w 345"/>
                <a:gd name="T9" fmla="*/ 12779 h 320"/>
                <a:gd name="T10" fmla="*/ 23882 w 345"/>
                <a:gd name="T11" fmla="*/ 15974 h 320"/>
                <a:gd name="T12" fmla="*/ 20697 w 345"/>
                <a:gd name="T13" fmla="*/ 15974 h 320"/>
                <a:gd name="T14" fmla="*/ 17513 w 345"/>
                <a:gd name="T15" fmla="*/ 12779 h 320"/>
                <a:gd name="T16" fmla="*/ 14329 w 345"/>
                <a:gd name="T17" fmla="*/ 12779 h 320"/>
                <a:gd name="T18" fmla="*/ 17513 w 345"/>
                <a:gd name="T19" fmla="*/ 19169 h 320"/>
                <a:gd name="T20" fmla="*/ 10349 w 345"/>
                <a:gd name="T21" fmla="*/ 22364 h 320"/>
                <a:gd name="T22" fmla="*/ 10349 w 345"/>
                <a:gd name="T23" fmla="*/ 19169 h 320"/>
                <a:gd name="T24" fmla="*/ 0 w 345"/>
                <a:gd name="T25" fmla="*/ 22364 h 320"/>
                <a:gd name="T26" fmla="*/ 0 w 345"/>
                <a:gd name="T27" fmla="*/ 25559 h 320"/>
                <a:gd name="T28" fmla="*/ 14329 w 345"/>
                <a:gd name="T29" fmla="*/ 28754 h 320"/>
                <a:gd name="T30" fmla="*/ 20697 w 345"/>
                <a:gd name="T31" fmla="*/ 39137 h 320"/>
                <a:gd name="T32" fmla="*/ 20697 w 345"/>
                <a:gd name="T33" fmla="*/ 41533 h 320"/>
                <a:gd name="T34" fmla="*/ 17513 w 345"/>
                <a:gd name="T35" fmla="*/ 58306 h 320"/>
                <a:gd name="T36" fmla="*/ 23882 w 345"/>
                <a:gd name="T37" fmla="*/ 60702 h 320"/>
                <a:gd name="T38" fmla="*/ 41395 w 345"/>
                <a:gd name="T39" fmla="*/ 64696 h 320"/>
                <a:gd name="T40" fmla="*/ 41395 w 345"/>
                <a:gd name="T41" fmla="*/ 60702 h 320"/>
                <a:gd name="T42" fmla="*/ 48559 w 345"/>
                <a:gd name="T43" fmla="*/ 58306 h 320"/>
                <a:gd name="T44" fmla="*/ 58908 w 345"/>
                <a:gd name="T45" fmla="*/ 60702 h 320"/>
                <a:gd name="T46" fmla="*/ 62092 w 345"/>
                <a:gd name="T47" fmla="*/ 60702 h 320"/>
                <a:gd name="T48" fmla="*/ 65276 w 345"/>
                <a:gd name="T49" fmla="*/ 55111 h 320"/>
                <a:gd name="T50" fmla="*/ 62092 w 345"/>
                <a:gd name="T51" fmla="*/ 48721 h 320"/>
                <a:gd name="T52" fmla="*/ 62092 w 345"/>
                <a:gd name="T53" fmla="*/ 41533 h 320"/>
                <a:gd name="T54" fmla="*/ 62092 w 345"/>
                <a:gd name="T55" fmla="*/ 35942 h 320"/>
                <a:gd name="T56" fmla="*/ 58908 w 345"/>
                <a:gd name="T57" fmla="*/ 39137 h 320"/>
                <a:gd name="T58" fmla="*/ 58908 w 345"/>
                <a:gd name="T59" fmla="*/ 35942 h 320"/>
                <a:gd name="T60" fmla="*/ 62092 w 345"/>
                <a:gd name="T61" fmla="*/ 28754 h 320"/>
                <a:gd name="T62" fmla="*/ 65276 w 345"/>
                <a:gd name="T63" fmla="*/ 28754 h 320"/>
                <a:gd name="T64" fmla="*/ 69257 w 345"/>
                <a:gd name="T65" fmla="*/ 19169 h 320"/>
                <a:gd name="T66" fmla="*/ 58908 w 345"/>
                <a:gd name="T67" fmla="*/ 12779 h 320"/>
                <a:gd name="T68" fmla="*/ 54928 w 345"/>
                <a:gd name="T69" fmla="*/ 12779 h 320"/>
                <a:gd name="T70" fmla="*/ 51743 w 345"/>
                <a:gd name="T71" fmla="*/ 12779 h 320"/>
                <a:gd name="T72" fmla="*/ 51743 w 345"/>
                <a:gd name="T73" fmla="*/ 9585 h 320"/>
                <a:gd name="T74" fmla="*/ 48559 w 345"/>
                <a:gd name="T75" fmla="*/ 9585 h 320"/>
                <a:gd name="T76" fmla="*/ 48559 w 345"/>
                <a:gd name="T77" fmla="*/ 6390 h 320"/>
                <a:gd name="T78" fmla="*/ 41395 w 345"/>
                <a:gd name="T79" fmla="*/ 3195 h 320"/>
                <a:gd name="T80" fmla="*/ 41395 w 345"/>
                <a:gd name="T81" fmla="*/ 0 h 3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"/>
                <a:gd name="T124" fmla="*/ 0 h 320"/>
                <a:gd name="T125" fmla="*/ 345 w 345"/>
                <a:gd name="T126" fmla="*/ 320 h 3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" h="320" extrusionOk="0">
                  <a:moveTo>
                    <a:pt x="207" y="0"/>
                  </a:moveTo>
                  <a:lnTo>
                    <a:pt x="207" y="0"/>
                  </a:lnTo>
                  <a:lnTo>
                    <a:pt x="172" y="15"/>
                  </a:lnTo>
                  <a:lnTo>
                    <a:pt x="172" y="48"/>
                  </a:lnTo>
                  <a:lnTo>
                    <a:pt x="138" y="63"/>
                  </a:lnTo>
                  <a:lnTo>
                    <a:pt x="120" y="80"/>
                  </a:lnTo>
                  <a:lnTo>
                    <a:pt x="103" y="80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86" y="96"/>
                  </a:lnTo>
                  <a:lnTo>
                    <a:pt x="51" y="111"/>
                  </a:lnTo>
                  <a:lnTo>
                    <a:pt x="51" y="96"/>
                  </a:lnTo>
                  <a:lnTo>
                    <a:pt x="0" y="111"/>
                  </a:lnTo>
                  <a:lnTo>
                    <a:pt x="0" y="128"/>
                  </a:lnTo>
                  <a:lnTo>
                    <a:pt x="69" y="144"/>
                  </a:lnTo>
                  <a:lnTo>
                    <a:pt x="103" y="192"/>
                  </a:lnTo>
                  <a:lnTo>
                    <a:pt x="103" y="207"/>
                  </a:lnTo>
                  <a:lnTo>
                    <a:pt x="86" y="288"/>
                  </a:lnTo>
                  <a:lnTo>
                    <a:pt x="120" y="303"/>
                  </a:lnTo>
                  <a:lnTo>
                    <a:pt x="207" y="320"/>
                  </a:lnTo>
                  <a:lnTo>
                    <a:pt x="207" y="303"/>
                  </a:lnTo>
                  <a:lnTo>
                    <a:pt x="241" y="288"/>
                  </a:lnTo>
                  <a:lnTo>
                    <a:pt x="293" y="303"/>
                  </a:lnTo>
                  <a:lnTo>
                    <a:pt x="311" y="303"/>
                  </a:lnTo>
                  <a:lnTo>
                    <a:pt x="328" y="272"/>
                  </a:lnTo>
                  <a:lnTo>
                    <a:pt x="311" y="240"/>
                  </a:lnTo>
                  <a:lnTo>
                    <a:pt x="311" y="207"/>
                  </a:lnTo>
                  <a:lnTo>
                    <a:pt x="311" y="176"/>
                  </a:lnTo>
                  <a:lnTo>
                    <a:pt x="293" y="192"/>
                  </a:lnTo>
                  <a:lnTo>
                    <a:pt x="293" y="176"/>
                  </a:lnTo>
                  <a:lnTo>
                    <a:pt x="311" y="144"/>
                  </a:lnTo>
                  <a:lnTo>
                    <a:pt x="328" y="144"/>
                  </a:lnTo>
                  <a:lnTo>
                    <a:pt x="345" y="96"/>
                  </a:lnTo>
                  <a:lnTo>
                    <a:pt x="293" y="63"/>
                  </a:lnTo>
                  <a:lnTo>
                    <a:pt x="276" y="63"/>
                  </a:lnTo>
                  <a:lnTo>
                    <a:pt x="259" y="63"/>
                  </a:lnTo>
                  <a:lnTo>
                    <a:pt x="259" y="48"/>
                  </a:lnTo>
                  <a:lnTo>
                    <a:pt x="241" y="48"/>
                  </a:lnTo>
                  <a:lnTo>
                    <a:pt x="241" y="32"/>
                  </a:lnTo>
                  <a:lnTo>
                    <a:pt x="207" y="15"/>
                  </a:lnTo>
                  <a:lnTo>
                    <a:pt x="207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46" name="Freeform 248"/>
            <p:cNvSpPr/>
            <p:nvPr/>
          </p:nvSpPr>
          <p:spPr bwMode="auto">
            <a:xfrm>
              <a:off x="4406900" y="4046538"/>
              <a:ext cx="11113" cy="12700"/>
            </a:xfrm>
            <a:custGeom>
              <a:avLst/>
              <a:gdLst>
                <a:gd name="T0" fmla="*/ 2084 w 16"/>
                <a:gd name="T1" fmla="*/ 0 h 15"/>
                <a:gd name="T2" fmla="*/ 2084 w 16"/>
                <a:gd name="T3" fmla="*/ 0 h 15"/>
                <a:gd name="T4" fmla="*/ 0 w 16"/>
                <a:gd name="T5" fmla="*/ 3387 h 15"/>
                <a:gd name="T6" fmla="*/ 2084 w 16"/>
                <a:gd name="T7" fmla="*/ 3387 h 15"/>
                <a:gd name="T8" fmla="*/ 2084 w 1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 extrusionOk="0">
                  <a:moveTo>
                    <a:pt x="16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6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47" name="Freeform 249"/>
            <p:cNvSpPr/>
            <p:nvPr/>
          </p:nvSpPr>
          <p:spPr bwMode="auto">
            <a:xfrm>
              <a:off x="4886325" y="3233738"/>
              <a:ext cx="69850" cy="90488"/>
            </a:xfrm>
            <a:custGeom>
              <a:avLst/>
              <a:gdLst>
                <a:gd name="T0" fmla="*/ 3969 w 88"/>
                <a:gd name="T1" fmla="*/ 23019 h 114"/>
                <a:gd name="T2" fmla="*/ 3969 w 88"/>
                <a:gd name="T3" fmla="*/ 23019 h 114"/>
                <a:gd name="T4" fmla="*/ 7938 w 88"/>
                <a:gd name="T5" fmla="*/ 23019 h 114"/>
                <a:gd name="T6" fmla="*/ 10319 w 88"/>
                <a:gd name="T7" fmla="*/ 23019 h 114"/>
                <a:gd name="T8" fmla="*/ 14288 w 88"/>
                <a:gd name="T9" fmla="*/ 13494 h 114"/>
                <a:gd name="T10" fmla="*/ 17463 w 88"/>
                <a:gd name="T11" fmla="*/ 13494 h 114"/>
                <a:gd name="T12" fmla="*/ 17463 w 88"/>
                <a:gd name="T13" fmla="*/ 9525 h 114"/>
                <a:gd name="T14" fmla="*/ 14288 w 88"/>
                <a:gd name="T15" fmla="*/ 9525 h 114"/>
                <a:gd name="T16" fmla="*/ 14288 w 88"/>
                <a:gd name="T17" fmla="*/ 0 h 114"/>
                <a:gd name="T18" fmla="*/ 3969 w 88"/>
                <a:gd name="T19" fmla="*/ 3969 h 114"/>
                <a:gd name="T20" fmla="*/ 0 w 88"/>
                <a:gd name="T21" fmla="*/ 9525 h 114"/>
                <a:gd name="T22" fmla="*/ 0 w 88"/>
                <a:gd name="T23" fmla="*/ 16669 h 114"/>
                <a:gd name="T24" fmla="*/ 3969 w 88"/>
                <a:gd name="T25" fmla="*/ 19050 h 114"/>
                <a:gd name="T26" fmla="*/ 3969 w 88"/>
                <a:gd name="T27" fmla="*/ 23019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114"/>
                <a:gd name="T44" fmla="*/ 88 w 88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114" extrusionOk="0">
                  <a:moveTo>
                    <a:pt x="19" y="114"/>
                  </a:moveTo>
                  <a:lnTo>
                    <a:pt x="19" y="114"/>
                  </a:lnTo>
                  <a:lnTo>
                    <a:pt x="37" y="114"/>
                  </a:lnTo>
                  <a:lnTo>
                    <a:pt x="54" y="114"/>
                  </a:lnTo>
                  <a:lnTo>
                    <a:pt x="71" y="66"/>
                  </a:lnTo>
                  <a:lnTo>
                    <a:pt x="88" y="66"/>
                  </a:lnTo>
                  <a:lnTo>
                    <a:pt x="88" y="48"/>
                  </a:lnTo>
                  <a:lnTo>
                    <a:pt x="71" y="48"/>
                  </a:lnTo>
                  <a:lnTo>
                    <a:pt x="71" y="0"/>
                  </a:lnTo>
                  <a:lnTo>
                    <a:pt x="19" y="18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19" y="96"/>
                  </a:lnTo>
                  <a:lnTo>
                    <a:pt x="19" y="11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48" name="Freeform 250"/>
            <p:cNvSpPr/>
            <p:nvPr/>
          </p:nvSpPr>
          <p:spPr bwMode="auto">
            <a:xfrm>
              <a:off x="4791075" y="3373438"/>
              <a:ext cx="80963" cy="88900"/>
            </a:xfrm>
            <a:custGeom>
              <a:avLst/>
              <a:gdLst>
                <a:gd name="T0" fmla="*/ 13234 w 104"/>
                <a:gd name="T1" fmla="*/ 22425 h 111"/>
                <a:gd name="T2" fmla="*/ 13234 w 104"/>
                <a:gd name="T3" fmla="*/ 22425 h 111"/>
                <a:gd name="T4" fmla="*/ 13234 w 104"/>
                <a:gd name="T5" fmla="*/ 12814 h 111"/>
                <a:gd name="T6" fmla="*/ 16348 w 104"/>
                <a:gd name="T7" fmla="*/ 9611 h 111"/>
                <a:gd name="T8" fmla="*/ 19462 w 104"/>
                <a:gd name="T9" fmla="*/ 0 h 111"/>
                <a:gd name="T10" fmla="*/ 10120 w 104"/>
                <a:gd name="T11" fmla="*/ 3204 h 111"/>
                <a:gd name="T12" fmla="*/ 13234 w 104"/>
                <a:gd name="T13" fmla="*/ 9611 h 111"/>
                <a:gd name="T14" fmla="*/ 10120 w 104"/>
                <a:gd name="T15" fmla="*/ 9611 h 111"/>
                <a:gd name="T16" fmla="*/ 10120 w 104"/>
                <a:gd name="T17" fmla="*/ 6407 h 111"/>
                <a:gd name="T18" fmla="*/ 6228 w 104"/>
                <a:gd name="T19" fmla="*/ 6407 h 111"/>
                <a:gd name="T20" fmla="*/ 0 w 104"/>
                <a:gd name="T21" fmla="*/ 19222 h 111"/>
                <a:gd name="T22" fmla="*/ 10120 w 104"/>
                <a:gd name="T23" fmla="*/ 19222 h 111"/>
                <a:gd name="T24" fmla="*/ 13234 w 104"/>
                <a:gd name="T25" fmla="*/ 22425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11"/>
                <a:gd name="T41" fmla="*/ 104 w 104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11" extrusionOk="0">
                  <a:moveTo>
                    <a:pt x="69" y="111"/>
                  </a:moveTo>
                  <a:lnTo>
                    <a:pt x="69" y="111"/>
                  </a:lnTo>
                  <a:lnTo>
                    <a:pt x="69" y="63"/>
                  </a:lnTo>
                  <a:lnTo>
                    <a:pt x="87" y="48"/>
                  </a:lnTo>
                  <a:lnTo>
                    <a:pt x="104" y="0"/>
                  </a:lnTo>
                  <a:lnTo>
                    <a:pt x="52" y="15"/>
                  </a:lnTo>
                  <a:lnTo>
                    <a:pt x="69" y="48"/>
                  </a:lnTo>
                  <a:lnTo>
                    <a:pt x="52" y="48"/>
                  </a:lnTo>
                  <a:lnTo>
                    <a:pt x="52" y="32"/>
                  </a:lnTo>
                  <a:lnTo>
                    <a:pt x="35" y="32"/>
                  </a:lnTo>
                  <a:lnTo>
                    <a:pt x="0" y="96"/>
                  </a:lnTo>
                  <a:lnTo>
                    <a:pt x="52" y="96"/>
                  </a:lnTo>
                  <a:lnTo>
                    <a:pt x="69" y="111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49" name="Freeform 251"/>
            <p:cNvSpPr/>
            <p:nvPr/>
          </p:nvSpPr>
          <p:spPr bwMode="auto">
            <a:xfrm>
              <a:off x="4775200" y="3449638"/>
              <a:ext cx="69850" cy="50800"/>
            </a:xfrm>
            <a:custGeom>
              <a:avLst/>
              <a:gdLst>
                <a:gd name="T0" fmla="*/ 14288 w 88"/>
                <a:gd name="T1" fmla="*/ 12902 h 63"/>
                <a:gd name="T2" fmla="*/ 14288 w 88"/>
                <a:gd name="T3" fmla="*/ 12902 h 63"/>
                <a:gd name="T4" fmla="*/ 10319 w 88"/>
                <a:gd name="T5" fmla="*/ 12902 h 63"/>
                <a:gd name="T6" fmla="*/ 10319 w 88"/>
                <a:gd name="T7" fmla="*/ 9676 h 63"/>
                <a:gd name="T8" fmla="*/ 7144 w 88"/>
                <a:gd name="T9" fmla="*/ 9676 h 63"/>
                <a:gd name="T10" fmla="*/ 7144 w 88"/>
                <a:gd name="T11" fmla="*/ 6451 h 63"/>
                <a:gd name="T12" fmla="*/ 0 w 88"/>
                <a:gd name="T13" fmla="*/ 3225 h 63"/>
                <a:gd name="T14" fmla="*/ 0 w 88"/>
                <a:gd name="T15" fmla="*/ 0 h 63"/>
                <a:gd name="T16" fmla="*/ 3969 w 88"/>
                <a:gd name="T17" fmla="*/ 0 h 63"/>
                <a:gd name="T18" fmla="*/ 14288 w 88"/>
                <a:gd name="T19" fmla="*/ 0 h 63"/>
                <a:gd name="T20" fmla="*/ 17463 w 88"/>
                <a:gd name="T21" fmla="*/ 3225 h 63"/>
                <a:gd name="T22" fmla="*/ 17463 w 88"/>
                <a:gd name="T23" fmla="*/ 9676 h 63"/>
                <a:gd name="T24" fmla="*/ 14288 w 88"/>
                <a:gd name="T25" fmla="*/ 9676 h 63"/>
                <a:gd name="T26" fmla="*/ 14288 w 88"/>
                <a:gd name="T27" fmla="*/ 12902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63"/>
                <a:gd name="T44" fmla="*/ 88 w 88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63" extrusionOk="0">
                  <a:moveTo>
                    <a:pt x="71" y="63"/>
                  </a:moveTo>
                  <a:lnTo>
                    <a:pt x="71" y="63"/>
                  </a:lnTo>
                  <a:lnTo>
                    <a:pt x="54" y="63"/>
                  </a:lnTo>
                  <a:lnTo>
                    <a:pt x="54" y="48"/>
                  </a:lnTo>
                  <a:lnTo>
                    <a:pt x="36" y="48"/>
                  </a:lnTo>
                  <a:lnTo>
                    <a:pt x="36" y="3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1" y="0"/>
                  </a:lnTo>
                  <a:lnTo>
                    <a:pt x="88" y="15"/>
                  </a:lnTo>
                  <a:lnTo>
                    <a:pt x="88" y="48"/>
                  </a:lnTo>
                  <a:lnTo>
                    <a:pt x="71" y="48"/>
                  </a:lnTo>
                  <a:lnTo>
                    <a:pt x="71" y="6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50" name="Freeform 252"/>
            <p:cNvSpPr/>
            <p:nvPr/>
          </p:nvSpPr>
          <p:spPr bwMode="auto">
            <a:xfrm>
              <a:off x="4913313" y="3514726"/>
              <a:ext cx="166687" cy="76200"/>
            </a:xfrm>
            <a:custGeom>
              <a:avLst/>
              <a:gdLst>
                <a:gd name="T0" fmla="*/ 0 w 209"/>
                <a:gd name="T1" fmla="*/ 12700 h 96"/>
                <a:gd name="T2" fmla="*/ 0 w 209"/>
                <a:gd name="T3" fmla="*/ 12700 h 96"/>
                <a:gd name="T4" fmla="*/ 7178 w 209"/>
                <a:gd name="T5" fmla="*/ 12700 h 96"/>
                <a:gd name="T6" fmla="*/ 21534 w 209"/>
                <a:gd name="T7" fmla="*/ 9525 h 96"/>
                <a:gd name="T8" fmla="*/ 21534 w 209"/>
                <a:gd name="T9" fmla="*/ 5556 h 96"/>
                <a:gd name="T10" fmla="*/ 24724 w 209"/>
                <a:gd name="T11" fmla="*/ 3175 h 96"/>
                <a:gd name="T12" fmla="*/ 31902 w 209"/>
                <a:gd name="T13" fmla="*/ 3175 h 96"/>
                <a:gd name="T14" fmla="*/ 31902 w 209"/>
                <a:gd name="T15" fmla="*/ 0 h 96"/>
                <a:gd name="T16" fmla="*/ 42270 w 209"/>
                <a:gd name="T17" fmla="*/ 3175 h 96"/>
                <a:gd name="T18" fmla="*/ 42270 w 209"/>
                <a:gd name="T19" fmla="*/ 9525 h 96"/>
                <a:gd name="T20" fmla="*/ 38282 w 209"/>
                <a:gd name="T21" fmla="*/ 15875 h 96"/>
                <a:gd name="T22" fmla="*/ 24724 w 209"/>
                <a:gd name="T23" fmla="*/ 19050 h 96"/>
                <a:gd name="T24" fmla="*/ 17546 w 209"/>
                <a:gd name="T25" fmla="*/ 15875 h 96"/>
                <a:gd name="T26" fmla="*/ 7178 w 209"/>
                <a:gd name="T27" fmla="*/ 15875 h 96"/>
                <a:gd name="T28" fmla="*/ 3988 w 209"/>
                <a:gd name="T29" fmla="*/ 15875 h 96"/>
                <a:gd name="T30" fmla="*/ 0 w 209"/>
                <a:gd name="T31" fmla="*/ 12700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9"/>
                <a:gd name="T49" fmla="*/ 0 h 96"/>
                <a:gd name="T50" fmla="*/ 209 w 209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9" h="96" extrusionOk="0">
                  <a:moveTo>
                    <a:pt x="0" y="64"/>
                  </a:moveTo>
                  <a:lnTo>
                    <a:pt x="0" y="64"/>
                  </a:lnTo>
                  <a:lnTo>
                    <a:pt x="34" y="64"/>
                  </a:lnTo>
                  <a:lnTo>
                    <a:pt x="105" y="48"/>
                  </a:lnTo>
                  <a:lnTo>
                    <a:pt x="105" y="31"/>
                  </a:lnTo>
                  <a:lnTo>
                    <a:pt x="123" y="16"/>
                  </a:lnTo>
                  <a:lnTo>
                    <a:pt x="157" y="16"/>
                  </a:lnTo>
                  <a:lnTo>
                    <a:pt x="157" y="0"/>
                  </a:lnTo>
                  <a:lnTo>
                    <a:pt x="209" y="16"/>
                  </a:lnTo>
                  <a:lnTo>
                    <a:pt x="209" y="48"/>
                  </a:lnTo>
                  <a:lnTo>
                    <a:pt x="192" y="79"/>
                  </a:lnTo>
                  <a:lnTo>
                    <a:pt x="123" y="96"/>
                  </a:lnTo>
                  <a:lnTo>
                    <a:pt x="88" y="79"/>
                  </a:lnTo>
                  <a:lnTo>
                    <a:pt x="34" y="79"/>
                  </a:lnTo>
                  <a:lnTo>
                    <a:pt x="17" y="79"/>
                  </a:lnTo>
                  <a:lnTo>
                    <a:pt x="0" y="64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51" name="Freeform 253"/>
            <p:cNvSpPr/>
            <p:nvPr/>
          </p:nvSpPr>
          <p:spPr bwMode="auto">
            <a:xfrm>
              <a:off x="4845050" y="3563938"/>
              <a:ext cx="98425" cy="50800"/>
            </a:xfrm>
            <a:custGeom>
              <a:avLst/>
              <a:gdLst>
                <a:gd name="T0" fmla="*/ 7202 w 123"/>
                <a:gd name="T1" fmla="*/ 12902 h 63"/>
                <a:gd name="T2" fmla="*/ 7202 w 123"/>
                <a:gd name="T3" fmla="*/ 12902 h 63"/>
                <a:gd name="T4" fmla="*/ 14404 w 123"/>
                <a:gd name="T5" fmla="*/ 9676 h 63"/>
                <a:gd name="T6" fmla="*/ 18405 w 123"/>
                <a:gd name="T7" fmla="*/ 9676 h 63"/>
                <a:gd name="T8" fmla="*/ 18405 w 123"/>
                <a:gd name="T9" fmla="*/ 6451 h 63"/>
                <a:gd name="T10" fmla="*/ 21605 w 123"/>
                <a:gd name="T11" fmla="*/ 9676 h 63"/>
                <a:gd name="T12" fmla="*/ 24806 w 123"/>
                <a:gd name="T13" fmla="*/ 3225 h 63"/>
                <a:gd name="T14" fmla="*/ 21605 w 123"/>
                <a:gd name="T15" fmla="*/ 3225 h 63"/>
                <a:gd name="T16" fmla="*/ 18405 w 123"/>
                <a:gd name="T17" fmla="*/ 0 h 63"/>
                <a:gd name="T18" fmla="*/ 7202 w 123"/>
                <a:gd name="T19" fmla="*/ 0 h 63"/>
                <a:gd name="T20" fmla="*/ 4001 w 123"/>
                <a:gd name="T21" fmla="*/ 0 h 63"/>
                <a:gd name="T22" fmla="*/ 0 w 123"/>
                <a:gd name="T23" fmla="*/ 6451 h 63"/>
                <a:gd name="T24" fmla="*/ 0 w 123"/>
                <a:gd name="T25" fmla="*/ 9676 h 63"/>
                <a:gd name="T26" fmla="*/ 4001 w 123"/>
                <a:gd name="T27" fmla="*/ 6451 h 63"/>
                <a:gd name="T28" fmla="*/ 4001 w 123"/>
                <a:gd name="T29" fmla="*/ 12902 h 63"/>
                <a:gd name="T30" fmla="*/ 7202 w 123"/>
                <a:gd name="T31" fmla="*/ 12902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63"/>
                <a:gd name="T50" fmla="*/ 123 w 123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63" extrusionOk="0">
                  <a:moveTo>
                    <a:pt x="35" y="63"/>
                  </a:moveTo>
                  <a:lnTo>
                    <a:pt x="35" y="63"/>
                  </a:lnTo>
                  <a:lnTo>
                    <a:pt x="71" y="48"/>
                  </a:lnTo>
                  <a:lnTo>
                    <a:pt x="89" y="48"/>
                  </a:lnTo>
                  <a:lnTo>
                    <a:pt x="89" y="32"/>
                  </a:lnTo>
                  <a:lnTo>
                    <a:pt x="106" y="48"/>
                  </a:lnTo>
                  <a:lnTo>
                    <a:pt x="123" y="15"/>
                  </a:lnTo>
                  <a:lnTo>
                    <a:pt x="106" y="15"/>
                  </a:lnTo>
                  <a:lnTo>
                    <a:pt x="89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8" y="32"/>
                  </a:lnTo>
                  <a:lnTo>
                    <a:pt x="18" y="63"/>
                  </a:lnTo>
                  <a:lnTo>
                    <a:pt x="35" y="6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52" name="Freeform 254"/>
            <p:cNvSpPr/>
            <p:nvPr/>
          </p:nvSpPr>
          <p:spPr bwMode="auto">
            <a:xfrm>
              <a:off x="4557713" y="3195638"/>
              <a:ext cx="25400" cy="38100"/>
            </a:xfrm>
            <a:custGeom>
              <a:avLst/>
              <a:gdLst>
                <a:gd name="T0" fmla="*/ 0 w 33"/>
                <a:gd name="T1" fmla="*/ 9525 h 48"/>
                <a:gd name="T2" fmla="*/ 3079 w 33"/>
                <a:gd name="T3" fmla="*/ 3969 h 48"/>
                <a:gd name="T4" fmla="*/ 6158 w 33"/>
                <a:gd name="T5" fmla="*/ 0 h 48"/>
                <a:gd name="T6" fmla="*/ 0 w 33"/>
                <a:gd name="T7" fmla="*/ 3969 h 48"/>
                <a:gd name="T8" fmla="*/ 0 w 33"/>
                <a:gd name="T9" fmla="*/ 952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8"/>
                <a:gd name="T17" fmla="*/ 33 w 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8" extrusionOk="0">
                  <a:moveTo>
                    <a:pt x="0" y="48"/>
                  </a:moveTo>
                  <a:lnTo>
                    <a:pt x="18" y="18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53" name="Freeform 255"/>
            <p:cNvSpPr/>
            <p:nvPr/>
          </p:nvSpPr>
          <p:spPr bwMode="auto">
            <a:xfrm>
              <a:off x="4679950" y="3119438"/>
              <a:ext cx="14288" cy="14288"/>
            </a:xfrm>
            <a:custGeom>
              <a:avLst/>
              <a:gdLst>
                <a:gd name="T0" fmla="*/ 0 w 17"/>
                <a:gd name="T1" fmla="*/ 3969 h 18"/>
                <a:gd name="T2" fmla="*/ 0 w 17"/>
                <a:gd name="T3" fmla="*/ 3969 h 18"/>
                <a:gd name="T4" fmla="*/ 4202 w 17"/>
                <a:gd name="T5" fmla="*/ 0 h 18"/>
                <a:gd name="T6" fmla="*/ 4202 w 17"/>
                <a:gd name="T7" fmla="*/ 3969 h 18"/>
                <a:gd name="T8" fmla="*/ 0 w 17"/>
                <a:gd name="T9" fmla="*/ 396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 extrusionOk="0">
                  <a:moveTo>
                    <a:pt x="0" y="18"/>
                  </a:moveTo>
                  <a:lnTo>
                    <a:pt x="0" y="18"/>
                  </a:ln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54" name="Line 256"/>
            <p:cNvSpPr>
              <a:spLocks noChangeShapeType="1"/>
            </p:cNvSpPr>
            <p:nvPr/>
          </p:nvSpPr>
          <p:spPr bwMode="auto">
            <a:xfrm>
              <a:off x="4645025" y="3189288"/>
              <a:ext cx="14288" cy="12700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55" name="Freeform 257"/>
            <p:cNvSpPr/>
            <p:nvPr/>
          </p:nvSpPr>
          <p:spPr bwMode="auto">
            <a:xfrm>
              <a:off x="4845050" y="3324226"/>
              <a:ext cx="193675" cy="239713"/>
            </a:xfrm>
            <a:custGeom>
              <a:avLst/>
              <a:gdLst>
                <a:gd name="T0" fmla="*/ 27781 w 244"/>
                <a:gd name="T1" fmla="*/ 8702 h 303"/>
                <a:gd name="T2" fmla="*/ 27781 w 244"/>
                <a:gd name="T3" fmla="*/ 8702 h 303"/>
                <a:gd name="T4" fmla="*/ 42069 w 244"/>
                <a:gd name="T5" fmla="*/ 2373 h 303"/>
                <a:gd name="T6" fmla="*/ 42069 w 244"/>
                <a:gd name="T7" fmla="*/ 5538 h 303"/>
                <a:gd name="T8" fmla="*/ 38100 w 244"/>
                <a:gd name="T9" fmla="*/ 5538 h 303"/>
                <a:gd name="T10" fmla="*/ 45244 w 244"/>
                <a:gd name="T11" fmla="*/ 8702 h 303"/>
                <a:gd name="T12" fmla="*/ 48419 w 244"/>
                <a:gd name="T13" fmla="*/ 34019 h 303"/>
                <a:gd name="T14" fmla="*/ 45244 w 244"/>
                <a:gd name="T15" fmla="*/ 30854 h 303"/>
                <a:gd name="T16" fmla="*/ 38100 w 244"/>
                <a:gd name="T17" fmla="*/ 34019 h 303"/>
                <a:gd name="T18" fmla="*/ 31750 w 244"/>
                <a:gd name="T19" fmla="*/ 37183 h 303"/>
                <a:gd name="T20" fmla="*/ 34925 w 244"/>
                <a:gd name="T21" fmla="*/ 43512 h 303"/>
                <a:gd name="T22" fmla="*/ 42069 w 244"/>
                <a:gd name="T23" fmla="*/ 49841 h 303"/>
                <a:gd name="T24" fmla="*/ 38100 w 244"/>
                <a:gd name="T25" fmla="*/ 53006 h 303"/>
                <a:gd name="T26" fmla="*/ 38100 w 244"/>
                <a:gd name="T27" fmla="*/ 56170 h 303"/>
                <a:gd name="T28" fmla="*/ 24606 w 244"/>
                <a:gd name="T29" fmla="*/ 59335 h 303"/>
                <a:gd name="T30" fmla="*/ 18256 w 244"/>
                <a:gd name="T31" fmla="*/ 59335 h 303"/>
                <a:gd name="T32" fmla="*/ 7144 w 244"/>
                <a:gd name="T33" fmla="*/ 59335 h 303"/>
                <a:gd name="T34" fmla="*/ 11113 w 244"/>
                <a:gd name="T35" fmla="*/ 49841 h 303"/>
                <a:gd name="T36" fmla="*/ 0 w 244"/>
                <a:gd name="T37" fmla="*/ 43512 h 303"/>
                <a:gd name="T38" fmla="*/ 0 w 244"/>
                <a:gd name="T39" fmla="*/ 40348 h 303"/>
                <a:gd name="T40" fmla="*/ 0 w 244"/>
                <a:gd name="T41" fmla="*/ 34019 h 303"/>
                <a:gd name="T42" fmla="*/ 0 w 244"/>
                <a:gd name="T43" fmla="*/ 24525 h 303"/>
                <a:gd name="T44" fmla="*/ 3969 w 244"/>
                <a:gd name="T45" fmla="*/ 21361 h 303"/>
                <a:gd name="T46" fmla="*/ 7144 w 244"/>
                <a:gd name="T47" fmla="*/ 11867 h 303"/>
                <a:gd name="T48" fmla="*/ 14288 w 244"/>
                <a:gd name="T49" fmla="*/ 11867 h 303"/>
                <a:gd name="T50" fmla="*/ 18256 w 244"/>
                <a:gd name="T51" fmla="*/ 5538 h 303"/>
                <a:gd name="T52" fmla="*/ 14288 w 244"/>
                <a:gd name="T53" fmla="*/ 5538 h 303"/>
                <a:gd name="T54" fmla="*/ 18256 w 244"/>
                <a:gd name="T55" fmla="*/ 2373 h 303"/>
                <a:gd name="T56" fmla="*/ 14288 w 244"/>
                <a:gd name="T57" fmla="*/ 0 h 303"/>
                <a:gd name="T58" fmla="*/ 18256 w 244"/>
                <a:gd name="T59" fmla="*/ 0 h 303"/>
                <a:gd name="T60" fmla="*/ 21431 w 244"/>
                <a:gd name="T61" fmla="*/ 0 h 303"/>
                <a:gd name="T62" fmla="*/ 21431 w 244"/>
                <a:gd name="T63" fmla="*/ 2373 h 303"/>
                <a:gd name="T64" fmla="*/ 27781 w 244"/>
                <a:gd name="T65" fmla="*/ 5538 h 303"/>
                <a:gd name="T66" fmla="*/ 24606 w 244"/>
                <a:gd name="T67" fmla="*/ 8702 h 303"/>
                <a:gd name="T68" fmla="*/ 27781 w 244"/>
                <a:gd name="T69" fmla="*/ 8702 h 3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4"/>
                <a:gd name="T106" fmla="*/ 0 h 303"/>
                <a:gd name="T107" fmla="*/ 244 w 244"/>
                <a:gd name="T108" fmla="*/ 303 h 3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4" h="303" extrusionOk="0">
                  <a:moveTo>
                    <a:pt x="140" y="47"/>
                  </a:moveTo>
                  <a:lnTo>
                    <a:pt x="140" y="47"/>
                  </a:lnTo>
                  <a:lnTo>
                    <a:pt x="210" y="15"/>
                  </a:lnTo>
                  <a:lnTo>
                    <a:pt x="210" y="30"/>
                  </a:lnTo>
                  <a:lnTo>
                    <a:pt x="192" y="30"/>
                  </a:lnTo>
                  <a:lnTo>
                    <a:pt x="227" y="47"/>
                  </a:lnTo>
                  <a:lnTo>
                    <a:pt x="244" y="174"/>
                  </a:lnTo>
                  <a:lnTo>
                    <a:pt x="227" y="159"/>
                  </a:lnTo>
                  <a:lnTo>
                    <a:pt x="192" y="174"/>
                  </a:lnTo>
                  <a:lnTo>
                    <a:pt x="158" y="191"/>
                  </a:lnTo>
                  <a:lnTo>
                    <a:pt x="175" y="222"/>
                  </a:lnTo>
                  <a:lnTo>
                    <a:pt x="210" y="255"/>
                  </a:lnTo>
                  <a:lnTo>
                    <a:pt x="192" y="270"/>
                  </a:lnTo>
                  <a:lnTo>
                    <a:pt x="192" y="287"/>
                  </a:lnTo>
                  <a:lnTo>
                    <a:pt x="123" y="303"/>
                  </a:lnTo>
                  <a:lnTo>
                    <a:pt x="89" y="303"/>
                  </a:lnTo>
                  <a:lnTo>
                    <a:pt x="35" y="303"/>
                  </a:lnTo>
                  <a:lnTo>
                    <a:pt x="54" y="255"/>
                  </a:lnTo>
                  <a:lnTo>
                    <a:pt x="0" y="22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26"/>
                  </a:lnTo>
                  <a:lnTo>
                    <a:pt x="18" y="111"/>
                  </a:lnTo>
                  <a:lnTo>
                    <a:pt x="35" y="63"/>
                  </a:lnTo>
                  <a:lnTo>
                    <a:pt x="71" y="63"/>
                  </a:lnTo>
                  <a:lnTo>
                    <a:pt x="89" y="30"/>
                  </a:lnTo>
                  <a:lnTo>
                    <a:pt x="71" y="30"/>
                  </a:lnTo>
                  <a:lnTo>
                    <a:pt x="89" y="15"/>
                  </a:lnTo>
                  <a:lnTo>
                    <a:pt x="71" y="0"/>
                  </a:lnTo>
                  <a:lnTo>
                    <a:pt x="89" y="0"/>
                  </a:lnTo>
                  <a:lnTo>
                    <a:pt x="106" y="0"/>
                  </a:lnTo>
                  <a:lnTo>
                    <a:pt x="106" y="15"/>
                  </a:lnTo>
                  <a:lnTo>
                    <a:pt x="140" y="30"/>
                  </a:lnTo>
                  <a:lnTo>
                    <a:pt x="123" y="47"/>
                  </a:lnTo>
                  <a:lnTo>
                    <a:pt x="140" y="4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56" name="Freeform 258"/>
            <p:cNvSpPr/>
            <p:nvPr/>
          </p:nvSpPr>
          <p:spPr bwMode="auto">
            <a:xfrm>
              <a:off x="4859338" y="3576638"/>
              <a:ext cx="261938" cy="242888"/>
            </a:xfrm>
            <a:custGeom>
              <a:avLst/>
              <a:gdLst>
                <a:gd name="T0" fmla="*/ 3969 w 330"/>
                <a:gd name="T1" fmla="*/ 23094 h 305"/>
                <a:gd name="T2" fmla="*/ 3969 w 330"/>
                <a:gd name="T3" fmla="*/ 23094 h 305"/>
                <a:gd name="T4" fmla="*/ 9525 w 330"/>
                <a:gd name="T5" fmla="*/ 19112 h 305"/>
                <a:gd name="T6" fmla="*/ 16669 w 330"/>
                <a:gd name="T7" fmla="*/ 23094 h 305"/>
                <a:gd name="T8" fmla="*/ 23813 w 330"/>
                <a:gd name="T9" fmla="*/ 32651 h 305"/>
                <a:gd name="T10" fmla="*/ 27781 w 330"/>
                <a:gd name="T11" fmla="*/ 32651 h 305"/>
                <a:gd name="T12" fmla="*/ 30956 w 330"/>
                <a:gd name="T13" fmla="*/ 38225 h 305"/>
                <a:gd name="T14" fmla="*/ 38100 w 330"/>
                <a:gd name="T15" fmla="*/ 42207 h 305"/>
                <a:gd name="T16" fmla="*/ 44450 w 330"/>
                <a:gd name="T17" fmla="*/ 47781 h 305"/>
                <a:gd name="T18" fmla="*/ 47625 w 330"/>
                <a:gd name="T19" fmla="*/ 47781 h 305"/>
                <a:gd name="T20" fmla="*/ 52388 w 330"/>
                <a:gd name="T21" fmla="*/ 57337 h 305"/>
                <a:gd name="T22" fmla="*/ 47625 w 330"/>
                <a:gd name="T23" fmla="*/ 61319 h 305"/>
                <a:gd name="T24" fmla="*/ 52388 w 330"/>
                <a:gd name="T25" fmla="*/ 61319 h 305"/>
                <a:gd name="T26" fmla="*/ 55563 w 330"/>
                <a:gd name="T27" fmla="*/ 57337 h 305"/>
                <a:gd name="T28" fmla="*/ 55563 w 330"/>
                <a:gd name="T29" fmla="*/ 54948 h 305"/>
                <a:gd name="T30" fmla="*/ 55563 w 330"/>
                <a:gd name="T31" fmla="*/ 51763 h 305"/>
                <a:gd name="T32" fmla="*/ 55563 w 330"/>
                <a:gd name="T33" fmla="*/ 45392 h 305"/>
                <a:gd name="T34" fmla="*/ 61913 w 330"/>
                <a:gd name="T35" fmla="*/ 51763 h 305"/>
                <a:gd name="T36" fmla="*/ 65881 w 330"/>
                <a:gd name="T37" fmla="*/ 47781 h 305"/>
                <a:gd name="T38" fmla="*/ 47625 w 330"/>
                <a:gd name="T39" fmla="*/ 38225 h 305"/>
                <a:gd name="T40" fmla="*/ 52388 w 330"/>
                <a:gd name="T41" fmla="*/ 35836 h 305"/>
                <a:gd name="T42" fmla="*/ 47625 w 330"/>
                <a:gd name="T43" fmla="*/ 35836 h 305"/>
                <a:gd name="T44" fmla="*/ 41275 w 330"/>
                <a:gd name="T45" fmla="*/ 32651 h 305"/>
                <a:gd name="T46" fmla="*/ 38100 w 330"/>
                <a:gd name="T47" fmla="*/ 26280 h 305"/>
                <a:gd name="T48" fmla="*/ 30956 w 330"/>
                <a:gd name="T49" fmla="*/ 19112 h 305"/>
                <a:gd name="T50" fmla="*/ 30956 w 330"/>
                <a:gd name="T51" fmla="*/ 9556 h 305"/>
                <a:gd name="T52" fmla="*/ 34131 w 330"/>
                <a:gd name="T53" fmla="*/ 9556 h 305"/>
                <a:gd name="T54" fmla="*/ 38100 w 330"/>
                <a:gd name="T55" fmla="*/ 9556 h 305"/>
                <a:gd name="T56" fmla="*/ 38100 w 330"/>
                <a:gd name="T57" fmla="*/ 7167 h 305"/>
                <a:gd name="T58" fmla="*/ 38100 w 330"/>
                <a:gd name="T59" fmla="*/ 3982 h 305"/>
                <a:gd name="T60" fmla="*/ 30956 w 330"/>
                <a:gd name="T61" fmla="*/ 0 h 305"/>
                <a:gd name="T62" fmla="*/ 19844 w 330"/>
                <a:gd name="T63" fmla="*/ 0 h 305"/>
                <a:gd name="T64" fmla="*/ 16669 w 330"/>
                <a:gd name="T65" fmla="*/ 7167 h 305"/>
                <a:gd name="T66" fmla="*/ 14288 w 330"/>
                <a:gd name="T67" fmla="*/ 3982 h 305"/>
                <a:gd name="T68" fmla="*/ 14288 w 330"/>
                <a:gd name="T69" fmla="*/ 7167 h 305"/>
                <a:gd name="T70" fmla="*/ 9525 w 330"/>
                <a:gd name="T71" fmla="*/ 7167 h 305"/>
                <a:gd name="T72" fmla="*/ 3969 w 330"/>
                <a:gd name="T73" fmla="*/ 9556 h 305"/>
                <a:gd name="T74" fmla="*/ 0 w 330"/>
                <a:gd name="T75" fmla="*/ 9556 h 305"/>
                <a:gd name="T76" fmla="*/ 0 w 330"/>
                <a:gd name="T77" fmla="*/ 16723 h 305"/>
                <a:gd name="T78" fmla="*/ 3969 w 330"/>
                <a:gd name="T79" fmla="*/ 23094 h 3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0"/>
                <a:gd name="T121" fmla="*/ 0 h 305"/>
                <a:gd name="T122" fmla="*/ 330 w 330"/>
                <a:gd name="T123" fmla="*/ 305 h 3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0" h="305" extrusionOk="0">
                  <a:moveTo>
                    <a:pt x="17" y="113"/>
                  </a:moveTo>
                  <a:lnTo>
                    <a:pt x="17" y="113"/>
                  </a:lnTo>
                  <a:lnTo>
                    <a:pt x="51" y="96"/>
                  </a:lnTo>
                  <a:lnTo>
                    <a:pt x="86" y="113"/>
                  </a:lnTo>
                  <a:lnTo>
                    <a:pt x="120" y="161"/>
                  </a:lnTo>
                  <a:lnTo>
                    <a:pt x="138" y="161"/>
                  </a:lnTo>
                  <a:lnTo>
                    <a:pt x="155" y="192"/>
                  </a:lnTo>
                  <a:lnTo>
                    <a:pt x="192" y="209"/>
                  </a:lnTo>
                  <a:lnTo>
                    <a:pt x="226" y="240"/>
                  </a:lnTo>
                  <a:lnTo>
                    <a:pt x="243" y="240"/>
                  </a:lnTo>
                  <a:lnTo>
                    <a:pt x="261" y="288"/>
                  </a:lnTo>
                  <a:lnTo>
                    <a:pt x="243" y="305"/>
                  </a:lnTo>
                  <a:lnTo>
                    <a:pt x="261" y="305"/>
                  </a:lnTo>
                  <a:lnTo>
                    <a:pt x="278" y="288"/>
                  </a:lnTo>
                  <a:lnTo>
                    <a:pt x="278" y="273"/>
                  </a:lnTo>
                  <a:lnTo>
                    <a:pt x="278" y="257"/>
                  </a:lnTo>
                  <a:lnTo>
                    <a:pt x="278" y="225"/>
                  </a:lnTo>
                  <a:lnTo>
                    <a:pt x="312" y="257"/>
                  </a:lnTo>
                  <a:lnTo>
                    <a:pt x="330" y="240"/>
                  </a:lnTo>
                  <a:lnTo>
                    <a:pt x="243" y="192"/>
                  </a:lnTo>
                  <a:lnTo>
                    <a:pt x="261" y="177"/>
                  </a:lnTo>
                  <a:lnTo>
                    <a:pt x="243" y="177"/>
                  </a:lnTo>
                  <a:lnTo>
                    <a:pt x="209" y="161"/>
                  </a:lnTo>
                  <a:lnTo>
                    <a:pt x="192" y="129"/>
                  </a:lnTo>
                  <a:lnTo>
                    <a:pt x="155" y="96"/>
                  </a:lnTo>
                  <a:lnTo>
                    <a:pt x="155" y="48"/>
                  </a:lnTo>
                  <a:lnTo>
                    <a:pt x="174" y="48"/>
                  </a:lnTo>
                  <a:lnTo>
                    <a:pt x="192" y="48"/>
                  </a:lnTo>
                  <a:lnTo>
                    <a:pt x="192" y="33"/>
                  </a:lnTo>
                  <a:lnTo>
                    <a:pt x="192" y="17"/>
                  </a:lnTo>
                  <a:lnTo>
                    <a:pt x="155" y="0"/>
                  </a:lnTo>
                  <a:lnTo>
                    <a:pt x="103" y="0"/>
                  </a:lnTo>
                  <a:lnTo>
                    <a:pt x="86" y="33"/>
                  </a:lnTo>
                  <a:lnTo>
                    <a:pt x="69" y="17"/>
                  </a:lnTo>
                  <a:lnTo>
                    <a:pt x="69" y="33"/>
                  </a:lnTo>
                  <a:lnTo>
                    <a:pt x="51" y="33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17" y="11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57" name="Freeform 259"/>
            <p:cNvSpPr/>
            <p:nvPr/>
          </p:nvSpPr>
          <p:spPr bwMode="auto">
            <a:xfrm>
              <a:off x="4830763" y="3487738"/>
              <a:ext cx="14288" cy="12700"/>
            </a:xfrm>
            <a:custGeom>
              <a:avLst/>
              <a:gdLst>
                <a:gd name="T0" fmla="*/ 0 w 17"/>
                <a:gd name="T1" fmla="*/ 3387 h 15"/>
                <a:gd name="T2" fmla="*/ 0 w 17"/>
                <a:gd name="T3" fmla="*/ 3387 h 15"/>
                <a:gd name="T4" fmla="*/ 0 w 17"/>
                <a:gd name="T5" fmla="*/ 0 h 15"/>
                <a:gd name="T6" fmla="*/ 4202 w 17"/>
                <a:gd name="T7" fmla="*/ 0 h 15"/>
                <a:gd name="T8" fmla="*/ 4202 w 17"/>
                <a:gd name="T9" fmla="*/ 3387 h 15"/>
                <a:gd name="T10" fmla="*/ 0 w 17"/>
                <a:gd name="T11" fmla="*/ 338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 extrusionOk="0">
                  <a:moveTo>
                    <a:pt x="0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58" name="Freeform 260"/>
            <p:cNvSpPr/>
            <p:nvPr/>
          </p:nvSpPr>
          <p:spPr bwMode="auto">
            <a:xfrm>
              <a:off x="5013323" y="3576638"/>
              <a:ext cx="53974" cy="38100"/>
            </a:xfrm>
            <a:custGeom>
              <a:avLst/>
              <a:gdLst>
                <a:gd name="T0" fmla="*/ 13108 w 70"/>
                <a:gd name="T1" fmla="*/ 3969 h 48"/>
                <a:gd name="T2" fmla="*/ 13108 w 70"/>
                <a:gd name="T3" fmla="*/ 3969 h 48"/>
                <a:gd name="T4" fmla="*/ 9253 w 70"/>
                <a:gd name="T5" fmla="*/ 3969 h 48"/>
                <a:gd name="T6" fmla="*/ 6169 w 70"/>
                <a:gd name="T7" fmla="*/ 9525 h 48"/>
                <a:gd name="T8" fmla="*/ 3084 w 70"/>
                <a:gd name="T9" fmla="*/ 9525 h 48"/>
                <a:gd name="T10" fmla="*/ 0 w 70"/>
                <a:gd name="T11" fmla="*/ 9525 h 48"/>
                <a:gd name="T12" fmla="*/ 0 w 70"/>
                <a:gd name="T13" fmla="*/ 7144 h 48"/>
                <a:gd name="T14" fmla="*/ 0 w 70"/>
                <a:gd name="T15" fmla="*/ 3969 h 48"/>
                <a:gd name="T16" fmla="*/ 13108 w 70"/>
                <a:gd name="T17" fmla="*/ 0 h 48"/>
                <a:gd name="T18" fmla="*/ 13108 w 70"/>
                <a:gd name="T19" fmla="*/ 3969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48"/>
                <a:gd name="T32" fmla="*/ 70 w 7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48" extrusionOk="0">
                  <a:moveTo>
                    <a:pt x="70" y="17"/>
                  </a:moveTo>
                  <a:lnTo>
                    <a:pt x="70" y="17"/>
                  </a:lnTo>
                  <a:lnTo>
                    <a:pt x="52" y="17"/>
                  </a:lnTo>
                  <a:lnTo>
                    <a:pt x="35" y="48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70" y="0"/>
                  </a:lnTo>
                  <a:lnTo>
                    <a:pt x="70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59" name="Freeform 261"/>
            <p:cNvSpPr/>
            <p:nvPr/>
          </p:nvSpPr>
          <p:spPr bwMode="auto">
            <a:xfrm>
              <a:off x="5164137" y="2651126"/>
              <a:ext cx="233363" cy="482600"/>
            </a:xfrm>
            <a:custGeom>
              <a:avLst/>
              <a:gdLst>
                <a:gd name="T0" fmla="*/ 44450 w 294"/>
                <a:gd name="T1" fmla="*/ 15849 h 609"/>
                <a:gd name="T2" fmla="*/ 44450 w 294"/>
                <a:gd name="T3" fmla="*/ 15849 h 609"/>
                <a:gd name="T4" fmla="*/ 44450 w 294"/>
                <a:gd name="T5" fmla="*/ 25358 h 609"/>
                <a:gd name="T6" fmla="*/ 51594 w 294"/>
                <a:gd name="T7" fmla="*/ 31698 h 609"/>
                <a:gd name="T8" fmla="*/ 47625 w 294"/>
                <a:gd name="T9" fmla="*/ 41207 h 609"/>
                <a:gd name="T10" fmla="*/ 51594 w 294"/>
                <a:gd name="T11" fmla="*/ 57056 h 609"/>
                <a:gd name="T12" fmla="*/ 47625 w 294"/>
                <a:gd name="T13" fmla="*/ 66566 h 609"/>
                <a:gd name="T14" fmla="*/ 55563 w 294"/>
                <a:gd name="T15" fmla="*/ 76075 h 609"/>
                <a:gd name="T16" fmla="*/ 51594 w 294"/>
                <a:gd name="T17" fmla="*/ 82414 h 609"/>
                <a:gd name="T18" fmla="*/ 58738 w 294"/>
                <a:gd name="T19" fmla="*/ 87962 h 609"/>
                <a:gd name="T20" fmla="*/ 58738 w 294"/>
                <a:gd name="T21" fmla="*/ 91924 h 609"/>
                <a:gd name="T22" fmla="*/ 47625 w 294"/>
                <a:gd name="T23" fmla="*/ 106980 h 609"/>
                <a:gd name="T24" fmla="*/ 37306 w 294"/>
                <a:gd name="T25" fmla="*/ 114112 h 609"/>
                <a:gd name="T26" fmla="*/ 34131 w 294"/>
                <a:gd name="T27" fmla="*/ 114112 h 609"/>
                <a:gd name="T28" fmla="*/ 16669 w 294"/>
                <a:gd name="T29" fmla="*/ 120452 h 609"/>
                <a:gd name="T30" fmla="*/ 3969 w 294"/>
                <a:gd name="T31" fmla="*/ 114112 h 609"/>
                <a:gd name="T32" fmla="*/ 7144 w 294"/>
                <a:gd name="T33" fmla="*/ 104603 h 609"/>
                <a:gd name="T34" fmla="*/ 3969 w 294"/>
                <a:gd name="T35" fmla="*/ 95094 h 609"/>
                <a:gd name="T36" fmla="*/ 7144 w 294"/>
                <a:gd name="T37" fmla="*/ 87962 h 609"/>
                <a:gd name="T38" fmla="*/ 20638 w 294"/>
                <a:gd name="T39" fmla="*/ 69735 h 609"/>
                <a:gd name="T40" fmla="*/ 23813 w 294"/>
                <a:gd name="T41" fmla="*/ 66566 h 609"/>
                <a:gd name="T42" fmla="*/ 23813 w 294"/>
                <a:gd name="T43" fmla="*/ 60226 h 609"/>
                <a:gd name="T44" fmla="*/ 20638 w 294"/>
                <a:gd name="T45" fmla="*/ 57056 h 609"/>
                <a:gd name="T46" fmla="*/ 16669 w 294"/>
                <a:gd name="T47" fmla="*/ 57056 h 609"/>
                <a:gd name="T48" fmla="*/ 14288 w 294"/>
                <a:gd name="T49" fmla="*/ 28528 h 609"/>
                <a:gd name="T50" fmla="*/ 0 w 294"/>
                <a:gd name="T51" fmla="*/ 15849 h 609"/>
                <a:gd name="T52" fmla="*/ 3969 w 294"/>
                <a:gd name="T53" fmla="*/ 12679 h 609"/>
                <a:gd name="T54" fmla="*/ 10319 w 294"/>
                <a:gd name="T55" fmla="*/ 19019 h 609"/>
                <a:gd name="T56" fmla="*/ 14288 w 294"/>
                <a:gd name="T57" fmla="*/ 19019 h 609"/>
                <a:gd name="T58" fmla="*/ 16669 w 294"/>
                <a:gd name="T59" fmla="*/ 19019 h 609"/>
                <a:gd name="T60" fmla="*/ 23813 w 294"/>
                <a:gd name="T61" fmla="*/ 19019 h 609"/>
                <a:gd name="T62" fmla="*/ 27781 w 294"/>
                <a:gd name="T63" fmla="*/ 15849 h 609"/>
                <a:gd name="T64" fmla="*/ 30956 w 294"/>
                <a:gd name="T65" fmla="*/ 3170 h 609"/>
                <a:gd name="T66" fmla="*/ 37306 w 294"/>
                <a:gd name="T67" fmla="*/ 0 h 609"/>
                <a:gd name="T68" fmla="*/ 47625 w 294"/>
                <a:gd name="T69" fmla="*/ 6340 h 609"/>
                <a:gd name="T70" fmla="*/ 44450 w 294"/>
                <a:gd name="T71" fmla="*/ 15849 h 6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4"/>
                <a:gd name="T109" fmla="*/ 0 h 609"/>
                <a:gd name="T110" fmla="*/ 294 w 294"/>
                <a:gd name="T111" fmla="*/ 609 h 6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4" h="609" extrusionOk="0">
                  <a:moveTo>
                    <a:pt x="225" y="81"/>
                  </a:moveTo>
                  <a:lnTo>
                    <a:pt x="225" y="81"/>
                  </a:lnTo>
                  <a:lnTo>
                    <a:pt x="225" y="129"/>
                  </a:lnTo>
                  <a:lnTo>
                    <a:pt x="260" y="160"/>
                  </a:lnTo>
                  <a:lnTo>
                    <a:pt x="242" y="208"/>
                  </a:lnTo>
                  <a:lnTo>
                    <a:pt x="260" y="288"/>
                  </a:lnTo>
                  <a:lnTo>
                    <a:pt x="242" y="336"/>
                  </a:lnTo>
                  <a:lnTo>
                    <a:pt x="277" y="384"/>
                  </a:lnTo>
                  <a:lnTo>
                    <a:pt x="260" y="417"/>
                  </a:lnTo>
                  <a:lnTo>
                    <a:pt x="294" y="447"/>
                  </a:lnTo>
                  <a:lnTo>
                    <a:pt x="294" y="465"/>
                  </a:lnTo>
                  <a:lnTo>
                    <a:pt x="242" y="543"/>
                  </a:lnTo>
                  <a:lnTo>
                    <a:pt x="191" y="576"/>
                  </a:lnTo>
                  <a:lnTo>
                    <a:pt x="173" y="576"/>
                  </a:lnTo>
                  <a:lnTo>
                    <a:pt x="87" y="609"/>
                  </a:lnTo>
                  <a:lnTo>
                    <a:pt x="18" y="576"/>
                  </a:lnTo>
                  <a:lnTo>
                    <a:pt x="35" y="528"/>
                  </a:lnTo>
                  <a:lnTo>
                    <a:pt x="18" y="480"/>
                  </a:lnTo>
                  <a:lnTo>
                    <a:pt x="35" y="447"/>
                  </a:lnTo>
                  <a:lnTo>
                    <a:pt x="104" y="352"/>
                  </a:lnTo>
                  <a:lnTo>
                    <a:pt x="121" y="336"/>
                  </a:lnTo>
                  <a:lnTo>
                    <a:pt x="121" y="304"/>
                  </a:lnTo>
                  <a:lnTo>
                    <a:pt x="104" y="288"/>
                  </a:lnTo>
                  <a:lnTo>
                    <a:pt x="87" y="288"/>
                  </a:lnTo>
                  <a:lnTo>
                    <a:pt x="70" y="144"/>
                  </a:lnTo>
                  <a:lnTo>
                    <a:pt x="0" y="81"/>
                  </a:lnTo>
                  <a:lnTo>
                    <a:pt x="18" y="64"/>
                  </a:lnTo>
                  <a:lnTo>
                    <a:pt x="52" y="96"/>
                  </a:lnTo>
                  <a:lnTo>
                    <a:pt x="70" y="96"/>
                  </a:lnTo>
                  <a:lnTo>
                    <a:pt x="87" y="96"/>
                  </a:lnTo>
                  <a:lnTo>
                    <a:pt x="121" y="96"/>
                  </a:lnTo>
                  <a:lnTo>
                    <a:pt x="139" y="81"/>
                  </a:lnTo>
                  <a:lnTo>
                    <a:pt x="156" y="16"/>
                  </a:lnTo>
                  <a:lnTo>
                    <a:pt x="191" y="0"/>
                  </a:lnTo>
                  <a:lnTo>
                    <a:pt x="242" y="33"/>
                  </a:lnTo>
                  <a:lnTo>
                    <a:pt x="225" y="8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60" name="Freeform 262"/>
            <p:cNvSpPr/>
            <p:nvPr/>
          </p:nvSpPr>
          <p:spPr bwMode="auto">
            <a:xfrm>
              <a:off x="4818063" y="2586038"/>
              <a:ext cx="579438" cy="623888"/>
            </a:xfrm>
            <a:custGeom>
              <a:avLst/>
              <a:gdLst>
                <a:gd name="T0" fmla="*/ 34178 w 729"/>
                <a:gd name="T1" fmla="*/ 149415 h 785"/>
                <a:gd name="T2" fmla="*/ 30999 w 729"/>
                <a:gd name="T3" fmla="*/ 143057 h 785"/>
                <a:gd name="T4" fmla="*/ 27819 w 729"/>
                <a:gd name="T5" fmla="*/ 147031 h 785"/>
                <a:gd name="T6" fmla="*/ 10333 w 729"/>
                <a:gd name="T7" fmla="*/ 156568 h 785"/>
                <a:gd name="T8" fmla="*/ 7154 w 729"/>
                <a:gd name="T9" fmla="*/ 143057 h 785"/>
                <a:gd name="T10" fmla="*/ 3974 w 729"/>
                <a:gd name="T11" fmla="*/ 143057 h 785"/>
                <a:gd name="T12" fmla="*/ 3974 w 729"/>
                <a:gd name="T13" fmla="*/ 133520 h 785"/>
                <a:gd name="T14" fmla="*/ 3974 w 729"/>
                <a:gd name="T15" fmla="*/ 120804 h 785"/>
                <a:gd name="T16" fmla="*/ 14307 w 729"/>
                <a:gd name="T17" fmla="*/ 108882 h 785"/>
                <a:gd name="T18" fmla="*/ 24640 w 729"/>
                <a:gd name="T19" fmla="*/ 99345 h 785"/>
                <a:gd name="T20" fmla="*/ 34178 w 729"/>
                <a:gd name="T21" fmla="*/ 85834 h 785"/>
                <a:gd name="T22" fmla="*/ 48485 w 729"/>
                <a:gd name="T23" fmla="*/ 63581 h 785"/>
                <a:gd name="T24" fmla="*/ 61997 w 729"/>
                <a:gd name="T25" fmla="*/ 42122 h 785"/>
                <a:gd name="T26" fmla="*/ 44511 w 729"/>
                <a:gd name="T27" fmla="*/ 47686 h 785"/>
                <a:gd name="T28" fmla="*/ 54844 w 729"/>
                <a:gd name="T29" fmla="*/ 42122 h 785"/>
                <a:gd name="T30" fmla="*/ 61997 w 729"/>
                <a:gd name="T31" fmla="*/ 28611 h 785"/>
                <a:gd name="T32" fmla="*/ 65177 w 729"/>
                <a:gd name="T33" fmla="*/ 32585 h 785"/>
                <a:gd name="T34" fmla="*/ 69151 w 729"/>
                <a:gd name="T35" fmla="*/ 32585 h 785"/>
                <a:gd name="T36" fmla="*/ 65177 w 729"/>
                <a:gd name="T37" fmla="*/ 25432 h 785"/>
                <a:gd name="T38" fmla="*/ 76305 w 729"/>
                <a:gd name="T39" fmla="*/ 15895 h 785"/>
                <a:gd name="T40" fmla="*/ 89817 w 729"/>
                <a:gd name="T41" fmla="*/ 13511 h 785"/>
                <a:gd name="T42" fmla="*/ 107303 w 729"/>
                <a:gd name="T43" fmla="*/ 6358 h 785"/>
                <a:gd name="T44" fmla="*/ 113662 w 729"/>
                <a:gd name="T45" fmla="*/ 0 h 785"/>
                <a:gd name="T46" fmla="*/ 117636 w 729"/>
                <a:gd name="T47" fmla="*/ 3974 h 785"/>
                <a:gd name="T48" fmla="*/ 123995 w 729"/>
                <a:gd name="T49" fmla="*/ 0 h 785"/>
                <a:gd name="T50" fmla="*/ 145456 w 729"/>
                <a:gd name="T51" fmla="*/ 13511 h 785"/>
                <a:gd name="T52" fmla="*/ 131149 w 729"/>
                <a:gd name="T53" fmla="*/ 15895 h 785"/>
                <a:gd name="T54" fmla="*/ 141481 w 729"/>
                <a:gd name="T55" fmla="*/ 23048 h 785"/>
                <a:gd name="T56" fmla="*/ 138302 w 729"/>
                <a:gd name="T57" fmla="*/ 25432 h 785"/>
                <a:gd name="T58" fmla="*/ 135123 w 729"/>
                <a:gd name="T59" fmla="*/ 23048 h 785"/>
                <a:gd name="T60" fmla="*/ 117636 w 729"/>
                <a:gd name="T61" fmla="*/ 19074 h 785"/>
                <a:gd name="T62" fmla="*/ 110483 w 729"/>
                <a:gd name="T63" fmla="*/ 34970 h 785"/>
                <a:gd name="T64" fmla="*/ 100150 w 729"/>
                <a:gd name="T65" fmla="*/ 34970 h 785"/>
                <a:gd name="T66" fmla="*/ 89817 w 729"/>
                <a:gd name="T67" fmla="*/ 28611 h 785"/>
                <a:gd name="T68" fmla="*/ 82663 w 729"/>
                <a:gd name="T69" fmla="*/ 32585 h 785"/>
                <a:gd name="T70" fmla="*/ 76305 w 729"/>
                <a:gd name="T71" fmla="*/ 38149 h 785"/>
                <a:gd name="T72" fmla="*/ 72330 w 729"/>
                <a:gd name="T73" fmla="*/ 44507 h 785"/>
                <a:gd name="T74" fmla="*/ 65177 w 729"/>
                <a:gd name="T75" fmla="*/ 47686 h 785"/>
                <a:gd name="T76" fmla="*/ 61997 w 729"/>
                <a:gd name="T77" fmla="*/ 57223 h 785"/>
                <a:gd name="T78" fmla="*/ 54844 w 729"/>
                <a:gd name="T79" fmla="*/ 70734 h 785"/>
                <a:gd name="T80" fmla="*/ 48485 w 729"/>
                <a:gd name="T81" fmla="*/ 85834 h 785"/>
                <a:gd name="T82" fmla="*/ 44511 w 729"/>
                <a:gd name="T83" fmla="*/ 95371 h 785"/>
                <a:gd name="T84" fmla="*/ 38152 w 729"/>
                <a:gd name="T85" fmla="*/ 111267 h 785"/>
                <a:gd name="T86" fmla="*/ 41332 w 729"/>
                <a:gd name="T87" fmla="*/ 127957 h 785"/>
                <a:gd name="T88" fmla="*/ 38152 w 729"/>
                <a:gd name="T89" fmla="*/ 139878 h 785"/>
                <a:gd name="T90" fmla="*/ 34178 w 729"/>
                <a:gd name="T91" fmla="*/ 149415 h 7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9"/>
                <a:gd name="T139" fmla="*/ 0 h 785"/>
                <a:gd name="T140" fmla="*/ 729 w 729"/>
                <a:gd name="T141" fmla="*/ 785 h 7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9" h="785" extrusionOk="0">
                  <a:moveTo>
                    <a:pt x="172" y="752"/>
                  </a:moveTo>
                  <a:lnTo>
                    <a:pt x="172" y="752"/>
                  </a:lnTo>
                  <a:lnTo>
                    <a:pt x="172" y="737"/>
                  </a:lnTo>
                  <a:lnTo>
                    <a:pt x="155" y="719"/>
                  </a:lnTo>
                  <a:lnTo>
                    <a:pt x="155" y="737"/>
                  </a:lnTo>
                  <a:lnTo>
                    <a:pt x="138" y="737"/>
                  </a:lnTo>
                  <a:lnTo>
                    <a:pt x="86" y="785"/>
                  </a:lnTo>
                  <a:lnTo>
                    <a:pt x="52" y="785"/>
                  </a:lnTo>
                  <a:lnTo>
                    <a:pt x="17" y="767"/>
                  </a:lnTo>
                  <a:lnTo>
                    <a:pt x="34" y="719"/>
                  </a:lnTo>
                  <a:lnTo>
                    <a:pt x="17" y="737"/>
                  </a:lnTo>
                  <a:lnTo>
                    <a:pt x="17" y="719"/>
                  </a:lnTo>
                  <a:lnTo>
                    <a:pt x="17" y="704"/>
                  </a:lnTo>
                  <a:lnTo>
                    <a:pt x="17" y="671"/>
                  </a:lnTo>
                  <a:lnTo>
                    <a:pt x="0" y="641"/>
                  </a:lnTo>
                  <a:lnTo>
                    <a:pt x="17" y="608"/>
                  </a:lnTo>
                  <a:lnTo>
                    <a:pt x="0" y="593"/>
                  </a:lnTo>
                  <a:lnTo>
                    <a:pt x="69" y="545"/>
                  </a:lnTo>
                  <a:lnTo>
                    <a:pt x="86" y="527"/>
                  </a:lnTo>
                  <a:lnTo>
                    <a:pt x="121" y="497"/>
                  </a:lnTo>
                  <a:lnTo>
                    <a:pt x="121" y="512"/>
                  </a:lnTo>
                  <a:lnTo>
                    <a:pt x="172" y="432"/>
                  </a:lnTo>
                  <a:lnTo>
                    <a:pt x="207" y="401"/>
                  </a:lnTo>
                  <a:lnTo>
                    <a:pt x="242" y="320"/>
                  </a:lnTo>
                  <a:lnTo>
                    <a:pt x="276" y="240"/>
                  </a:lnTo>
                  <a:lnTo>
                    <a:pt x="311" y="209"/>
                  </a:lnTo>
                  <a:lnTo>
                    <a:pt x="259" y="224"/>
                  </a:lnTo>
                  <a:lnTo>
                    <a:pt x="224" y="240"/>
                  </a:lnTo>
                  <a:lnTo>
                    <a:pt x="242" y="209"/>
                  </a:lnTo>
                  <a:lnTo>
                    <a:pt x="276" y="209"/>
                  </a:lnTo>
                  <a:lnTo>
                    <a:pt x="259" y="176"/>
                  </a:lnTo>
                  <a:lnTo>
                    <a:pt x="311" y="144"/>
                  </a:lnTo>
                  <a:lnTo>
                    <a:pt x="311" y="176"/>
                  </a:lnTo>
                  <a:lnTo>
                    <a:pt x="328" y="161"/>
                  </a:lnTo>
                  <a:lnTo>
                    <a:pt x="328" y="176"/>
                  </a:lnTo>
                  <a:lnTo>
                    <a:pt x="347" y="161"/>
                  </a:lnTo>
                  <a:lnTo>
                    <a:pt x="328" y="161"/>
                  </a:lnTo>
                  <a:lnTo>
                    <a:pt x="328" y="128"/>
                  </a:lnTo>
                  <a:lnTo>
                    <a:pt x="364" y="113"/>
                  </a:lnTo>
                  <a:lnTo>
                    <a:pt x="382" y="80"/>
                  </a:lnTo>
                  <a:lnTo>
                    <a:pt x="416" y="80"/>
                  </a:lnTo>
                  <a:lnTo>
                    <a:pt x="451" y="65"/>
                  </a:lnTo>
                  <a:lnTo>
                    <a:pt x="503" y="17"/>
                  </a:lnTo>
                  <a:lnTo>
                    <a:pt x="537" y="32"/>
                  </a:lnTo>
                  <a:lnTo>
                    <a:pt x="555" y="17"/>
                  </a:lnTo>
                  <a:lnTo>
                    <a:pt x="572" y="0"/>
                  </a:lnTo>
                  <a:lnTo>
                    <a:pt x="572" y="48"/>
                  </a:lnTo>
                  <a:lnTo>
                    <a:pt x="589" y="17"/>
                  </a:lnTo>
                  <a:lnTo>
                    <a:pt x="606" y="48"/>
                  </a:lnTo>
                  <a:lnTo>
                    <a:pt x="624" y="0"/>
                  </a:lnTo>
                  <a:lnTo>
                    <a:pt x="658" y="17"/>
                  </a:lnTo>
                  <a:lnTo>
                    <a:pt x="729" y="65"/>
                  </a:lnTo>
                  <a:lnTo>
                    <a:pt x="695" y="80"/>
                  </a:lnTo>
                  <a:lnTo>
                    <a:pt x="658" y="80"/>
                  </a:lnTo>
                  <a:lnTo>
                    <a:pt x="695" y="96"/>
                  </a:lnTo>
                  <a:lnTo>
                    <a:pt x="712" y="113"/>
                  </a:lnTo>
                  <a:lnTo>
                    <a:pt x="712" y="128"/>
                  </a:lnTo>
                  <a:lnTo>
                    <a:pt x="695" y="128"/>
                  </a:lnTo>
                  <a:lnTo>
                    <a:pt x="658" y="161"/>
                  </a:lnTo>
                  <a:lnTo>
                    <a:pt x="677" y="113"/>
                  </a:lnTo>
                  <a:lnTo>
                    <a:pt x="624" y="80"/>
                  </a:lnTo>
                  <a:lnTo>
                    <a:pt x="589" y="96"/>
                  </a:lnTo>
                  <a:lnTo>
                    <a:pt x="572" y="161"/>
                  </a:lnTo>
                  <a:lnTo>
                    <a:pt x="555" y="176"/>
                  </a:lnTo>
                  <a:lnTo>
                    <a:pt x="520" y="176"/>
                  </a:lnTo>
                  <a:lnTo>
                    <a:pt x="503" y="176"/>
                  </a:lnTo>
                  <a:lnTo>
                    <a:pt x="485" y="176"/>
                  </a:lnTo>
                  <a:lnTo>
                    <a:pt x="451" y="144"/>
                  </a:lnTo>
                  <a:lnTo>
                    <a:pt x="434" y="161"/>
                  </a:lnTo>
                  <a:lnTo>
                    <a:pt x="416" y="161"/>
                  </a:lnTo>
                  <a:lnTo>
                    <a:pt x="416" y="192"/>
                  </a:lnTo>
                  <a:lnTo>
                    <a:pt x="382" y="192"/>
                  </a:lnTo>
                  <a:lnTo>
                    <a:pt x="364" y="192"/>
                  </a:lnTo>
                  <a:lnTo>
                    <a:pt x="364" y="224"/>
                  </a:lnTo>
                  <a:lnTo>
                    <a:pt x="347" y="224"/>
                  </a:lnTo>
                  <a:lnTo>
                    <a:pt x="328" y="240"/>
                  </a:lnTo>
                  <a:lnTo>
                    <a:pt x="311" y="272"/>
                  </a:lnTo>
                  <a:lnTo>
                    <a:pt x="311" y="288"/>
                  </a:lnTo>
                  <a:lnTo>
                    <a:pt x="311" y="305"/>
                  </a:lnTo>
                  <a:lnTo>
                    <a:pt x="276" y="353"/>
                  </a:lnTo>
                  <a:lnTo>
                    <a:pt x="259" y="401"/>
                  </a:lnTo>
                  <a:lnTo>
                    <a:pt x="242" y="432"/>
                  </a:lnTo>
                  <a:lnTo>
                    <a:pt x="259" y="464"/>
                  </a:lnTo>
                  <a:lnTo>
                    <a:pt x="224" y="479"/>
                  </a:lnTo>
                  <a:lnTo>
                    <a:pt x="207" y="497"/>
                  </a:lnTo>
                  <a:lnTo>
                    <a:pt x="190" y="560"/>
                  </a:lnTo>
                  <a:lnTo>
                    <a:pt x="207" y="623"/>
                  </a:lnTo>
                  <a:lnTo>
                    <a:pt x="207" y="641"/>
                  </a:lnTo>
                  <a:lnTo>
                    <a:pt x="207" y="689"/>
                  </a:lnTo>
                  <a:lnTo>
                    <a:pt x="190" y="704"/>
                  </a:lnTo>
                  <a:lnTo>
                    <a:pt x="190" y="752"/>
                  </a:lnTo>
                  <a:lnTo>
                    <a:pt x="172" y="75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61" name="Freeform 263"/>
            <p:cNvSpPr/>
            <p:nvPr/>
          </p:nvSpPr>
          <p:spPr bwMode="auto">
            <a:xfrm>
              <a:off x="4956174" y="2714626"/>
              <a:ext cx="274638" cy="595313"/>
            </a:xfrm>
            <a:custGeom>
              <a:avLst/>
              <a:gdLst>
                <a:gd name="T0" fmla="*/ 0 w 346"/>
                <a:gd name="T1" fmla="*/ 117475 h 750"/>
                <a:gd name="T2" fmla="*/ 0 w 346"/>
                <a:gd name="T3" fmla="*/ 117475 h 750"/>
                <a:gd name="T4" fmla="*/ 3969 w 346"/>
                <a:gd name="T5" fmla="*/ 117475 h 750"/>
                <a:gd name="T6" fmla="*/ 3969 w 346"/>
                <a:gd name="T7" fmla="*/ 107950 h 750"/>
                <a:gd name="T8" fmla="*/ 7144 w 346"/>
                <a:gd name="T9" fmla="*/ 104775 h 750"/>
                <a:gd name="T10" fmla="*/ 7144 w 346"/>
                <a:gd name="T11" fmla="*/ 95250 h 750"/>
                <a:gd name="T12" fmla="*/ 7144 w 346"/>
                <a:gd name="T13" fmla="*/ 91281 h 750"/>
                <a:gd name="T14" fmla="*/ 3969 w 346"/>
                <a:gd name="T15" fmla="*/ 78581 h 750"/>
                <a:gd name="T16" fmla="*/ 7144 w 346"/>
                <a:gd name="T17" fmla="*/ 66675 h 750"/>
                <a:gd name="T18" fmla="*/ 10319 w 346"/>
                <a:gd name="T19" fmla="*/ 63500 h 750"/>
                <a:gd name="T20" fmla="*/ 17463 w 346"/>
                <a:gd name="T21" fmla="*/ 60325 h 750"/>
                <a:gd name="T22" fmla="*/ 14288 w 346"/>
                <a:gd name="T23" fmla="*/ 53975 h 750"/>
                <a:gd name="T24" fmla="*/ 17463 w 346"/>
                <a:gd name="T25" fmla="*/ 47625 h 750"/>
                <a:gd name="T26" fmla="*/ 20638 w 346"/>
                <a:gd name="T27" fmla="*/ 38100 h 750"/>
                <a:gd name="T28" fmla="*/ 27781 w 346"/>
                <a:gd name="T29" fmla="*/ 28575 h 750"/>
                <a:gd name="T30" fmla="*/ 27781 w 346"/>
                <a:gd name="T31" fmla="*/ 24606 h 750"/>
                <a:gd name="T32" fmla="*/ 27781 w 346"/>
                <a:gd name="T33" fmla="*/ 21431 h 750"/>
                <a:gd name="T34" fmla="*/ 30956 w 346"/>
                <a:gd name="T35" fmla="*/ 15875 h 750"/>
                <a:gd name="T36" fmla="*/ 34131 w 346"/>
                <a:gd name="T37" fmla="*/ 11906 h 750"/>
                <a:gd name="T38" fmla="*/ 37306 w 346"/>
                <a:gd name="T39" fmla="*/ 11906 h 750"/>
                <a:gd name="T40" fmla="*/ 37306 w 346"/>
                <a:gd name="T41" fmla="*/ 5556 h 750"/>
                <a:gd name="T42" fmla="*/ 41275 w 346"/>
                <a:gd name="T43" fmla="*/ 5556 h 750"/>
                <a:gd name="T44" fmla="*/ 47625 w 346"/>
                <a:gd name="T45" fmla="*/ 5556 h 750"/>
                <a:gd name="T46" fmla="*/ 47625 w 346"/>
                <a:gd name="T47" fmla="*/ 0 h 750"/>
                <a:gd name="T48" fmla="*/ 51594 w 346"/>
                <a:gd name="T49" fmla="*/ 0 h 750"/>
                <a:gd name="T50" fmla="*/ 65881 w 346"/>
                <a:gd name="T51" fmla="*/ 11906 h 750"/>
                <a:gd name="T52" fmla="*/ 69056 w 346"/>
                <a:gd name="T53" fmla="*/ 40481 h 750"/>
                <a:gd name="T54" fmla="*/ 61913 w 346"/>
                <a:gd name="T55" fmla="*/ 40481 h 750"/>
                <a:gd name="T56" fmla="*/ 55563 w 346"/>
                <a:gd name="T57" fmla="*/ 47625 h 750"/>
                <a:gd name="T58" fmla="*/ 55563 w 346"/>
                <a:gd name="T59" fmla="*/ 50006 h 750"/>
                <a:gd name="T60" fmla="*/ 55563 w 346"/>
                <a:gd name="T61" fmla="*/ 53975 h 750"/>
                <a:gd name="T62" fmla="*/ 58738 w 346"/>
                <a:gd name="T63" fmla="*/ 57150 h 750"/>
                <a:gd name="T64" fmla="*/ 51594 w 346"/>
                <a:gd name="T65" fmla="*/ 63500 h 750"/>
                <a:gd name="T66" fmla="*/ 41275 w 346"/>
                <a:gd name="T67" fmla="*/ 73025 h 750"/>
                <a:gd name="T68" fmla="*/ 34131 w 346"/>
                <a:gd name="T69" fmla="*/ 81756 h 750"/>
                <a:gd name="T70" fmla="*/ 34131 w 346"/>
                <a:gd name="T71" fmla="*/ 97631 h 750"/>
                <a:gd name="T72" fmla="*/ 41275 w 346"/>
                <a:gd name="T73" fmla="*/ 107950 h 750"/>
                <a:gd name="T74" fmla="*/ 37306 w 346"/>
                <a:gd name="T75" fmla="*/ 111125 h 750"/>
                <a:gd name="T76" fmla="*/ 37306 w 346"/>
                <a:gd name="T77" fmla="*/ 114300 h 750"/>
                <a:gd name="T78" fmla="*/ 30956 w 346"/>
                <a:gd name="T79" fmla="*/ 120650 h 750"/>
                <a:gd name="T80" fmla="*/ 27781 w 346"/>
                <a:gd name="T81" fmla="*/ 142875 h 750"/>
                <a:gd name="T82" fmla="*/ 20638 w 346"/>
                <a:gd name="T83" fmla="*/ 142875 h 750"/>
                <a:gd name="T84" fmla="*/ 17463 w 346"/>
                <a:gd name="T85" fmla="*/ 146050 h 750"/>
                <a:gd name="T86" fmla="*/ 17463 w 346"/>
                <a:gd name="T87" fmla="*/ 149225 h 750"/>
                <a:gd name="T88" fmla="*/ 10319 w 346"/>
                <a:gd name="T89" fmla="*/ 149225 h 750"/>
                <a:gd name="T90" fmla="*/ 7144 w 346"/>
                <a:gd name="T91" fmla="*/ 142875 h 750"/>
                <a:gd name="T92" fmla="*/ 10319 w 346"/>
                <a:gd name="T93" fmla="*/ 139700 h 750"/>
                <a:gd name="T94" fmla="*/ 7144 w 346"/>
                <a:gd name="T95" fmla="*/ 136525 h 750"/>
                <a:gd name="T96" fmla="*/ 0 w 346"/>
                <a:gd name="T97" fmla="*/ 117475 h 7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6"/>
                <a:gd name="T148" fmla="*/ 0 h 750"/>
                <a:gd name="T149" fmla="*/ 346 w 346"/>
                <a:gd name="T150" fmla="*/ 750 h 7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6" h="750" extrusionOk="0">
                  <a:moveTo>
                    <a:pt x="0" y="591"/>
                  </a:moveTo>
                  <a:lnTo>
                    <a:pt x="0" y="591"/>
                  </a:lnTo>
                  <a:lnTo>
                    <a:pt x="18" y="591"/>
                  </a:lnTo>
                  <a:lnTo>
                    <a:pt x="18" y="543"/>
                  </a:lnTo>
                  <a:lnTo>
                    <a:pt x="35" y="528"/>
                  </a:lnTo>
                  <a:lnTo>
                    <a:pt x="35" y="480"/>
                  </a:lnTo>
                  <a:lnTo>
                    <a:pt x="35" y="462"/>
                  </a:lnTo>
                  <a:lnTo>
                    <a:pt x="18" y="399"/>
                  </a:lnTo>
                  <a:lnTo>
                    <a:pt x="35" y="336"/>
                  </a:lnTo>
                  <a:lnTo>
                    <a:pt x="52" y="318"/>
                  </a:lnTo>
                  <a:lnTo>
                    <a:pt x="87" y="303"/>
                  </a:lnTo>
                  <a:lnTo>
                    <a:pt x="70" y="271"/>
                  </a:lnTo>
                  <a:lnTo>
                    <a:pt x="87" y="240"/>
                  </a:lnTo>
                  <a:lnTo>
                    <a:pt x="104" y="192"/>
                  </a:lnTo>
                  <a:lnTo>
                    <a:pt x="139" y="144"/>
                  </a:lnTo>
                  <a:lnTo>
                    <a:pt x="139" y="127"/>
                  </a:lnTo>
                  <a:lnTo>
                    <a:pt x="139" y="111"/>
                  </a:lnTo>
                  <a:lnTo>
                    <a:pt x="156" y="79"/>
                  </a:lnTo>
                  <a:lnTo>
                    <a:pt x="173" y="63"/>
                  </a:lnTo>
                  <a:lnTo>
                    <a:pt x="190" y="63"/>
                  </a:lnTo>
                  <a:lnTo>
                    <a:pt x="190" y="31"/>
                  </a:lnTo>
                  <a:lnTo>
                    <a:pt x="208" y="31"/>
                  </a:lnTo>
                  <a:lnTo>
                    <a:pt x="242" y="31"/>
                  </a:lnTo>
                  <a:lnTo>
                    <a:pt x="242" y="0"/>
                  </a:lnTo>
                  <a:lnTo>
                    <a:pt x="260" y="0"/>
                  </a:lnTo>
                  <a:lnTo>
                    <a:pt x="329" y="63"/>
                  </a:lnTo>
                  <a:lnTo>
                    <a:pt x="346" y="207"/>
                  </a:lnTo>
                  <a:lnTo>
                    <a:pt x="311" y="207"/>
                  </a:lnTo>
                  <a:lnTo>
                    <a:pt x="277" y="240"/>
                  </a:lnTo>
                  <a:lnTo>
                    <a:pt x="277" y="255"/>
                  </a:lnTo>
                  <a:lnTo>
                    <a:pt x="277" y="271"/>
                  </a:lnTo>
                  <a:lnTo>
                    <a:pt x="294" y="288"/>
                  </a:lnTo>
                  <a:lnTo>
                    <a:pt x="260" y="318"/>
                  </a:lnTo>
                  <a:lnTo>
                    <a:pt x="208" y="366"/>
                  </a:lnTo>
                  <a:lnTo>
                    <a:pt x="173" y="414"/>
                  </a:lnTo>
                  <a:lnTo>
                    <a:pt x="173" y="495"/>
                  </a:lnTo>
                  <a:lnTo>
                    <a:pt x="208" y="543"/>
                  </a:lnTo>
                  <a:lnTo>
                    <a:pt x="190" y="558"/>
                  </a:lnTo>
                  <a:lnTo>
                    <a:pt x="190" y="576"/>
                  </a:lnTo>
                  <a:lnTo>
                    <a:pt x="156" y="606"/>
                  </a:lnTo>
                  <a:lnTo>
                    <a:pt x="139" y="720"/>
                  </a:lnTo>
                  <a:lnTo>
                    <a:pt x="104" y="720"/>
                  </a:lnTo>
                  <a:lnTo>
                    <a:pt x="87" y="735"/>
                  </a:lnTo>
                  <a:lnTo>
                    <a:pt x="87" y="750"/>
                  </a:lnTo>
                  <a:lnTo>
                    <a:pt x="52" y="750"/>
                  </a:lnTo>
                  <a:lnTo>
                    <a:pt x="35" y="720"/>
                  </a:lnTo>
                  <a:lnTo>
                    <a:pt x="52" y="702"/>
                  </a:lnTo>
                  <a:lnTo>
                    <a:pt x="35" y="687"/>
                  </a:lnTo>
                  <a:lnTo>
                    <a:pt x="0" y="59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62" name="Freeform 264"/>
            <p:cNvSpPr/>
            <p:nvPr/>
          </p:nvSpPr>
          <p:spPr bwMode="auto">
            <a:xfrm>
              <a:off x="4972048" y="4986338"/>
              <a:ext cx="287338" cy="254000"/>
            </a:xfrm>
            <a:custGeom>
              <a:avLst/>
              <a:gdLst>
                <a:gd name="T0" fmla="*/ 23813 w 362"/>
                <a:gd name="T1" fmla="*/ 63500 h 320"/>
                <a:gd name="T2" fmla="*/ 23813 w 362"/>
                <a:gd name="T3" fmla="*/ 63500 h 320"/>
                <a:gd name="T4" fmla="*/ 19844 w 362"/>
                <a:gd name="T5" fmla="*/ 57150 h 320"/>
                <a:gd name="T6" fmla="*/ 14288 w 362"/>
                <a:gd name="T7" fmla="*/ 38100 h 320"/>
                <a:gd name="T8" fmla="*/ 14288 w 362"/>
                <a:gd name="T9" fmla="*/ 28575 h 320"/>
                <a:gd name="T10" fmla="*/ 0 w 362"/>
                <a:gd name="T11" fmla="*/ 3969 h 320"/>
                <a:gd name="T12" fmla="*/ 0 w 362"/>
                <a:gd name="T13" fmla="*/ 0 h 320"/>
                <a:gd name="T14" fmla="*/ 7144 w 362"/>
                <a:gd name="T15" fmla="*/ 0 h 320"/>
                <a:gd name="T16" fmla="*/ 14288 w 362"/>
                <a:gd name="T17" fmla="*/ 0 h 320"/>
                <a:gd name="T18" fmla="*/ 34131 w 362"/>
                <a:gd name="T19" fmla="*/ 3969 h 320"/>
                <a:gd name="T20" fmla="*/ 40481 w 362"/>
                <a:gd name="T21" fmla="*/ 3969 h 320"/>
                <a:gd name="T22" fmla="*/ 54769 w 362"/>
                <a:gd name="T23" fmla="*/ 7144 h 320"/>
                <a:gd name="T24" fmla="*/ 61913 w 362"/>
                <a:gd name="T25" fmla="*/ 3969 h 320"/>
                <a:gd name="T26" fmla="*/ 65088 w 362"/>
                <a:gd name="T27" fmla="*/ 0 h 320"/>
                <a:gd name="T28" fmla="*/ 72231 w 362"/>
                <a:gd name="T29" fmla="*/ 3969 h 320"/>
                <a:gd name="T30" fmla="*/ 65088 w 362"/>
                <a:gd name="T31" fmla="*/ 9525 h 320"/>
                <a:gd name="T32" fmla="*/ 61913 w 362"/>
                <a:gd name="T33" fmla="*/ 7144 h 320"/>
                <a:gd name="T34" fmla="*/ 51594 w 362"/>
                <a:gd name="T35" fmla="*/ 7144 h 320"/>
                <a:gd name="T36" fmla="*/ 47625 w 362"/>
                <a:gd name="T37" fmla="*/ 26194 h 320"/>
                <a:gd name="T38" fmla="*/ 44450 w 362"/>
                <a:gd name="T39" fmla="*/ 28575 h 320"/>
                <a:gd name="T40" fmla="*/ 44450 w 362"/>
                <a:gd name="T41" fmla="*/ 41275 h 320"/>
                <a:gd name="T42" fmla="*/ 44450 w 362"/>
                <a:gd name="T43" fmla="*/ 61119 h 320"/>
                <a:gd name="T44" fmla="*/ 37306 w 362"/>
                <a:gd name="T45" fmla="*/ 63500 h 320"/>
                <a:gd name="T46" fmla="*/ 30956 w 362"/>
                <a:gd name="T47" fmla="*/ 63500 h 320"/>
                <a:gd name="T48" fmla="*/ 27781 w 362"/>
                <a:gd name="T49" fmla="*/ 61119 h 320"/>
                <a:gd name="T50" fmla="*/ 23813 w 362"/>
                <a:gd name="T51" fmla="*/ 63500 h 3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2"/>
                <a:gd name="T79" fmla="*/ 0 h 320"/>
                <a:gd name="T80" fmla="*/ 362 w 362"/>
                <a:gd name="T81" fmla="*/ 320 h 3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2" h="320" extrusionOk="0">
                  <a:moveTo>
                    <a:pt x="121" y="320"/>
                  </a:moveTo>
                  <a:lnTo>
                    <a:pt x="121" y="320"/>
                  </a:lnTo>
                  <a:lnTo>
                    <a:pt x="103" y="288"/>
                  </a:lnTo>
                  <a:lnTo>
                    <a:pt x="69" y="192"/>
                  </a:lnTo>
                  <a:lnTo>
                    <a:pt x="69" y="1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172" y="17"/>
                  </a:lnTo>
                  <a:lnTo>
                    <a:pt x="207" y="17"/>
                  </a:lnTo>
                  <a:lnTo>
                    <a:pt x="276" y="33"/>
                  </a:lnTo>
                  <a:lnTo>
                    <a:pt x="311" y="17"/>
                  </a:lnTo>
                  <a:lnTo>
                    <a:pt x="328" y="0"/>
                  </a:lnTo>
                  <a:lnTo>
                    <a:pt x="362" y="17"/>
                  </a:lnTo>
                  <a:lnTo>
                    <a:pt x="328" y="48"/>
                  </a:lnTo>
                  <a:lnTo>
                    <a:pt x="311" y="33"/>
                  </a:lnTo>
                  <a:lnTo>
                    <a:pt x="259" y="33"/>
                  </a:lnTo>
                  <a:lnTo>
                    <a:pt x="241" y="129"/>
                  </a:lnTo>
                  <a:lnTo>
                    <a:pt x="224" y="144"/>
                  </a:lnTo>
                  <a:lnTo>
                    <a:pt x="224" y="209"/>
                  </a:lnTo>
                  <a:lnTo>
                    <a:pt x="224" y="305"/>
                  </a:lnTo>
                  <a:lnTo>
                    <a:pt x="190" y="320"/>
                  </a:lnTo>
                  <a:lnTo>
                    <a:pt x="155" y="320"/>
                  </a:lnTo>
                  <a:lnTo>
                    <a:pt x="138" y="305"/>
                  </a:lnTo>
                  <a:lnTo>
                    <a:pt x="121" y="32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63" name="Freeform 265"/>
            <p:cNvSpPr/>
            <p:nvPr/>
          </p:nvSpPr>
          <p:spPr bwMode="auto">
            <a:xfrm>
              <a:off x="5065712" y="5087938"/>
              <a:ext cx="358775" cy="292100"/>
            </a:xfrm>
            <a:custGeom>
              <a:avLst/>
              <a:gdLst>
                <a:gd name="T0" fmla="*/ 82733 w 451"/>
                <a:gd name="T1" fmla="*/ 2381 h 368"/>
                <a:gd name="T2" fmla="*/ 86711 w 451"/>
                <a:gd name="T3" fmla="*/ 21431 h 368"/>
                <a:gd name="T4" fmla="*/ 82733 w 451"/>
                <a:gd name="T5" fmla="*/ 21431 h 368"/>
                <a:gd name="T6" fmla="*/ 79551 w 451"/>
                <a:gd name="T7" fmla="*/ 25400 h 368"/>
                <a:gd name="T8" fmla="*/ 82733 w 451"/>
                <a:gd name="T9" fmla="*/ 28575 h 368"/>
                <a:gd name="T10" fmla="*/ 86711 w 451"/>
                <a:gd name="T11" fmla="*/ 25400 h 368"/>
                <a:gd name="T12" fmla="*/ 89893 w 451"/>
                <a:gd name="T13" fmla="*/ 25400 h 368"/>
                <a:gd name="T14" fmla="*/ 89893 w 451"/>
                <a:gd name="T15" fmla="*/ 28575 h 368"/>
                <a:gd name="T16" fmla="*/ 89893 w 451"/>
                <a:gd name="T17" fmla="*/ 37306 h 368"/>
                <a:gd name="T18" fmla="*/ 82733 w 451"/>
                <a:gd name="T19" fmla="*/ 40481 h 368"/>
                <a:gd name="T20" fmla="*/ 76369 w 451"/>
                <a:gd name="T21" fmla="*/ 50006 h 368"/>
                <a:gd name="T22" fmla="*/ 66027 w 451"/>
                <a:gd name="T23" fmla="*/ 60325 h 368"/>
                <a:gd name="T24" fmla="*/ 58868 w 451"/>
                <a:gd name="T25" fmla="*/ 66675 h 368"/>
                <a:gd name="T26" fmla="*/ 48526 w 451"/>
                <a:gd name="T27" fmla="*/ 69850 h 368"/>
                <a:gd name="T28" fmla="*/ 42162 w 451"/>
                <a:gd name="T29" fmla="*/ 69850 h 368"/>
                <a:gd name="T30" fmla="*/ 31820 w 451"/>
                <a:gd name="T31" fmla="*/ 69850 h 368"/>
                <a:gd name="T32" fmla="*/ 20683 w 451"/>
                <a:gd name="T33" fmla="*/ 73025 h 368"/>
                <a:gd name="T34" fmla="*/ 17501 w 451"/>
                <a:gd name="T35" fmla="*/ 73025 h 368"/>
                <a:gd name="T36" fmla="*/ 14319 w 451"/>
                <a:gd name="T37" fmla="*/ 69850 h 368"/>
                <a:gd name="T38" fmla="*/ 10342 w 451"/>
                <a:gd name="T39" fmla="*/ 60325 h 368"/>
                <a:gd name="T40" fmla="*/ 10342 w 451"/>
                <a:gd name="T41" fmla="*/ 57150 h 368"/>
                <a:gd name="T42" fmla="*/ 3978 w 451"/>
                <a:gd name="T43" fmla="*/ 37306 h 368"/>
                <a:gd name="T44" fmla="*/ 0 w 451"/>
                <a:gd name="T45" fmla="*/ 37306 h 368"/>
                <a:gd name="T46" fmla="*/ 3978 w 451"/>
                <a:gd name="T47" fmla="*/ 34925 h 368"/>
                <a:gd name="T48" fmla="*/ 7160 w 451"/>
                <a:gd name="T49" fmla="*/ 37306 h 368"/>
                <a:gd name="T50" fmla="*/ 14319 w 451"/>
                <a:gd name="T51" fmla="*/ 37306 h 368"/>
                <a:gd name="T52" fmla="*/ 20683 w 451"/>
                <a:gd name="T53" fmla="*/ 34925 h 368"/>
                <a:gd name="T54" fmla="*/ 20683 w 451"/>
                <a:gd name="T55" fmla="*/ 15875 h 368"/>
                <a:gd name="T56" fmla="*/ 24661 w 451"/>
                <a:gd name="T57" fmla="*/ 19050 h 368"/>
                <a:gd name="T58" fmla="*/ 24661 w 451"/>
                <a:gd name="T59" fmla="*/ 25400 h 368"/>
                <a:gd name="T60" fmla="*/ 31820 w 451"/>
                <a:gd name="T61" fmla="*/ 25400 h 368"/>
                <a:gd name="T62" fmla="*/ 42162 w 451"/>
                <a:gd name="T63" fmla="*/ 19050 h 368"/>
                <a:gd name="T64" fmla="*/ 45344 w 451"/>
                <a:gd name="T65" fmla="*/ 21431 h 368"/>
                <a:gd name="T66" fmla="*/ 48526 w 451"/>
                <a:gd name="T67" fmla="*/ 19050 h 368"/>
                <a:gd name="T68" fmla="*/ 62845 w 451"/>
                <a:gd name="T69" fmla="*/ 6350 h 368"/>
                <a:gd name="T70" fmla="*/ 72391 w 451"/>
                <a:gd name="T71" fmla="*/ 0 h 368"/>
                <a:gd name="T72" fmla="*/ 79551 w 451"/>
                <a:gd name="T73" fmla="*/ 2381 h 368"/>
                <a:gd name="T74" fmla="*/ 82733 w 451"/>
                <a:gd name="T75" fmla="*/ 2381 h 3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1"/>
                <a:gd name="T115" fmla="*/ 0 h 368"/>
                <a:gd name="T116" fmla="*/ 451 w 451"/>
                <a:gd name="T117" fmla="*/ 368 h 3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1" h="368" extrusionOk="0">
                  <a:moveTo>
                    <a:pt x="416" y="15"/>
                  </a:moveTo>
                  <a:lnTo>
                    <a:pt x="433" y="111"/>
                  </a:lnTo>
                  <a:lnTo>
                    <a:pt x="416" y="111"/>
                  </a:lnTo>
                  <a:lnTo>
                    <a:pt x="399" y="128"/>
                  </a:lnTo>
                  <a:lnTo>
                    <a:pt x="416" y="143"/>
                  </a:lnTo>
                  <a:lnTo>
                    <a:pt x="433" y="128"/>
                  </a:lnTo>
                  <a:lnTo>
                    <a:pt x="451" y="128"/>
                  </a:lnTo>
                  <a:lnTo>
                    <a:pt x="451" y="143"/>
                  </a:lnTo>
                  <a:lnTo>
                    <a:pt x="451" y="191"/>
                  </a:lnTo>
                  <a:lnTo>
                    <a:pt x="416" y="207"/>
                  </a:lnTo>
                  <a:lnTo>
                    <a:pt x="382" y="255"/>
                  </a:lnTo>
                  <a:lnTo>
                    <a:pt x="330" y="303"/>
                  </a:lnTo>
                  <a:lnTo>
                    <a:pt x="295" y="335"/>
                  </a:lnTo>
                  <a:lnTo>
                    <a:pt x="243" y="351"/>
                  </a:lnTo>
                  <a:lnTo>
                    <a:pt x="209" y="351"/>
                  </a:lnTo>
                  <a:lnTo>
                    <a:pt x="157" y="351"/>
                  </a:lnTo>
                  <a:lnTo>
                    <a:pt x="103" y="368"/>
                  </a:lnTo>
                  <a:lnTo>
                    <a:pt x="86" y="368"/>
                  </a:lnTo>
                  <a:lnTo>
                    <a:pt x="69" y="351"/>
                  </a:lnTo>
                  <a:lnTo>
                    <a:pt x="51" y="303"/>
                  </a:lnTo>
                  <a:lnTo>
                    <a:pt x="51" y="287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17" y="176"/>
                  </a:lnTo>
                  <a:lnTo>
                    <a:pt x="34" y="191"/>
                  </a:lnTo>
                  <a:lnTo>
                    <a:pt x="69" y="191"/>
                  </a:lnTo>
                  <a:lnTo>
                    <a:pt x="103" y="176"/>
                  </a:lnTo>
                  <a:lnTo>
                    <a:pt x="103" y="80"/>
                  </a:lnTo>
                  <a:lnTo>
                    <a:pt x="121" y="96"/>
                  </a:lnTo>
                  <a:lnTo>
                    <a:pt x="121" y="128"/>
                  </a:lnTo>
                  <a:lnTo>
                    <a:pt x="157" y="128"/>
                  </a:lnTo>
                  <a:lnTo>
                    <a:pt x="209" y="96"/>
                  </a:lnTo>
                  <a:lnTo>
                    <a:pt x="226" y="111"/>
                  </a:lnTo>
                  <a:lnTo>
                    <a:pt x="243" y="96"/>
                  </a:lnTo>
                  <a:lnTo>
                    <a:pt x="313" y="32"/>
                  </a:lnTo>
                  <a:lnTo>
                    <a:pt x="364" y="0"/>
                  </a:lnTo>
                  <a:lnTo>
                    <a:pt x="399" y="15"/>
                  </a:lnTo>
                  <a:lnTo>
                    <a:pt x="416" y="1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64" name="Freeform 266"/>
            <p:cNvSpPr/>
            <p:nvPr/>
          </p:nvSpPr>
          <p:spPr bwMode="auto">
            <a:xfrm>
              <a:off x="5148262" y="4999038"/>
              <a:ext cx="207963" cy="190500"/>
            </a:xfrm>
            <a:custGeom>
              <a:avLst/>
              <a:gdLst>
                <a:gd name="T0" fmla="*/ 0 w 261"/>
                <a:gd name="T1" fmla="*/ 38100 h 240"/>
                <a:gd name="T2" fmla="*/ 0 w 261"/>
                <a:gd name="T3" fmla="*/ 38100 h 240"/>
                <a:gd name="T4" fmla="*/ 3984 w 261"/>
                <a:gd name="T5" fmla="*/ 41275 h 240"/>
                <a:gd name="T6" fmla="*/ 3984 w 261"/>
                <a:gd name="T7" fmla="*/ 47625 h 240"/>
                <a:gd name="T8" fmla="*/ 10358 w 261"/>
                <a:gd name="T9" fmla="*/ 47625 h 240"/>
                <a:gd name="T10" fmla="*/ 20717 w 261"/>
                <a:gd name="T11" fmla="*/ 41275 h 240"/>
                <a:gd name="T12" fmla="*/ 24701 w 261"/>
                <a:gd name="T13" fmla="*/ 44450 h 240"/>
                <a:gd name="T14" fmla="*/ 27888 w 261"/>
                <a:gd name="T15" fmla="*/ 41275 h 240"/>
                <a:gd name="T16" fmla="*/ 42230 w 261"/>
                <a:gd name="T17" fmla="*/ 28575 h 240"/>
                <a:gd name="T18" fmla="*/ 52588 w 261"/>
                <a:gd name="T19" fmla="*/ 22225 h 240"/>
                <a:gd name="T20" fmla="*/ 45417 w 261"/>
                <a:gd name="T21" fmla="*/ 22225 h 240"/>
                <a:gd name="T22" fmla="*/ 42230 w 261"/>
                <a:gd name="T23" fmla="*/ 15875 h 240"/>
                <a:gd name="T24" fmla="*/ 35059 w 261"/>
                <a:gd name="T25" fmla="*/ 9525 h 240"/>
                <a:gd name="T26" fmla="*/ 27888 w 261"/>
                <a:gd name="T27" fmla="*/ 0 h 240"/>
                <a:gd name="T28" fmla="*/ 20717 w 261"/>
                <a:gd name="T29" fmla="*/ 6350 h 240"/>
                <a:gd name="T30" fmla="*/ 17529 w 261"/>
                <a:gd name="T31" fmla="*/ 3175 h 240"/>
                <a:gd name="T32" fmla="*/ 7171 w 261"/>
                <a:gd name="T33" fmla="*/ 3175 h 240"/>
                <a:gd name="T34" fmla="*/ 3984 w 261"/>
                <a:gd name="T35" fmla="*/ 22225 h 240"/>
                <a:gd name="T36" fmla="*/ 0 w 261"/>
                <a:gd name="T37" fmla="*/ 24606 h 240"/>
                <a:gd name="T38" fmla="*/ 0 w 261"/>
                <a:gd name="T39" fmla="*/ 38100 h 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1"/>
                <a:gd name="T61" fmla="*/ 0 h 240"/>
                <a:gd name="T62" fmla="*/ 261 w 261"/>
                <a:gd name="T63" fmla="*/ 240 h 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1" h="240" extrusionOk="0">
                  <a:moveTo>
                    <a:pt x="0" y="192"/>
                  </a:moveTo>
                  <a:lnTo>
                    <a:pt x="0" y="192"/>
                  </a:lnTo>
                  <a:lnTo>
                    <a:pt x="18" y="208"/>
                  </a:lnTo>
                  <a:lnTo>
                    <a:pt x="18" y="240"/>
                  </a:lnTo>
                  <a:lnTo>
                    <a:pt x="52" y="240"/>
                  </a:lnTo>
                  <a:lnTo>
                    <a:pt x="104" y="208"/>
                  </a:lnTo>
                  <a:lnTo>
                    <a:pt x="121" y="223"/>
                  </a:lnTo>
                  <a:lnTo>
                    <a:pt x="139" y="208"/>
                  </a:lnTo>
                  <a:lnTo>
                    <a:pt x="210" y="144"/>
                  </a:lnTo>
                  <a:lnTo>
                    <a:pt x="261" y="112"/>
                  </a:lnTo>
                  <a:lnTo>
                    <a:pt x="227" y="112"/>
                  </a:lnTo>
                  <a:lnTo>
                    <a:pt x="210" y="79"/>
                  </a:lnTo>
                  <a:lnTo>
                    <a:pt x="173" y="48"/>
                  </a:lnTo>
                  <a:lnTo>
                    <a:pt x="139" y="0"/>
                  </a:lnTo>
                  <a:lnTo>
                    <a:pt x="104" y="31"/>
                  </a:lnTo>
                  <a:lnTo>
                    <a:pt x="87" y="16"/>
                  </a:lnTo>
                  <a:lnTo>
                    <a:pt x="35" y="16"/>
                  </a:lnTo>
                  <a:lnTo>
                    <a:pt x="18" y="112"/>
                  </a:lnTo>
                  <a:lnTo>
                    <a:pt x="0" y="127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65" name="Freeform 267"/>
            <p:cNvSpPr/>
            <p:nvPr/>
          </p:nvSpPr>
          <p:spPr bwMode="auto">
            <a:xfrm>
              <a:off x="5259387" y="4960938"/>
              <a:ext cx="179388" cy="138113"/>
            </a:xfrm>
            <a:custGeom>
              <a:avLst/>
              <a:gdLst>
                <a:gd name="T0" fmla="*/ 27905 w 225"/>
                <a:gd name="T1" fmla="*/ 0 h 175"/>
                <a:gd name="T2" fmla="*/ 27905 w 225"/>
                <a:gd name="T3" fmla="*/ 0 h 175"/>
                <a:gd name="T4" fmla="*/ 20729 w 225"/>
                <a:gd name="T5" fmla="*/ 0 h 175"/>
                <a:gd name="T6" fmla="*/ 20729 w 225"/>
                <a:gd name="T7" fmla="*/ 3157 h 175"/>
                <a:gd name="T8" fmla="*/ 10365 w 225"/>
                <a:gd name="T9" fmla="*/ 9471 h 175"/>
                <a:gd name="T10" fmla="*/ 0 w 225"/>
                <a:gd name="T11" fmla="*/ 9471 h 175"/>
                <a:gd name="T12" fmla="*/ 7176 w 225"/>
                <a:gd name="T13" fmla="*/ 18941 h 175"/>
                <a:gd name="T14" fmla="*/ 14351 w 225"/>
                <a:gd name="T15" fmla="*/ 24466 h 175"/>
                <a:gd name="T16" fmla="*/ 17540 w 225"/>
                <a:gd name="T17" fmla="*/ 31569 h 175"/>
                <a:gd name="T18" fmla="*/ 24716 w 225"/>
                <a:gd name="T19" fmla="*/ 31569 h 175"/>
                <a:gd name="T20" fmla="*/ 31094 w 225"/>
                <a:gd name="T21" fmla="*/ 33936 h 175"/>
                <a:gd name="T22" fmla="*/ 35080 w 225"/>
                <a:gd name="T23" fmla="*/ 33936 h 175"/>
                <a:gd name="T24" fmla="*/ 41459 w 225"/>
                <a:gd name="T25" fmla="*/ 22098 h 175"/>
                <a:gd name="T26" fmla="*/ 45445 w 225"/>
                <a:gd name="T27" fmla="*/ 9471 h 175"/>
                <a:gd name="T28" fmla="*/ 41459 w 225"/>
                <a:gd name="T29" fmla="*/ 3157 h 175"/>
                <a:gd name="T30" fmla="*/ 35080 w 225"/>
                <a:gd name="T31" fmla="*/ 0 h 175"/>
                <a:gd name="T32" fmla="*/ 27905 w 225"/>
                <a:gd name="T33" fmla="*/ 0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"/>
                <a:gd name="T52" fmla="*/ 0 h 175"/>
                <a:gd name="T53" fmla="*/ 225 w 225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" h="175" extrusionOk="0">
                  <a:moveTo>
                    <a:pt x="139" y="0"/>
                  </a:moveTo>
                  <a:lnTo>
                    <a:pt x="139" y="0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52" y="48"/>
                  </a:lnTo>
                  <a:lnTo>
                    <a:pt x="0" y="48"/>
                  </a:lnTo>
                  <a:lnTo>
                    <a:pt x="35" y="96"/>
                  </a:lnTo>
                  <a:lnTo>
                    <a:pt x="70" y="127"/>
                  </a:lnTo>
                  <a:lnTo>
                    <a:pt x="87" y="160"/>
                  </a:lnTo>
                  <a:lnTo>
                    <a:pt x="121" y="160"/>
                  </a:lnTo>
                  <a:lnTo>
                    <a:pt x="156" y="175"/>
                  </a:lnTo>
                  <a:lnTo>
                    <a:pt x="173" y="175"/>
                  </a:lnTo>
                  <a:lnTo>
                    <a:pt x="208" y="112"/>
                  </a:lnTo>
                  <a:lnTo>
                    <a:pt x="225" y="48"/>
                  </a:lnTo>
                  <a:lnTo>
                    <a:pt x="208" y="16"/>
                  </a:lnTo>
                  <a:lnTo>
                    <a:pt x="173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66" name="Freeform 268"/>
            <p:cNvSpPr/>
            <p:nvPr/>
          </p:nvSpPr>
          <p:spPr bwMode="auto">
            <a:xfrm>
              <a:off x="5368924" y="4846638"/>
              <a:ext cx="233363" cy="342900"/>
            </a:xfrm>
            <a:custGeom>
              <a:avLst/>
              <a:gdLst>
                <a:gd name="T0" fmla="*/ 14336 w 293"/>
                <a:gd name="T1" fmla="*/ 85725 h 432"/>
                <a:gd name="T2" fmla="*/ 14336 w 293"/>
                <a:gd name="T3" fmla="*/ 85725 h 432"/>
                <a:gd name="T4" fmla="*/ 14336 w 293"/>
                <a:gd name="T5" fmla="*/ 82550 h 432"/>
                <a:gd name="T6" fmla="*/ 14336 w 293"/>
                <a:gd name="T7" fmla="*/ 79375 h 432"/>
                <a:gd name="T8" fmla="*/ 27876 w 293"/>
                <a:gd name="T9" fmla="*/ 76200 h 432"/>
                <a:gd name="T10" fmla="*/ 31062 w 293"/>
                <a:gd name="T11" fmla="*/ 73025 h 432"/>
                <a:gd name="T12" fmla="*/ 31062 w 293"/>
                <a:gd name="T13" fmla="*/ 63500 h 432"/>
                <a:gd name="T14" fmla="*/ 24690 w 293"/>
                <a:gd name="T15" fmla="*/ 50800 h 432"/>
                <a:gd name="T16" fmla="*/ 38230 w 293"/>
                <a:gd name="T17" fmla="*/ 38100 h 432"/>
                <a:gd name="T18" fmla="*/ 48584 w 293"/>
                <a:gd name="T19" fmla="*/ 34925 h 432"/>
                <a:gd name="T20" fmla="*/ 58938 w 293"/>
                <a:gd name="T21" fmla="*/ 24606 h 432"/>
                <a:gd name="T22" fmla="*/ 54956 w 293"/>
                <a:gd name="T23" fmla="*/ 0 h 432"/>
                <a:gd name="T24" fmla="*/ 48584 w 293"/>
                <a:gd name="T25" fmla="*/ 5556 h 432"/>
                <a:gd name="T26" fmla="*/ 34248 w 293"/>
                <a:gd name="T27" fmla="*/ 5556 h 432"/>
                <a:gd name="T28" fmla="*/ 27876 w 293"/>
                <a:gd name="T29" fmla="*/ 5556 h 432"/>
                <a:gd name="T30" fmla="*/ 24690 w 293"/>
                <a:gd name="T31" fmla="*/ 9525 h 432"/>
                <a:gd name="T32" fmla="*/ 27876 w 293"/>
                <a:gd name="T33" fmla="*/ 15875 h 432"/>
                <a:gd name="T34" fmla="*/ 31062 w 293"/>
                <a:gd name="T35" fmla="*/ 22225 h 432"/>
                <a:gd name="T36" fmla="*/ 31062 w 293"/>
                <a:gd name="T37" fmla="*/ 28575 h 432"/>
                <a:gd name="T38" fmla="*/ 27876 w 293"/>
                <a:gd name="T39" fmla="*/ 34925 h 432"/>
                <a:gd name="T40" fmla="*/ 24690 w 293"/>
                <a:gd name="T41" fmla="*/ 28575 h 432"/>
                <a:gd name="T42" fmla="*/ 24690 w 293"/>
                <a:gd name="T43" fmla="*/ 22225 h 432"/>
                <a:gd name="T44" fmla="*/ 20708 w 293"/>
                <a:gd name="T45" fmla="*/ 22225 h 432"/>
                <a:gd name="T46" fmla="*/ 17522 w 293"/>
                <a:gd name="T47" fmla="*/ 19050 h 432"/>
                <a:gd name="T48" fmla="*/ 0 w 293"/>
                <a:gd name="T49" fmla="*/ 24606 h 432"/>
                <a:gd name="T50" fmla="*/ 0 w 293"/>
                <a:gd name="T51" fmla="*/ 28575 h 432"/>
                <a:gd name="T52" fmla="*/ 7168 w 293"/>
                <a:gd name="T53" fmla="*/ 28575 h 432"/>
                <a:gd name="T54" fmla="*/ 14336 w 293"/>
                <a:gd name="T55" fmla="*/ 31750 h 432"/>
                <a:gd name="T56" fmla="*/ 17522 w 293"/>
                <a:gd name="T57" fmla="*/ 38100 h 432"/>
                <a:gd name="T58" fmla="*/ 14336 w 293"/>
                <a:gd name="T59" fmla="*/ 50800 h 432"/>
                <a:gd name="T60" fmla="*/ 7168 w 293"/>
                <a:gd name="T61" fmla="*/ 63500 h 432"/>
                <a:gd name="T62" fmla="*/ 10354 w 293"/>
                <a:gd name="T63" fmla="*/ 82550 h 432"/>
                <a:gd name="T64" fmla="*/ 10354 w 293"/>
                <a:gd name="T65" fmla="*/ 85725 h 432"/>
                <a:gd name="T66" fmla="*/ 14336 w 293"/>
                <a:gd name="T67" fmla="*/ 85725 h 4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3"/>
                <a:gd name="T103" fmla="*/ 0 h 432"/>
                <a:gd name="T104" fmla="*/ 293 w 293"/>
                <a:gd name="T105" fmla="*/ 432 h 4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3" h="432" extrusionOk="0">
                  <a:moveTo>
                    <a:pt x="69" y="432"/>
                  </a:moveTo>
                  <a:lnTo>
                    <a:pt x="69" y="432"/>
                  </a:lnTo>
                  <a:lnTo>
                    <a:pt x="69" y="415"/>
                  </a:lnTo>
                  <a:lnTo>
                    <a:pt x="69" y="400"/>
                  </a:lnTo>
                  <a:lnTo>
                    <a:pt x="138" y="384"/>
                  </a:lnTo>
                  <a:lnTo>
                    <a:pt x="155" y="367"/>
                  </a:lnTo>
                  <a:lnTo>
                    <a:pt x="155" y="319"/>
                  </a:lnTo>
                  <a:lnTo>
                    <a:pt x="121" y="256"/>
                  </a:lnTo>
                  <a:lnTo>
                    <a:pt x="190" y="192"/>
                  </a:lnTo>
                  <a:lnTo>
                    <a:pt x="242" y="175"/>
                  </a:lnTo>
                  <a:lnTo>
                    <a:pt x="293" y="127"/>
                  </a:lnTo>
                  <a:lnTo>
                    <a:pt x="276" y="0"/>
                  </a:lnTo>
                  <a:lnTo>
                    <a:pt x="242" y="31"/>
                  </a:lnTo>
                  <a:lnTo>
                    <a:pt x="172" y="31"/>
                  </a:lnTo>
                  <a:lnTo>
                    <a:pt x="138" y="31"/>
                  </a:lnTo>
                  <a:lnTo>
                    <a:pt x="121" y="48"/>
                  </a:lnTo>
                  <a:lnTo>
                    <a:pt x="138" y="79"/>
                  </a:lnTo>
                  <a:lnTo>
                    <a:pt x="155" y="112"/>
                  </a:lnTo>
                  <a:lnTo>
                    <a:pt x="155" y="144"/>
                  </a:lnTo>
                  <a:lnTo>
                    <a:pt x="138" y="175"/>
                  </a:lnTo>
                  <a:lnTo>
                    <a:pt x="121" y="144"/>
                  </a:lnTo>
                  <a:lnTo>
                    <a:pt x="121" y="112"/>
                  </a:lnTo>
                  <a:lnTo>
                    <a:pt x="103" y="112"/>
                  </a:lnTo>
                  <a:lnTo>
                    <a:pt x="86" y="96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34" y="144"/>
                  </a:lnTo>
                  <a:lnTo>
                    <a:pt x="69" y="160"/>
                  </a:lnTo>
                  <a:lnTo>
                    <a:pt x="86" y="192"/>
                  </a:lnTo>
                  <a:lnTo>
                    <a:pt x="69" y="256"/>
                  </a:lnTo>
                  <a:lnTo>
                    <a:pt x="34" y="319"/>
                  </a:lnTo>
                  <a:lnTo>
                    <a:pt x="51" y="415"/>
                  </a:lnTo>
                  <a:lnTo>
                    <a:pt x="51" y="432"/>
                  </a:lnTo>
                  <a:lnTo>
                    <a:pt x="69" y="43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67" name="Freeform 269"/>
            <p:cNvSpPr/>
            <p:nvPr/>
          </p:nvSpPr>
          <p:spPr bwMode="auto">
            <a:xfrm>
              <a:off x="5424487" y="4833938"/>
              <a:ext cx="68263" cy="152400"/>
            </a:xfrm>
            <a:custGeom>
              <a:avLst/>
              <a:gdLst>
                <a:gd name="T0" fmla="*/ 3969 w 86"/>
                <a:gd name="T1" fmla="*/ 22225 h 192"/>
                <a:gd name="T2" fmla="*/ 3969 w 86"/>
                <a:gd name="T3" fmla="*/ 22225 h 192"/>
                <a:gd name="T4" fmla="*/ 0 w 86"/>
                <a:gd name="T5" fmla="*/ 19050 h 192"/>
                <a:gd name="T6" fmla="*/ 3969 w 86"/>
                <a:gd name="T7" fmla="*/ 13494 h 192"/>
                <a:gd name="T8" fmla="*/ 3969 w 86"/>
                <a:gd name="T9" fmla="*/ 9525 h 192"/>
                <a:gd name="T10" fmla="*/ 7144 w 86"/>
                <a:gd name="T11" fmla="*/ 7144 h 192"/>
                <a:gd name="T12" fmla="*/ 3969 w 86"/>
                <a:gd name="T13" fmla="*/ 0 h 192"/>
                <a:gd name="T14" fmla="*/ 7144 w 86"/>
                <a:gd name="T15" fmla="*/ 0 h 192"/>
                <a:gd name="T16" fmla="*/ 10319 w 86"/>
                <a:gd name="T17" fmla="*/ 0 h 192"/>
                <a:gd name="T18" fmla="*/ 14288 w 86"/>
                <a:gd name="T19" fmla="*/ 9525 h 192"/>
                <a:gd name="T20" fmla="*/ 10319 w 86"/>
                <a:gd name="T21" fmla="*/ 13494 h 192"/>
                <a:gd name="T22" fmla="*/ 14288 w 86"/>
                <a:gd name="T23" fmla="*/ 19050 h 192"/>
                <a:gd name="T24" fmla="*/ 17463 w 86"/>
                <a:gd name="T25" fmla="*/ 26194 h 192"/>
                <a:gd name="T26" fmla="*/ 17463 w 86"/>
                <a:gd name="T27" fmla="*/ 32544 h 192"/>
                <a:gd name="T28" fmla="*/ 14288 w 86"/>
                <a:gd name="T29" fmla="*/ 38100 h 192"/>
                <a:gd name="T30" fmla="*/ 10319 w 86"/>
                <a:gd name="T31" fmla="*/ 32544 h 192"/>
                <a:gd name="T32" fmla="*/ 10319 w 86"/>
                <a:gd name="T33" fmla="*/ 26194 h 192"/>
                <a:gd name="T34" fmla="*/ 7144 w 86"/>
                <a:gd name="T35" fmla="*/ 26194 h 192"/>
                <a:gd name="T36" fmla="*/ 3969 w 86"/>
                <a:gd name="T37" fmla="*/ 22225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92"/>
                <a:gd name="T59" fmla="*/ 86 w 8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92" extrusionOk="0">
                  <a:moveTo>
                    <a:pt x="17" y="113"/>
                  </a:moveTo>
                  <a:lnTo>
                    <a:pt x="17" y="113"/>
                  </a:lnTo>
                  <a:lnTo>
                    <a:pt x="0" y="96"/>
                  </a:lnTo>
                  <a:lnTo>
                    <a:pt x="17" y="65"/>
                  </a:lnTo>
                  <a:lnTo>
                    <a:pt x="17" y="48"/>
                  </a:lnTo>
                  <a:lnTo>
                    <a:pt x="34" y="33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9" y="48"/>
                  </a:lnTo>
                  <a:lnTo>
                    <a:pt x="52" y="65"/>
                  </a:lnTo>
                  <a:lnTo>
                    <a:pt x="69" y="96"/>
                  </a:lnTo>
                  <a:lnTo>
                    <a:pt x="86" y="129"/>
                  </a:lnTo>
                  <a:lnTo>
                    <a:pt x="86" y="161"/>
                  </a:lnTo>
                  <a:lnTo>
                    <a:pt x="69" y="192"/>
                  </a:lnTo>
                  <a:lnTo>
                    <a:pt x="52" y="161"/>
                  </a:lnTo>
                  <a:lnTo>
                    <a:pt x="52" y="129"/>
                  </a:lnTo>
                  <a:lnTo>
                    <a:pt x="34" y="129"/>
                  </a:lnTo>
                  <a:lnTo>
                    <a:pt x="17" y="11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68" name="Freeform 270"/>
            <p:cNvSpPr/>
            <p:nvPr/>
          </p:nvSpPr>
          <p:spPr bwMode="auto">
            <a:xfrm>
              <a:off x="5383212" y="5175251"/>
              <a:ext cx="26988" cy="26988"/>
            </a:xfrm>
            <a:custGeom>
              <a:avLst/>
              <a:gdLst>
                <a:gd name="T0" fmla="*/ 7144 w 34"/>
                <a:gd name="T1" fmla="*/ 4217 h 32"/>
                <a:gd name="T2" fmla="*/ 7144 w 34"/>
                <a:gd name="T3" fmla="*/ 4217 h 32"/>
                <a:gd name="T4" fmla="*/ 7144 w 34"/>
                <a:gd name="T5" fmla="*/ 0 h 32"/>
                <a:gd name="T6" fmla="*/ 3175 w 34"/>
                <a:gd name="T7" fmla="*/ 0 h 32"/>
                <a:gd name="T8" fmla="*/ 0 w 34"/>
                <a:gd name="T9" fmla="*/ 4217 h 32"/>
                <a:gd name="T10" fmla="*/ 3175 w 34"/>
                <a:gd name="T11" fmla="*/ 7590 h 32"/>
                <a:gd name="T12" fmla="*/ 7144 w 34"/>
                <a:gd name="T13" fmla="*/ 421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2"/>
                <a:gd name="T23" fmla="*/ 34 w 3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2" extrusionOk="0">
                  <a:moveTo>
                    <a:pt x="34" y="17"/>
                  </a:moveTo>
                  <a:lnTo>
                    <a:pt x="34" y="17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17" y="32"/>
                  </a:lnTo>
                  <a:lnTo>
                    <a:pt x="34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69" name="Freeform 271"/>
            <p:cNvSpPr/>
            <p:nvPr/>
          </p:nvSpPr>
          <p:spPr bwMode="auto">
            <a:xfrm>
              <a:off x="5659437" y="4884738"/>
              <a:ext cx="149225" cy="279400"/>
            </a:xfrm>
            <a:custGeom>
              <a:avLst/>
              <a:gdLst>
                <a:gd name="T0" fmla="*/ 0 w 189"/>
                <a:gd name="T1" fmla="*/ 50800 h 352"/>
                <a:gd name="T2" fmla="*/ 0 w 189"/>
                <a:gd name="T3" fmla="*/ 50800 h 352"/>
                <a:gd name="T4" fmla="*/ 3158 w 189"/>
                <a:gd name="T5" fmla="*/ 63500 h 352"/>
                <a:gd name="T6" fmla="*/ 6316 w 189"/>
                <a:gd name="T7" fmla="*/ 69850 h 352"/>
                <a:gd name="T8" fmla="*/ 16581 w 189"/>
                <a:gd name="T9" fmla="*/ 69850 h 352"/>
                <a:gd name="T10" fmla="*/ 20528 w 189"/>
                <a:gd name="T11" fmla="*/ 66675 h 352"/>
                <a:gd name="T12" fmla="*/ 30792 w 189"/>
                <a:gd name="T13" fmla="*/ 31750 h 352"/>
                <a:gd name="T14" fmla="*/ 33951 w 189"/>
                <a:gd name="T15" fmla="*/ 15875 h 352"/>
                <a:gd name="T16" fmla="*/ 37109 w 189"/>
                <a:gd name="T17" fmla="*/ 19050 h 352"/>
                <a:gd name="T18" fmla="*/ 37109 w 189"/>
                <a:gd name="T19" fmla="*/ 15875 h 352"/>
                <a:gd name="T20" fmla="*/ 33951 w 189"/>
                <a:gd name="T21" fmla="*/ 3175 h 352"/>
                <a:gd name="T22" fmla="*/ 30792 w 189"/>
                <a:gd name="T23" fmla="*/ 0 h 352"/>
                <a:gd name="T24" fmla="*/ 26845 w 189"/>
                <a:gd name="T25" fmla="*/ 5556 h 352"/>
                <a:gd name="T26" fmla="*/ 23687 w 189"/>
                <a:gd name="T27" fmla="*/ 5556 h 352"/>
                <a:gd name="T28" fmla="*/ 23687 w 189"/>
                <a:gd name="T29" fmla="*/ 12700 h 352"/>
                <a:gd name="T30" fmla="*/ 6316 w 189"/>
                <a:gd name="T31" fmla="*/ 22225 h 352"/>
                <a:gd name="T32" fmla="*/ 3158 w 189"/>
                <a:gd name="T33" fmla="*/ 28575 h 352"/>
                <a:gd name="T34" fmla="*/ 6316 w 189"/>
                <a:gd name="T35" fmla="*/ 41275 h 352"/>
                <a:gd name="T36" fmla="*/ 0 w 189"/>
                <a:gd name="T37" fmla="*/ 50800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"/>
                <a:gd name="T58" fmla="*/ 0 h 352"/>
                <a:gd name="T59" fmla="*/ 189 w 189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" h="352" extrusionOk="0">
                  <a:moveTo>
                    <a:pt x="0" y="256"/>
                  </a:moveTo>
                  <a:lnTo>
                    <a:pt x="0" y="256"/>
                  </a:lnTo>
                  <a:lnTo>
                    <a:pt x="18" y="319"/>
                  </a:lnTo>
                  <a:lnTo>
                    <a:pt x="35" y="352"/>
                  </a:lnTo>
                  <a:lnTo>
                    <a:pt x="87" y="352"/>
                  </a:lnTo>
                  <a:lnTo>
                    <a:pt x="104" y="336"/>
                  </a:lnTo>
                  <a:lnTo>
                    <a:pt x="156" y="160"/>
                  </a:lnTo>
                  <a:lnTo>
                    <a:pt x="173" y="79"/>
                  </a:lnTo>
                  <a:lnTo>
                    <a:pt x="189" y="96"/>
                  </a:lnTo>
                  <a:lnTo>
                    <a:pt x="189" y="79"/>
                  </a:lnTo>
                  <a:lnTo>
                    <a:pt x="173" y="16"/>
                  </a:lnTo>
                  <a:lnTo>
                    <a:pt x="156" y="0"/>
                  </a:lnTo>
                  <a:lnTo>
                    <a:pt x="139" y="31"/>
                  </a:lnTo>
                  <a:lnTo>
                    <a:pt x="121" y="31"/>
                  </a:lnTo>
                  <a:lnTo>
                    <a:pt x="121" y="64"/>
                  </a:lnTo>
                  <a:lnTo>
                    <a:pt x="35" y="112"/>
                  </a:lnTo>
                  <a:lnTo>
                    <a:pt x="18" y="144"/>
                  </a:lnTo>
                  <a:lnTo>
                    <a:pt x="35" y="208"/>
                  </a:lnTo>
                  <a:lnTo>
                    <a:pt x="0" y="256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70" name="Freeform 272"/>
            <p:cNvSpPr/>
            <p:nvPr/>
          </p:nvSpPr>
          <p:spPr bwMode="auto">
            <a:xfrm>
              <a:off x="5962649" y="5049837"/>
              <a:ext cx="11113" cy="11113"/>
            </a:xfrm>
            <a:custGeom>
              <a:avLst/>
              <a:gdLst>
                <a:gd name="T0" fmla="*/ 0 w 16"/>
                <a:gd name="T1" fmla="*/ 2223 h 15"/>
                <a:gd name="T2" fmla="*/ 0 w 16"/>
                <a:gd name="T3" fmla="*/ 2223 h 15"/>
                <a:gd name="T4" fmla="*/ 2084 w 16"/>
                <a:gd name="T5" fmla="*/ 2223 h 15"/>
                <a:gd name="T6" fmla="*/ 0 w 16"/>
                <a:gd name="T7" fmla="*/ 0 h 15"/>
                <a:gd name="T8" fmla="*/ 0 w 16"/>
                <a:gd name="T9" fmla="*/ 222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 extrusionOk="0">
                  <a:moveTo>
                    <a:pt x="0" y="15"/>
                  </a:moveTo>
                  <a:lnTo>
                    <a:pt x="0" y="15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71" name="Freeform 273"/>
            <p:cNvSpPr/>
            <p:nvPr/>
          </p:nvSpPr>
          <p:spPr bwMode="auto">
            <a:xfrm>
              <a:off x="4900613" y="4567238"/>
              <a:ext cx="12700" cy="12700"/>
            </a:xfrm>
            <a:custGeom>
              <a:avLst/>
              <a:gdLst>
                <a:gd name="T0" fmla="*/ 0 w 18"/>
                <a:gd name="T1" fmla="*/ 2822 h 18"/>
                <a:gd name="T2" fmla="*/ 0 w 18"/>
                <a:gd name="T3" fmla="*/ 2822 h 18"/>
                <a:gd name="T4" fmla="*/ 2822 w 18"/>
                <a:gd name="T5" fmla="*/ 0 h 18"/>
                <a:gd name="T6" fmla="*/ 0 w 18"/>
                <a:gd name="T7" fmla="*/ 0 h 18"/>
                <a:gd name="T8" fmla="*/ 0 w 18"/>
                <a:gd name="T9" fmla="*/ 282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 extrusionOk="0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72" name="Freeform 274"/>
            <p:cNvSpPr/>
            <p:nvPr/>
          </p:nvSpPr>
          <p:spPr bwMode="auto">
            <a:xfrm>
              <a:off x="5300662" y="5227638"/>
              <a:ext cx="55563" cy="50800"/>
            </a:xfrm>
            <a:custGeom>
              <a:avLst/>
              <a:gdLst>
                <a:gd name="T0" fmla="*/ 14495 w 69"/>
                <a:gd name="T1" fmla="*/ 6451 h 63"/>
                <a:gd name="T2" fmla="*/ 14495 w 69"/>
                <a:gd name="T3" fmla="*/ 6451 h 63"/>
                <a:gd name="T4" fmla="*/ 10468 w 69"/>
                <a:gd name="T5" fmla="*/ 9676 h 63"/>
                <a:gd name="T6" fmla="*/ 4026 w 69"/>
                <a:gd name="T7" fmla="*/ 12902 h 63"/>
                <a:gd name="T8" fmla="*/ 0 w 69"/>
                <a:gd name="T9" fmla="*/ 9676 h 63"/>
                <a:gd name="T10" fmla="*/ 7247 w 69"/>
                <a:gd name="T11" fmla="*/ 0 h 63"/>
                <a:gd name="T12" fmla="*/ 10468 w 69"/>
                <a:gd name="T13" fmla="*/ 3225 h 63"/>
                <a:gd name="T14" fmla="*/ 14495 w 69"/>
                <a:gd name="T15" fmla="*/ 645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63"/>
                <a:gd name="T26" fmla="*/ 69 w 69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63" extrusionOk="0">
                  <a:moveTo>
                    <a:pt x="69" y="31"/>
                  </a:moveTo>
                  <a:lnTo>
                    <a:pt x="69" y="31"/>
                  </a:lnTo>
                  <a:lnTo>
                    <a:pt x="52" y="48"/>
                  </a:lnTo>
                  <a:lnTo>
                    <a:pt x="18" y="63"/>
                  </a:lnTo>
                  <a:lnTo>
                    <a:pt x="0" y="48"/>
                  </a:lnTo>
                  <a:lnTo>
                    <a:pt x="35" y="0"/>
                  </a:lnTo>
                  <a:lnTo>
                    <a:pt x="52" y="15"/>
                  </a:lnTo>
                  <a:lnTo>
                    <a:pt x="69" y="31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73" name="Freeform 275"/>
            <p:cNvSpPr/>
            <p:nvPr/>
          </p:nvSpPr>
          <p:spPr bwMode="auto">
            <a:xfrm>
              <a:off x="5356224" y="4656138"/>
              <a:ext cx="234950" cy="215899"/>
            </a:xfrm>
            <a:custGeom>
              <a:avLst/>
              <a:gdLst>
                <a:gd name="T0" fmla="*/ 20637 w 296"/>
                <a:gd name="T1" fmla="*/ 44779 h 270"/>
                <a:gd name="T2" fmla="*/ 20637 w 296"/>
                <a:gd name="T3" fmla="*/ 44779 h 270"/>
                <a:gd name="T4" fmla="*/ 10319 w 296"/>
                <a:gd name="T5" fmla="*/ 38382 h 270"/>
                <a:gd name="T6" fmla="*/ 7144 w 296"/>
                <a:gd name="T7" fmla="*/ 38382 h 270"/>
                <a:gd name="T8" fmla="*/ 0 w 296"/>
                <a:gd name="T9" fmla="*/ 28787 h 270"/>
                <a:gd name="T10" fmla="*/ 0 w 296"/>
                <a:gd name="T11" fmla="*/ 19191 h 270"/>
                <a:gd name="T12" fmla="*/ 7144 w 296"/>
                <a:gd name="T13" fmla="*/ 12794 h 270"/>
                <a:gd name="T14" fmla="*/ 7144 w 296"/>
                <a:gd name="T15" fmla="*/ 9596 h 270"/>
                <a:gd name="T16" fmla="*/ 7144 w 296"/>
                <a:gd name="T17" fmla="*/ 6397 h 270"/>
                <a:gd name="T18" fmla="*/ 7144 w 296"/>
                <a:gd name="T19" fmla="*/ 0 h 270"/>
                <a:gd name="T20" fmla="*/ 14288 w 296"/>
                <a:gd name="T21" fmla="*/ 0 h 270"/>
                <a:gd name="T22" fmla="*/ 23812 w 296"/>
                <a:gd name="T23" fmla="*/ 0 h 270"/>
                <a:gd name="T24" fmla="*/ 27781 w 296"/>
                <a:gd name="T25" fmla="*/ 0 h 270"/>
                <a:gd name="T26" fmla="*/ 44450 w 296"/>
                <a:gd name="T27" fmla="*/ 9596 h 270"/>
                <a:gd name="T28" fmla="*/ 44450 w 296"/>
                <a:gd name="T29" fmla="*/ 15993 h 270"/>
                <a:gd name="T30" fmla="*/ 55563 w 296"/>
                <a:gd name="T31" fmla="*/ 19191 h 270"/>
                <a:gd name="T32" fmla="*/ 52388 w 296"/>
                <a:gd name="T33" fmla="*/ 25588 h 270"/>
                <a:gd name="T34" fmla="*/ 55563 w 296"/>
                <a:gd name="T35" fmla="*/ 31985 h 270"/>
                <a:gd name="T36" fmla="*/ 55563 w 296"/>
                <a:gd name="T37" fmla="*/ 41581 h 270"/>
                <a:gd name="T38" fmla="*/ 55563 w 296"/>
                <a:gd name="T39" fmla="*/ 44779 h 270"/>
                <a:gd name="T40" fmla="*/ 58738 w 296"/>
                <a:gd name="T41" fmla="*/ 47978 h 270"/>
                <a:gd name="T42" fmla="*/ 52388 w 296"/>
                <a:gd name="T43" fmla="*/ 55174 h 270"/>
                <a:gd name="T44" fmla="*/ 37306 w 296"/>
                <a:gd name="T45" fmla="*/ 55174 h 270"/>
                <a:gd name="T46" fmla="*/ 30956 w 296"/>
                <a:gd name="T47" fmla="*/ 55174 h 270"/>
                <a:gd name="T48" fmla="*/ 27781 w 296"/>
                <a:gd name="T49" fmla="*/ 44779 h 270"/>
                <a:gd name="T50" fmla="*/ 23812 w 296"/>
                <a:gd name="T51" fmla="*/ 44779 h 270"/>
                <a:gd name="T52" fmla="*/ 20637 w 296"/>
                <a:gd name="T53" fmla="*/ 44779 h 2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6"/>
                <a:gd name="T82" fmla="*/ 0 h 270"/>
                <a:gd name="T83" fmla="*/ 296 w 296"/>
                <a:gd name="T84" fmla="*/ 270 h 2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6" h="270" extrusionOk="0">
                  <a:moveTo>
                    <a:pt x="104" y="222"/>
                  </a:moveTo>
                  <a:lnTo>
                    <a:pt x="104" y="222"/>
                  </a:lnTo>
                  <a:lnTo>
                    <a:pt x="52" y="191"/>
                  </a:lnTo>
                  <a:lnTo>
                    <a:pt x="35" y="191"/>
                  </a:lnTo>
                  <a:lnTo>
                    <a:pt x="0" y="143"/>
                  </a:lnTo>
                  <a:lnTo>
                    <a:pt x="0" y="95"/>
                  </a:lnTo>
                  <a:lnTo>
                    <a:pt x="35" y="63"/>
                  </a:lnTo>
                  <a:lnTo>
                    <a:pt x="35" y="47"/>
                  </a:lnTo>
                  <a:lnTo>
                    <a:pt x="35" y="3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0"/>
                  </a:lnTo>
                  <a:lnTo>
                    <a:pt x="139" y="0"/>
                  </a:lnTo>
                  <a:lnTo>
                    <a:pt x="225" y="47"/>
                  </a:lnTo>
                  <a:lnTo>
                    <a:pt x="225" y="78"/>
                  </a:lnTo>
                  <a:lnTo>
                    <a:pt x="279" y="95"/>
                  </a:lnTo>
                  <a:lnTo>
                    <a:pt x="261" y="126"/>
                  </a:lnTo>
                  <a:lnTo>
                    <a:pt x="279" y="159"/>
                  </a:lnTo>
                  <a:lnTo>
                    <a:pt x="279" y="207"/>
                  </a:lnTo>
                  <a:lnTo>
                    <a:pt x="279" y="222"/>
                  </a:lnTo>
                  <a:lnTo>
                    <a:pt x="296" y="239"/>
                  </a:lnTo>
                  <a:lnTo>
                    <a:pt x="261" y="270"/>
                  </a:lnTo>
                  <a:lnTo>
                    <a:pt x="190" y="270"/>
                  </a:lnTo>
                  <a:lnTo>
                    <a:pt x="156" y="270"/>
                  </a:lnTo>
                  <a:lnTo>
                    <a:pt x="139" y="222"/>
                  </a:lnTo>
                  <a:lnTo>
                    <a:pt x="121" y="222"/>
                  </a:lnTo>
                  <a:lnTo>
                    <a:pt x="104" y="22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74" name="Freeform 276"/>
            <p:cNvSpPr/>
            <p:nvPr/>
          </p:nvSpPr>
          <p:spPr bwMode="auto">
            <a:xfrm>
              <a:off x="4900613" y="4592638"/>
              <a:ext cx="125413" cy="127000"/>
            </a:xfrm>
            <a:custGeom>
              <a:avLst/>
              <a:gdLst>
                <a:gd name="T0" fmla="*/ 6271 w 160"/>
                <a:gd name="T1" fmla="*/ 7189 h 159"/>
                <a:gd name="T2" fmla="*/ 6271 w 160"/>
                <a:gd name="T3" fmla="*/ 7189 h 159"/>
                <a:gd name="T4" fmla="*/ 13325 w 160"/>
                <a:gd name="T5" fmla="*/ 7189 h 159"/>
                <a:gd name="T6" fmla="*/ 13325 w 160"/>
                <a:gd name="T7" fmla="*/ 0 h 159"/>
                <a:gd name="T8" fmla="*/ 23515 w 160"/>
                <a:gd name="T9" fmla="*/ 0 h 159"/>
                <a:gd name="T10" fmla="*/ 23515 w 160"/>
                <a:gd name="T11" fmla="*/ 7189 h 159"/>
                <a:gd name="T12" fmla="*/ 27434 w 160"/>
                <a:gd name="T13" fmla="*/ 3195 h 159"/>
                <a:gd name="T14" fmla="*/ 30569 w 160"/>
                <a:gd name="T15" fmla="*/ 7189 h 159"/>
                <a:gd name="T16" fmla="*/ 30569 w 160"/>
                <a:gd name="T17" fmla="*/ 9585 h 159"/>
                <a:gd name="T18" fmla="*/ 30569 w 160"/>
                <a:gd name="T19" fmla="*/ 22365 h 159"/>
                <a:gd name="T20" fmla="*/ 20380 w 160"/>
                <a:gd name="T21" fmla="*/ 22365 h 159"/>
                <a:gd name="T22" fmla="*/ 17244 w 160"/>
                <a:gd name="T23" fmla="*/ 25560 h 159"/>
                <a:gd name="T24" fmla="*/ 17244 w 160"/>
                <a:gd name="T25" fmla="*/ 28755 h 159"/>
                <a:gd name="T26" fmla="*/ 13325 w 160"/>
                <a:gd name="T27" fmla="*/ 28755 h 159"/>
                <a:gd name="T28" fmla="*/ 13325 w 160"/>
                <a:gd name="T29" fmla="*/ 31950 h 159"/>
                <a:gd name="T30" fmla="*/ 6271 w 160"/>
                <a:gd name="T31" fmla="*/ 25560 h 159"/>
                <a:gd name="T32" fmla="*/ 0 w 160"/>
                <a:gd name="T33" fmla="*/ 16774 h 159"/>
                <a:gd name="T34" fmla="*/ 3135 w 160"/>
                <a:gd name="T35" fmla="*/ 12780 h 159"/>
                <a:gd name="T36" fmla="*/ 3135 w 160"/>
                <a:gd name="T37" fmla="*/ 9585 h 159"/>
                <a:gd name="T38" fmla="*/ 6271 w 160"/>
                <a:gd name="T39" fmla="*/ 7189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0"/>
                <a:gd name="T61" fmla="*/ 0 h 159"/>
                <a:gd name="T62" fmla="*/ 160 w 160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0" h="159" extrusionOk="0">
                  <a:moveTo>
                    <a:pt x="35" y="33"/>
                  </a:moveTo>
                  <a:lnTo>
                    <a:pt x="35" y="33"/>
                  </a:lnTo>
                  <a:lnTo>
                    <a:pt x="71" y="33"/>
                  </a:lnTo>
                  <a:lnTo>
                    <a:pt x="71" y="0"/>
                  </a:lnTo>
                  <a:lnTo>
                    <a:pt x="123" y="0"/>
                  </a:lnTo>
                  <a:lnTo>
                    <a:pt x="123" y="33"/>
                  </a:lnTo>
                  <a:lnTo>
                    <a:pt x="142" y="15"/>
                  </a:lnTo>
                  <a:lnTo>
                    <a:pt x="160" y="33"/>
                  </a:lnTo>
                  <a:lnTo>
                    <a:pt x="160" y="48"/>
                  </a:lnTo>
                  <a:lnTo>
                    <a:pt x="160" y="111"/>
                  </a:lnTo>
                  <a:lnTo>
                    <a:pt x="106" y="111"/>
                  </a:lnTo>
                  <a:lnTo>
                    <a:pt x="89" y="128"/>
                  </a:lnTo>
                  <a:lnTo>
                    <a:pt x="89" y="144"/>
                  </a:lnTo>
                  <a:lnTo>
                    <a:pt x="71" y="144"/>
                  </a:lnTo>
                  <a:lnTo>
                    <a:pt x="71" y="159"/>
                  </a:lnTo>
                  <a:lnTo>
                    <a:pt x="35" y="128"/>
                  </a:lnTo>
                  <a:lnTo>
                    <a:pt x="0" y="81"/>
                  </a:lnTo>
                  <a:lnTo>
                    <a:pt x="18" y="63"/>
                  </a:lnTo>
                  <a:lnTo>
                    <a:pt x="18" y="48"/>
                  </a:lnTo>
                  <a:lnTo>
                    <a:pt x="35" y="33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75" name="Freeform 277"/>
            <p:cNvSpPr/>
            <p:nvPr/>
          </p:nvSpPr>
          <p:spPr bwMode="auto">
            <a:xfrm>
              <a:off x="4956174" y="4567238"/>
              <a:ext cx="165100" cy="177800"/>
            </a:xfrm>
            <a:custGeom>
              <a:avLst/>
              <a:gdLst>
                <a:gd name="T0" fmla="*/ 27781 w 208"/>
                <a:gd name="T1" fmla="*/ 3161 h 225"/>
                <a:gd name="T2" fmla="*/ 27781 w 208"/>
                <a:gd name="T3" fmla="*/ 3161 h 225"/>
                <a:gd name="T4" fmla="*/ 27781 w 208"/>
                <a:gd name="T5" fmla="*/ 9483 h 225"/>
                <a:gd name="T6" fmla="*/ 10319 w 208"/>
                <a:gd name="T7" fmla="*/ 6322 h 225"/>
                <a:gd name="T8" fmla="*/ 10319 w 208"/>
                <a:gd name="T9" fmla="*/ 12644 h 225"/>
                <a:gd name="T10" fmla="*/ 14288 w 208"/>
                <a:gd name="T11" fmla="*/ 9483 h 225"/>
                <a:gd name="T12" fmla="*/ 17463 w 208"/>
                <a:gd name="T13" fmla="*/ 12644 h 225"/>
                <a:gd name="T14" fmla="*/ 17463 w 208"/>
                <a:gd name="T15" fmla="*/ 15804 h 225"/>
                <a:gd name="T16" fmla="*/ 17463 w 208"/>
                <a:gd name="T17" fmla="*/ 28448 h 225"/>
                <a:gd name="T18" fmla="*/ 7144 w 208"/>
                <a:gd name="T19" fmla="*/ 28448 h 225"/>
                <a:gd name="T20" fmla="*/ 3969 w 208"/>
                <a:gd name="T21" fmla="*/ 31609 h 225"/>
                <a:gd name="T22" fmla="*/ 3969 w 208"/>
                <a:gd name="T23" fmla="*/ 34770 h 225"/>
                <a:gd name="T24" fmla="*/ 0 w 208"/>
                <a:gd name="T25" fmla="*/ 34770 h 225"/>
                <a:gd name="T26" fmla="*/ 0 w 208"/>
                <a:gd name="T27" fmla="*/ 37931 h 225"/>
                <a:gd name="T28" fmla="*/ 7144 w 208"/>
                <a:gd name="T29" fmla="*/ 44252 h 225"/>
                <a:gd name="T30" fmla="*/ 7144 w 208"/>
                <a:gd name="T31" fmla="*/ 41092 h 225"/>
                <a:gd name="T32" fmla="*/ 10319 w 208"/>
                <a:gd name="T33" fmla="*/ 41092 h 225"/>
                <a:gd name="T34" fmla="*/ 17463 w 208"/>
                <a:gd name="T35" fmla="*/ 41092 h 225"/>
                <a:gd name="T36" fmla="*/ 23812 w 208"/>
                <a:gd name="T37" fmla="*/ 37931 h 225"/>
                <a:gd name="T38" fmla="*/ 27781 w 208"/>
                <a:gd name="T39" fmla="*/ 28448 h 225"/>
                <a:gd name="T40" fmla="*/ 34925 w 208"/>
                <a:gd name="T41" fmla="*/ 22126 h 225"/>
                <a:gd name="T42" fmla="*/ 41275 w 208"/>
                <a:gd name="T43" fmla="*/ 0 h 225"/>
                <a:gd name="T44" fmla="*/ 30956 w 208"/>
                <a:gd name="T45" fmla="*/ 3161 h 225"/>
                <a:gd name="T46" fmla="*/ 27781 w 208"/>
                <a:gd name="T47" fmla="*/ 3161 h 2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8"/>
                <a:gd name="T73" fmla="*/ 0 h 225"/>
                <a:gd name="T74" fmla="*/ 208 w 208"/>
                <a:gd name="T75" fmla="*/ 225 h 2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8" h="225" extrusionOk="0">
                  <a:moveTo>
                    <a:pt x="139" y="18"/>
                  </a:moveTo>
                  <a:lnTo>
                    <a:pt x="139" y="18"/>
                  </a:lnTo>
                  <a:lnTo>
                    <a:pt x="139" y="48"/>
                  </a:lnTo>
                  <a:lnTo>
                    <a:pt x="52" y="33"/>
                  </a:lnTo>
                  <a:lnTo>
                    <a:pt x="52" y="66"/>
                  </a:lnTo>
                  <a:lnTo>
                    <a:pt x="70" y="48"/>
                  </a:lnTo>
                  <a:lnTo>
                    <a:pt x="87" y="66"/>
                  </a:lnTo>
                  <a:lnTo>
                    <a:pt x="87" y="81"/>
                  </a:lnTo>
                  <a:lnTo>
                    <a:pt x="87" y="144"/>
                  </a:lnTo>
                  <a:lnTo>
                    <a:pt x="35" y="144"/>
                  </a:lnTo>
                  <a:lnTo>
                    <a:pt x="18" y="161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0" y="192"/>
                  </a:lnTo>
                  <a:lnTo>
                    <a:pt x="35" y="225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87" y="209"/>
                  </a:lnTo>
                  <a:lnTo>
                    <a:pt x="121" y="192"/>
                  </a:lnTo>
                  <a:lnTo>
                    <a:pt x="139" y="144"/>
                  </a:lnTo>
                  <a:lnTo>
                    <a:pt x="173" y="114"/>
                  </a:lnTo>
                  <a:lnTo>
                    <a:pt x="208" y="0"/>
                  </a:lnTo>
                  <a:lnTo>
                    <a:pt x="156" y="18"/>
                  </a:lnTo>
                  <a:lnTo>
                    <a:pt x="139" y="1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76" name="Freeform 278"/>
            <p:cNvSpPr/>
            <p:nvPr/>
          </p:nvSpPr>
          <p:spPr bwMode="auto">
            <a:xfrm>
              <a:off x="4983162" y="4541838"/>
              <a:ext cx="414338" cy="368300"/>
            </a:xfrm>
            <a:custGeom>
              <a:avLst/>
              <a:gdLst>
                <a:gd name="T0" fmla="*/ 83664 w 520"/>
                <a:gd name="T1" fmla="*/ 0 h 462"/>
                <a:gd name="T2" fmla="*/ 83664 w 520"/>
                <a:gd name="T3" fmla="*/ 0 h 462"/>
                <a:gd name="T4" fmla="*/ 58963 w 520"/>
                <a:gd name="T5" fmla="*/ 0 h 462"/>
                <a:gd name="T6" fmla="*/ 55776 w 520"/>
                <a:gd name="T7" fmla="*/ 3189 h 462"/>
                <a:gd name="T8" fmla="*/ 45418 w 520"/>
                <a:gd name="T9" fmla="*/ 3189 h 462"/>
                <a:gd name="T10" fmla="*/ 41434 w 520"/>
                <a:gd name="T11" fmla="*/ 0 h 462"/>
                <a:gd name="T12" fmla="*/ 38247 w 520"/>
                <a:gd name="T13" fmla="*/ 0 h 462"/>
                <a:gd name="T14" fmla="*/ 35059 w 520"/>
                <a:gd name="T15" fmla="*/ 6377 h 462"/>
                <a:gd name="T16" fmla="*/ 27888 w 520"/>
                <a:gd name="T17" fmla="*/ 28699 h 462"/>
                <a:gd name="T18" fmla="*/ 20717 w 520"/>
                <a:gd name="T19" fmla="*/ 35076 h 462"/>
                <a:gd name="T20" fmla="*/ 17530 w 520"/>
                <a:gd name="T21" fmla="*/ 44642 h 462"/>
                <a:gd name="T22" fmla="*/ 10358 w 520"/>
                <a:gd name="T23" fmla="*/ 47831 h 462"/>
                <a:gd name="T24" fmla="*/ 3984 w 520"/>
                <a:gd name="T25" fmla="*/ 47831 h 462"/>
                <a:gd name="T26" fmla="*/ 0 w 520"/>
                <a:gd name="T27" fmla="*/ 54209 h 462"/>
                <a:gd name="T28" fmla="*/ 0 w 520"/>
                <a:gd name="T29" fmla="*/ 57397 h 462"/>
                <a:gd name="T30" fmla="*/ 7171 w 520"/>
                <a:gd name="T31" fmla="*/ 54209 h 462"/>
                <a:gd name="T32" fmla="*/ 20717 w 520"/>
                <a:gd name="T33" fmla="*/ 54209 h 462"/>
                <a:gd name="T34" fmla="*/ 24701 w 520"/>
                <a:gd name="T35" fmla="*/ 54209 h 462"/>
                <a:gd name="T36" fmla="*/ 24701 w 520"/>
                <a:gd name="T37" fmla="*/ 60586 h 462"/>
                <a:gd name="T38" fmla="*/ 31075 w 520"/>
                <a:gd name="T39" fmla="*/ 66964 h 462"/>
                <a:gd name="T40" fmla="*/ 38247 w 520"/>
                <a:gd name="T41" fmla="*/ 63775 h 462"/>
                <a:gd name="T42" fmla="*/ 38247 w 520"/>
                <a:gd name="T43" fmla="*/ 60586 h 462"/>
                <a:gd name="T44" fmla="*/ 45418 w 520"/>
                <a:gd name="T45" fmla="*/ 60586 h 462"/>
                <a:gd name="T46" fmla="*/ 51792 w 520"/>
                <a:gd name="T47" fmla="*/ 63775 h 462"/>
                <a:gd name="T48" fmla="*/ 51792 w 520"/>
                <a:gd name="T49" fmla="*/ 73341 h 462"/>
                <a:gd name="T50" fmla="*/ 55776 w 520"/>
                <a:gd name="T51" fmla="*/ 76530 h 462"/>
                <a:gd name="T52" fmla="*/ 51792 w 520"/>
                <a:gd name="T53" fmla="*/ 79719 h 462"/>
                <a:gd name="T54" fmla="*/ 51792 w 520"/>
                <a:gd name="T55" fmla="*/ 82907 h 462"/>
                <a:gd name="T56" fmla="*/ 62151 w 520"/>
                <a:gd name="T57" fmla="*/ 79719 h 462"/>
                <a:gd name="T58" fmla="*/ 76493 w 520"/>
                <a:gd name="T59" fmla="*/ 86096 h 462"/>
                <a:gd name="T60" fmla="*/ 79680 w 520"/>
                <a:gd name="T61" fmla="*/ 82907 h 462"/>
                <a:gd name="T62" fmla="*/ 90039 w 520"/>
                <a:gd name="T63" fmla="*/ 89285 h 462"/>
                <a:gd name="T64" fmla="*/ 94023 w 520"/>
                <a:gd name="T65" fmla="*/ 93271 h 462"/>
                <a:gd name="T66" fmla="*/ 94023 w 520"/>
                <a:gd name="T67" fmla="*/ 86096 h 462"/>
                <a:gd name="T68" fmla="*/ 90039 w 520"/>
                <a:gd name="T69" fmla="*/ 86096 h 462"/>
                <a:gd name="T70" fmla="*/ 90039 w 520"/>
                <a:gd name="T71" fmla="*/ 82907 h 462"/>
                <a:gd name="T72" fmla="*/ 90039 w 520"/>
                <a:gd name="T73" fmla="*/ 70152 h 462"/>
                <a:gd name="T74" fmla="*/ 90039 w 520"/>
                <a:gd name="T75" fmla="*/ 66964 h 462"/>
                <a:gd name="T76" fmla="*/ 100397 w 520"/>
                <a:gd name="T77" fmla="*/ 66964 h 462"/>
                <a:gd name="T78" fmla="*/ 94023 w 520"/>
                <a:gd name="T79" fmla="*/ 57397 h 462"/>
                <a:gd name="T80" fmla="*/ 94023 w 520"/>
                <a:gd name="T81" fmla="*/ 47831 h 462"/>
                <a:gd name="T82" fmla="*/ 94023 w 520"/>
                <a:gd name="T83" fmla="*/ 41454 h 462"/>
                <a:gd name="T84" fmla="*/ 94023 w 520"/>
                <a:gd name="T85" fmla="*/ 38265 h 462"/>
                <a:gd name="T86" fmla="*/ 90039 w 520"/>
                <a:gd name="T87" fmla="*/ 38265 h 462"/>
                <a:gd name="T88" fmla="*/ 94023 w 520"/>
                <a:gd name="T89" fmla="*/ 31887 h 462"/>
                <a:gd name="T90" fmla="*/ 97210 w 520"/>
                <a:gd name="T91" fmla="*/ 22321 h 462"/>
                <a:gd name="T92" fmla="*/ 100397 w 520"/>
                <a:gd name="T93" fmla="*/ 19132 h 462"/>
                <a:gd name="T94" fmla="*/ 104381 w 520"/>
                <a:gd name="T95" fmla="*/ 12755 h 462"/>
                <a:gd name="T96" fmla="*/ 100397 w 520"/>
                <a:gd name="T97" fmla="*/ 12755 h 462"/>
                <a:gd name="T98" fmla="*/ 100397 w 520"/>
                <a:gd name="T99" fmla="*/ 6377 h 462"/>
                <a:gd name="T100" fmla="*/ 97210 w 520"/>
                <a:gd name="T101" fmla="*/ 3189 h 462"/>
                <a:gd name="T102" fmla="*/ 86852 w 520"/>
                <a:gd name="T103" fmla="*/ 3189 h 462"/>
                <a:gd name="T104" fmla="*/ 83664 w 520"/>
                <a:gd name="T105" fmla="*/ 0 h 4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0"/>
                <a:gd name="T160" fmla="*/ 0 h 462"/>
                <a:gd name="T161" fmla="*/ 520 w 520"/>
                <a:gd name="T162" fmla="*/ 462 h 4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0" h="462" extrusionOk="0">
                  <a:moveTo>
                    <a:pt x="417" y="0"/>
                  </a:moveTo>
                  <a:lnTo>
                    <a:pt x="417" y="0"/>
                  </a:lnTo>
                  <a:lnTo>
                    <a:pt x="294" y="0"/>
                  </a:lnTo>
                  <a:lnTo>
                    <a:pt x="276" y="15"/>
                  </a:lnTo>
                  <a:lnTo>
                    <a:pt x="225" y="15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3" y="30"/>
                  </a:lnTo>
                  <a:lnTo>
                    <a:pt x="138" y="144"/>
                  </a:lnTo>
                  <a:lnTo>
                    <a:pt x="104" y="174"/>
                  </a:lnTo>
                  <a:lnTo>
                    <a:pt x="86" y="222"/>
                  </a:lnTo>
                  <a:lnTo>
                    <a:pt x="52" y="239"/>
                  </a:lnTo>
                  <a:lnTo>
                    <a:pt x="17" y="239"/>
                  </a:lnTo>
                  <a:lnTo>
                    <a:pt x="0" y="270"/>
                  </a:lnTo>
                  <a:lnTo>
                    <a:pt x="0" y="287"/>
                  </a:lnTo>
                  <a:lnTo>
                    <a:pt x="35" y="270"/>
                  </a:lnTo>
                  <a:lnTo>
                    <a:pt x="104" y="270"/>
                  </a:lnTo>
                  <a:lnTo>
                    <a:pt x="121" y="270"/>
                  </a:lnTo>
                  <a:lnTo>
                    <a:pt x="121" y="303"/>
                  </a:lnTo>
                  <a:lnTo>
                    <a:pt x="155" y="335"/>
                  </a:lnTo>
                  <a:lnTo>
                    <a:pt x="190" y="318"/>
                  </a:lnTo>
                  <a:lnTo>
                    <a:pt x="190" y="303"/>
                  </a:lnTo>
                  <a:lnTo>
                    <a:pt x="225" y="303"/>
                  </a:lnTo>
                  <a:lnTo>
                    <a:pt x="259" y="318"/>
                  </a:lnTo>
                  <a:lnTo>
                    <a:pt x="259" y="366"/>
                  </a:lnTo>
                  <a:lnTo>
                    <a:pt x="276" y="383"/>
                  </a:lnTo>
                  <a:lnTo>
                    <a:pt x="259" y="399"/>
                  </a:lnTo>
                  <a:lnTo>
                    <a:pt x="259" y="414"/>
                  </a:lnTo>
                  <a:lnTo>
                    <a:pt x="311" y="399"/>
                  </a:lnTo>
                  <a:lnTo>
                    <a:pt x="380" y="431"/>
                  </a:lnTo>
                  <a:lnTo>
                    <a:pt x="397" y="414"/>
                  </a:lnTo>
                  <a:lnTo>
                    <a:pt x="451" y="447"/>
                  </a:lnTo>
                  <a:lnTo>
                    <a:pt x="468" y="462"/>
                  </a:lnTo>
                  <a:lnTo>
                    <a:pt x="468" y="431"/>
                  </a:lnTo>
                  <a:lnTo>
                    <a:pt x="451" y="431"/>
                  </a:lnTo>
                  <a:lnTo>
                    <a:pt x="451" y="414"/>
                  </a:lnTo>
                  <a:lnTo>
                    <a:pt x="451" y="351"/>
                  </a:lnTo>
                  <a:lnTo>
                    <a:pt x="451" y="335"/>
                  </a:lnTo>
                  <a:lnTo>
                    <a:pt x="503" y="335"/>
                  </a:lnTo>
                  <a:lnTo>
                    <a:pt x="468" y="287"/>
                  </a:lnTo>
                  <a:lnTo>
                    <a:pt x="468" y="239"/>
                  </a:lnTo>
                  <a:lnTo>
                    <a:pt x="468" y="207"/>
                  </a:lnTo>
                  <a:lnTo>
                    <a:pt x="468" y="191"/>
                  </a:lnTo>
                  <a:lnTo>
                    <a:pt x="451" y="191"/>
                  </a:lnTo>
                  <a:lnTo>
                    <a:pt x="468" y="159"/>
                  </a:lnTo>
                  <a:lnTo>
                    <a:pt x="486" y="111"/>
                  </a:lnTo>
                  <a:lnTo>
                    <a:pt x="503" y="96"/>
                  </a:lnTo>
                  <a:lnTo>
                    <a:pt x="520" y="63"/>
                  </a:lnTo>
                  <a:lnTo>
                    <a:pt x="503" y="63"/>
                  </a:lnTo>
                  <a:lnTo>
                    <a:pt x="503" y="30"/>
                  </a:lnTo>
                  <a:lnTo>
                    <a:pt x="486" y="15"/>
                  </a:lnTo>
                  <a:lnTo>
                    <a:pt x="434" y="15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77" name="Freeform 279"/>
            <p:cNvSpPr/>
            <p:nvPr/>
          </p:nvSpPr>
          <p:spPr bwMode="auto">
            <a:xfrm>
              <a:off x="5189537" y="4808538"/>
              <a:ext cx="261938" cy="190500"/>
            </a:xfrm>
            <a:custGeom>
              <a:avLst/>
              <a:gdLst>
                <a:gd name="T0" fmla="*/ 10319 w 330"/>
                <a:gd name="T1" fmla="*/ 12700 h 240"/>
                <a:gd name="T2" fmla="*/ 10319 w 330"/>
                <a:gd name="T3" fmla="*/ 12700 h 240"/>
                <a:gd name="T4" fmla="*/ 23813 w 330"/>
                <a:gd name="T5" fmla="*/ 19050 h 240"/>
                <a:gd name="T6" fmla="*/ 27781 w 330"/>
                <a:gd name="T7" fmla="*/ 15875 h 240"/>
                <a:gd name="T8" fmla="*/ 38100 w 330"/>
                <a:gd name="T9" fmla="*/ 22225 h 240"/>
                <a:gd name="T10" fmla="*/ 41275 w 330"/>
                <a:gd name="T11" fmla="*/ 24606 h 240"/>
                <a:gd name="T12" fmla="*/ 41275 w 330"/>
                <a:gd name="T13" fmla="*/ 19050 h 240"/>
                <a:gd name="T14" fmla="*/ 38100 w 330"/>
                <a:gd name="T15" fmla="*/ 19050 h 240"/>
                <a:gd name="T16" fmla="*/ 38100 w 330"/>
                <a:gd name="T17" fmla="*/ 15875 h 240"/>
                <a:gd name="T18" fmla="*/ 38100 w 330"/>
                <a:gd name="T19" fmla="*/ 3175 h 240"/>
                <a:gd name="T20" fmla="*/ 38100 w 330"/>
                <a:gd name="T21" fmla="*/ 0 h 240"/>
                <a:gd name="T22" fmla="*/ 48419 w 330"/>
                <a:gd name="T23" fmla="*/ 0 h 240"/>
                <a:gd name="T24" fmla="*/ 52388 w 330"/>
                <a:gd name="T25" fmla="*/ 0 h 240"/>
                <a:gd name="T26" fmla="*/ 62706 w 330"/>
                <a:gd name="T27" fmla="*/ 6350 h 240"/>
                <a:gd name="T28" fmla="*/ 65881 w 330"/>
                <a:gd name="T29" fmla="*/ 12700 h 240"/>
                <a:gd name="T30" fmla="*/ 62706 w 330"/>
                <a:gd name="T31" fmla="*/ 15875 h 240"/>
                <a:gd name="T32" fmla="*/ 62706 w 330"/>
                <a:gd name="T33" fmla="*/ 19050 h 240"/>
                <a:gd name="T34" fmla="*/ 58738 w 330"/>
                <a:gd name="T35" fmla="*/ 24606 h 240"/>
                <a:gd name="T36" fmla="*/ 62706 w 330"/>
                <a:gd name="T37" fmla="*/ 28575 h 240"/>
                <a:gd name="T38" fmla="*/ 44450 w 330"/>
                <a:gd name="T39" fmla="*/ 34925 h 240"/>
                <a:gd name="T40" fmla="*/ 44450 w 330"/>
                <a:gd name="T41" fmla="*/ 38100 h 240"/>
                <a:gd name="T42" fmla="*/ 38100 w 330"/>
                <a:gd name="T43" fmla="*/ 38100 h 240"/>
                <a:gd name="T44" fmla="*/ 38100 w 330"/>
                <a:gd name="T45" fmla="*/ 41275 h 240"/>
                <a:gd name="T46" fmla="*/ 27781 w 330"/>
                <a:gd name="T47" fmla="*/ 47625 h 240"/>
                <a:gd name="T48" fmla="*/ 17463 w 330"/>
                <a:gd name="T49" fmla="*/ 47625 h 240"/>
                <a:gd name="T50" fmla="*/ 10319 w 330"/>
                <a:gd name="T51" fmla="*/ 44450 h 240"/>
                <a:gd name="T52" fmla="*/ 7144 w 330"/>
                <a:gd name="T53" fmla="*/ 47625 h 240"/>
                <a:gd name="T54" fmla="*/ 0 w 330"/>
                <a:gd name="T55" fmla="*/ 41275 h 240"/>
                <a:gd name="T56" fmla="*/ 0 w 330"/>
                <a:gd name="T57" fmla="*/ 24606 h 240"/>
                <a:gd name="T58" fmla="*/ 14288 w 330"/>
                <a:gd name="T59" fmla="*/ 22225 h 240"/>
                <a:gd name="T60" fmla="*/ 10319 w 330"/>
                <a:gd name="T61" fmla="*/ 12700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0"/>
                <a:gd name="T94" fmla="*/ 0 h 240"/>
                <a:gd name="T95" fmla="*/ 330 w 33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0" h="240" extrusionOk="0">
                  <a:moveTo>
                    <a:pt x="52" y="64"/>
                  </a:moveTo>
                  <a:lnTo>
                    <a:pt x="52" y="64"/>
                  </a:lnTo>
                  <a:lnTo>
                    <a:pt x="123" y="96"/>
                  </a:lnTo>
                  <a:lnTo>
                    <a:pt x="140" y="79"/>
                  </a:lnTo>
                  <a:lnTo>
                    <a:pt x="192" y="112"/>
                  </a:lnTo>
                  <a:lnTo>
                    <a:pt x="209" y="127"/>
                  </a:lnTo>
                  <a:lnTo>
                    <a:pt x="209" y="96"/>
                  </a:lnTo>
                  <a:lnTo>
                    <a:pt x="192" y="96"/>
                  </a:lnTo>
                  <a:lnTo>
                    <a:pt x="192" y="79"/>
                  </a:lnTo>
                  <a:lnTo>
                    <a:pt x="192" y="16"/>
                  </a:lnTo>
                  <a:lnTo>
                    <a:pt x="192" y="0"/>
                  </a:lnTo>
                  <a:lnTo>
                    <a:pt x="244" y="0"/>
                  </a:lnTo>
                  <a:lnTo>
                    <a:pt x="261" y="0"/>
                  </a:lnTo>
                  <a:lnTo>
                    <a:pt x="313" y="31"/>
                  </a:lnTo>
                  <a:lnTo>
                    <a:pt x="330" y="64"/>
                  </a:lnTo>
                  <a:lnTo>
                    <a:pt x="313" y="79"/>
                  </a:lnTo>
                  <a:lnTo>
                    <a:pt x="313" y="96"/>
                  </a:lnTo>
                  <a:lnTo>
                    <a:pt x="296" y="127"/>
                  </a:lnTo>
                  <a:lnTo>
                    <a:pt x="313" y="144"/>
                  </a:lnTo>
                  <a:lnTo>
                    <a:pt x="227" y="175"/>
                  </a:lnTo>
                  <a:lnTo>
                    <a:pt x="227" y="192"/>
                  </a:lnTo>
                  <a:lnTo>
                    <a:pt x="192" y="192"/>
                  </a:lnTo>
                  <a:lnTo>
                    <a:pt x="192" y="208"/>
                  </a:lnTo>
                  <a:lnTo>
                    <a:pt x="140" y="240"/>
                  </a:lnTo>
                  <a:lnTo>
                    <a:pt x="88" y="240"/>
                  </a:lnTo>
                  <a:lnTo>
                    <a:pt x="52" y="223"/>
                  </a:lnTo>
                  <a:lnTo>
                    <a:pt x="35" y="240"/>
                  </a:lnTo>
                  <a:lnTo>
                    <a:pt x="0" y="208"/>
                  </a:lnTo>
                  <a:lnTo>
                    <a:pt x="0" y="127"/>
                  </a:lnTo>
                  <a:lnTo>
                    <a:pt x="69" y="112"/>
                  </a:lnTo>
                  <a:lnTo>
                    <a:pt x="52" y="6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78" name="Freeform 280"/>
            <p:cNvSpPr/>
            <p:nvPr/>
          </p:nvSpPr>
          <p:spPr bwMode="auto">
            <a:xfrm>
              <a:off x="4972048" y="4757738"/>
              <a:ext cx="274638" cy="254000"/>
            </a:xfrm>
            <a:custGeom>
              <a:avLst/>
              <a:gdLst>
                <a:gd name="T0" fmla="*/ 0 w 345"/>
                <a:gd name="T1" fmla="*/ 56972 h 321"/>
                <a:gd name="T2" fmla="*/ 0 w 345"/>
                <a:gd name="T3" fmla="*/ 56972 h 321"/>
                <a:gd name="T4" fmla="*/ 7164 w 345"/>
                <a:gd name="T5" fmla="*/ 56972 h 321"/>
                <a:gd name="T6" fmla="*/ 14329 w 345"/>
                <a:gd name="T7" fmla="*/ 56972 h 321"/>
                <a:gd name="T8" fmla="*/ 34230 w 345"/>
                <a:gd name="T9" fmla="*/ 60137 h 321"/>
                <a:gd name="T10" fmla="*/ 41395 w 345"/>
                <a:gd name="T11" fmla="*/ 60137 h 321"/>
                <a:gd name="T12" fmla="*/ 54928 w 345"/>
                <a:gd name="T13" fmla="*/ 63302 h 321"/>
                <a:gd name="T14" fmla="*/ 62092 w 345"/>
                <a:gd name="T15" fmla="*/ 60137 h 321"/>
                <a:gd name="T16" fmla="*/ 54928 w 345"/>
                <a:gd name="T17" fmla="*/ 53807 h 321"/>
                <a:gd name="T18" fmla="*/ 54928 w 345"/>
                <a:gd name="T19" fmla="*/ 37981 h 321"/>
                <a:gd name="T20" fmla="*/ 69257 w 345"/>
                <a:gd name="T21" fmla="*/ 34816 h 321"/>
                <a:gd name="T22" fmla="*/ 65276 w 345"/>
                <a:gd name="T23" fmla="*/ 25321 h 321"/>
                <a:gd name="T24" fmla="*/ 54928 w 345"/>
                <a:gd name="T25" fmla="*/ 28486 h 321"/>
                <a:gd name="T26" fmla="*/ 54928 w 345"/>
                <a:gd name="T27" fmla="*/ 25321 h 321"/>
                <a:gd name="T28" fmla="*/ 58908 w 345"/>
                <a:gd name="T29" fmla="*/ 22156 h 321"/>
                <a:gd name="T30" fmla="*/ 54928 w 345"/>
                <a:gd name="T31" fmla="*/ 18991 h 321"/>
                <a:gd name="T32" fmla="*/ 54928 w 345"/>
                <a:gd name="T33" fmla="*/ 9495 h 321"/>
                <a:gd name="T34" fmla="*/ 48559 w 345"/>
                <a:gd name="T35" fmla="*/ 6330 h 321"/>
                <a:gd name="T36" fmla="*/ 41395 w 345"/>
                <a:gd name="T37" fmla="*/ 6330 h 321"/>
                <a:gd name="T38" fmla="*/ 41395 w 345"/>
                <a:gd name="T39" fmla="*/ 9495 h 321"/>
                <a:gd name="T40" fmla="*/ 34230 w 345"/>
                <a:gd name="T41" fmla="*/ 12660 h 321"/>
                <a:gd name="T42" fmla="*/ 27862 w 345"/>
                <a:gd name="T43" fmla="*/ 6330 h 321"/>
                <a:gd name="T44" fmla="*/ 27862 w 345"/>
                <a:gd name="T45" fmla="*/ 0 h 321"/>
                <a:gd name="T46" fmla="*/ 24678 w 345"/>
                <a:gd name="T47" fmla="*/ 0 h 321"/>
                <a:gd name="T48" fmla="*/ 10349 w 345"/>
                <a:gd name="T49" fmla="*/ 0 h 321"/>
                <a:gd name="T50" fmla="*/ 3980 w 345"/>
                <a:gd name="T51" fmla="*/ 3165 h 321"/>
                <a:gd name="T52" fmla="*/ 7164 w 345"/>
                <a:gd name="T53" fmla="*/ 12660 h 321"/>
                <a:gd name="T54" fmla="*/ 7164 w 345"/>
                <a:gd name="T55" fmla="*/ 15826 h 321"/>
                <a:gd name="T56" fmla="*/ 10349 w 345"/>
                <a:gd name="T57" fmla="*/ 28486 h 321"/>
                <a:gd name="T58" fmla="*/ 10349 w 345"/>
                <a:gd name="T59" fmla="*/ 34816 h 321"/>
                <a:gd name="T60" fmla="*/ 3980 w 345"/>
                <a:gd name="T61" fmla="*/ 37981 h 321"/>
                <a:gd name="T62" fmla="*/ 0 w 345"/>
                <a:gd name="T63" fmla="*/ 50642 h 321"/>
                <a:gd name="T64" fmla="*/ 0 w 345"/>
                <a:gd name="T65" fmla="*/ 56972 h 3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5"/>
                <a:gd name="T100" fmla="*/ 0 h 321"/>
                <a:gd name="T101" fmla="*/ 345 w 345"/>
                <a:gd name="T102" fmla="*/ 321 h 3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5" h="321" extrusionOk="0">
                  <a:moveTo>
                    <a:pt x="0" y="288"/>
                  </a:moveTo>
                  <a:lnTo>
                    <a:pt x="0" y="288"/>
                  </a:lnTo>
                  <a:lnTo>
                    <a:pt x="34" y="288"/>
                  </a:lnTo>
                  <a:lnTo>
                    <a:pt x="69" y="288"/>
                  </a:lnTo>
                  <a:lnTo>
                    <a:pt x="172" y="305"/>
                  </a:lnTo>
                  <a:lnTo>
                    <a:pt x="207" y="305"/>
                  </a:lnTo>
                  <a:lnTo>
                    <a:pt x="276" y="321"/>
                  </a:lnTo>
                  <a:lnTo>
                    <a:pt x="311" y="305"/>
                  </a:lnTo>
                  <a:lnTo>
                    <a:pt x="276" y="273"/>
                  </a:lnTo>
                  <a:lnTo>
                    <a:pt x="276" y="192"/>
                  </a:lnTo>
                  <a:lnTo>
                    <a:pt x="345" y="177"/>
                  </a:lnTo>
                  <a:lnTo>
                    <a:pt x="328" y="129"/>
                  </a:lnTo>
                  <a:lnTo>
                    <a:pt x="276" y="144"/>
                  </a:lnTo>
                  <a:lnTo>
                    <a:pt x="276" y="129"/>
                  </a:lnTo>
                  <a:lnTo>
                    <a:pt x="293" y="113"/>
                  </a:lnTo>
                  <a:lnTo>
                    <a:pt x="276" y="96"/>
                  </a:lnTo>
                  <a:lnTo>
                    <a:pt x="276" y="48"/>
                  </a:lnTo>
                  <a:lnTo>
                    <a:pt x="241" y="33"/>
                  </a:lnTo>
                  <a:lnTo>
                    <a:pt x="207" y="33"/>
                  </a:lnTo>
                  <a:lnTo>
                    <a:pt x="207" y="48"/>
                  </a:lnTo>
                  <a:lnTo>
                    <a:pt x="172" y="65"/>
                  </a:lnTo>
                  <a:lnTo>
                    <a:pt x="138" y="33"/>
                  </a:lnTo>
                  <a:lnTo>
                    <a:pt x="138" y="0"/>
                  </a:lnTo>
                  <a:lnTo>
                    <a:pt x="121" y="0"/>
                  </a:lnTo>
                  <a:lnTo>
                    <a:pt x="51" y="0"/>
                  </a:lnTo>
                  <a:lnTo>
                    <a:pt x="17" y="17"/>
                  </a:lnTo>
                  <a:lnTo>
                    <a:pt x="34" y="65"/>
                  </a:lnTo>
                  <a:lnTo>
                    <a:pt x="34" y="81"/>
                  </a:lnTo>
                  <a:lnTo>
                    <a:pt x="51" y="144"/>
                  </a:lnTo>
                  <a:lnTo>
                    <a:pt x="51" y="177"/>
                  </a:lnTo>
                  <a:lnTo>
                    <a:pt x="17" y="192"/>
                  </a:lnTo>
                  <a:lnTo>
                    <a:pt x="0" y="257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79" name="Freeform 281"/>
            <p:cNvSpPr/>
            <p:nvPr/>
          </p:nvSpPr>
          <p:spPr bwMode="auto">
            <a:xfrm>
              <a:off x="4913313" y="3944938"/>
              <a:ext cx="346075" cy="304800"/>
            </a:xfrm>
            <a:custGeom>
              <a:avLst/>
              <a:gdLst>
                <a:gd name="T0" fmla="*/ 14320 w 435"/>
                <a:gd name="T1" fmla="*/ 54769 h 384"/>
                <a:gd name="T2" fmla="*/ 14320 w 435"/>
                <a:gd name="T3" fmla="*/ 54769 h 384"/>
                <a:gd name="T4" fmla="*/ 10342 w 435"/>
                <a:gd name="T5" fmla="*/ 47625 h 384"/>
                <a:gd name="T6" fmla="*/ 7160 w 435"/>
                <a:gd name="T7" fmla="*/ 47625 h 384"/>
                <a:gd name="T8" fmla="*/ 0 w 435"/>
                <a:gd name="T9" fmla="*/ 38100 h 384"/>
                <a:gd name="T10" fmla="*/ 3978 w 435"/>
                <a:gd name="T11" fmla="*/ 35719 h 384"/>
                <a:gd name="T12" fmla="*/ 3978 w 435"/>
                <a:gd name="T13" fmla="*/ 28575 h 384"/>
                <a:gd name="T14" fmla="*/ 3978 w 435"/>
                <a:gd name="T15" fmla="*/ 22225 h 384"/>
                <a:gd name="T16" fmla="*/ 0 w 435"/>
                <a:gd name="T17" fmla="*/ 19050 h 384"/>
                <a:gd name="T18" fmla="*/ 0 w 435"/>
                <a:gd name="T19" fmla="*/ 16669 h 384"/>
                <a:gd name="T20" fmla="*/ 3978 w 435"/>
                <a:gd name="T21" fmla="*/ 12700 h 384"/>
                <a:gd name="T22" fmla="*/ 3978 w 435"/>
                <a:gd name="T23" fmla="*/ 9525 h 384"/>
                <a:gd name="T24" fmla="*/ 10342 w 435"/>
                <a:gd name="T25" fmla="*/ 3175 h 384"/>
                <a:gd name="T26" fmla="*/ 10342 w 435"/>
                <a:gd name="T27" fmla="*/ 0 h 384"/>
                <a:gd name="T28" fmla="*/ 17503 w 435"/>
                <a:gd name="T29" fmla="*/ 0 h 384"/>
                <a:gd name="T30" fmla="*/ 27845 w 435"/>
                <a:gd name="T31" fmla="*/ 3175 h 384"/>
                <a:gd name="T32" fmla="*/ 35005 w 435"/>
                <a:gd name="T33" fmla="*/ 3175 h 384"/>
                <a:gd name="T34" fmla="*/ 35005 w 435"/>
                <a:gd name="T35" fmla="*/ 9525 h 384"/>
                <a:gd name="T36" fmla="*/ 55690 w 435"/>
                <a:gd name="T37" fmla="*/ 16669 h 384"/>
                <a:gd name="T38" fmla="*/ 58873 w 435"/>
                <a:gd name="T39" fmla="*/ 12700 h 384"/>
                <a:gd name="T40" fmla="*/ 58873 w 435"/>
                <a:gd name="T41" fmla="*/ 7144 h 384"/>
                <a:gd name="T42" fmla="*/ 70011 w 435"/>
                <a:gd name="T43" fmla="*/ 0 h 384"/>
                <a:gd name="T44" fmla="*/ 76375 w 435"/>
                <a:gd name="T45" fmla="*/ 3175 h 384"/>
                <a:gd name="T46" fmla="*/ 76375 w 435"/>
                <a:gd name="T47" fmla="*/ 7144 h 384"/>
                <a:gd name="T48" fmla="*/ 86718 w 435"/>
                <a:gd name="T49" fmla="*/ 7144 h 384"/>
                <a:gd name="T50" fmla="*/ 83535 w 435"/>
                <a:gd name="T51" fmla="*/ 19050 h 384"/>
                <a:gd name="T52" fmla="*/ 86718 w 435"/>
                <a:gd name="T53" fmla="*/ 26194 h 384"/>
                <a:gd name="T54" fmla="*/ 86718 w 435"/>
                <a:gd name="T55" fmla="*/ 60325 h 384"/>
                <a:gd name="T56" fmla="*/ 86718 w 435"/>
                <a:gd name="T57" fmla="*/ 69850 h 384"/>
                <a:gd name="T58" fmla="*/ 83535 w 435"/>
                <a:gd name="T59" fmla="*/ 73819 h 384"/>
                <a:gd name="T60" fmla="*/ 80353 w 435"/>
                <a:gd name="T61" fmla="*/ 76200 h 384"/>
                <a:gd name="T62" fmla="*/ 38188 w 435"/>
                <a:gd name="T63" fmla="*/ 54769 h 384"/>
                <a:gd name="T64" fmla="*/ 31823 w 435"/>
                <a:gd name="T65" fmla="*/ 57150 h 384"/>
                <a:gd name="T66" fmla="*/ 27845 w 435"/>
                <a:gd name="T67" fmla="*/ 54769 h 384"/>
                <a:gd name="T68" fmla="*/ 14320 w 435"/>
                <a:gd name="T69" fmla="*/ 54769 h 3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5"/>
                <a:gd name="T106" fmla="*/ 0 h 384"/>
                <a:gd name="T107" fmla="*/ 435 w 435"/>
                <a:gd name="T108" fmla="*/ 384 h 3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5" h="384" extrusionOk="0">
                  <a:moveTo>
                    <a:pt x="69" y="273"/>
                  </a:moveTo>
                  <a:lnTo>
                    <a:pt x="69" y="273"/>
                  </a:lnTo>
                  <a:lnTo>
                    <a:pt x="51" y="240"/>
                  </a:lnTo>
                  <a:lnTo>
                    <a:pt x="34" y="240"/>
                  </a:lnTo>
                  <a:lnTo>
                    <a:pt x="0" y="192"/>
                  </a:lnTo>
                  <a:lnTo>
                    <a:pt x="17" y="177"/>
                  </a:lnTo>
                  <a:lnTo>
                    <a:pt x="17" y="144"/>
                  </a:lnTo>
                  <a:lnTo>
                    <a:pt x="17" y="112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51" y="16"/>
                  </a:lnTo>
                  <a:lnTo>
                    <a:pt x="51" y="0"/>
                  </a:lnTo>
                  <a:lnTo>
                    <a:pt x="86" y="0"/>
                  </a:lnTo>
                  <a:lnTo>
                    <a:pt x="140" y="16"/>
                  </a:lnTo>
                  <a:lnTo>
                    <a:pt x="174" y="16"/>
                  </a:lnTo>
                  <a:lnTo>
                    <a:pt x="174" y="48"/>
                  </a:lnTo>
                  <a:lnTo>
                    <a:pt x="278" y="81"/>
                  </a:lnTo>
                  <a:lnTo>
                    <a:pt x="295" y="64"/>
                  </a:lnTo>
                  <a:lnTo>
                    <a:pt x="295" y="33"/>
                  </a:lnTo>
                  <a:lnTo>
                    <a:pt x="349" y="0"/>
                  </a:lnTo>
                  <a:lnTo>
                    <a:pt x="384" y="16"/>
                  </a:lnTo>
                  <a:lnTo>
                    <a:pt x="384" y="33"/>
                  </a:lnTo>
                  <a:lnTo>
                    <a:pt x="435" y="33"/>
                  </a:lnTo>
                  <a:lnTo>
                    <a:pt x="418" y="96"/>
                  </a:lnTo>
                  <a:lnTo>
                    <a:pt x="435" y="129"/>
                  </a:lnTo>
                  <a:lnTo>
                    <a:pt x="435" y="304"/>
                  </a:lnTo>
                  <a:lnTo>
                    <a:pt x="435" y="352"/>
                  </a:lnTo>
                  <a:lnTo>
                    <a:pt x="418" y="369"/>
                  </a:lnTo>
                  <a:lnTo>
                    <a:pt x="401" y="384"/>
                  </a:lnTo>
                  <a:lnTo>
                    <a:pt x="192" y="273"/>
                  </a:lnTo>
                  <a:lnTo>
                    <a:pt x="157" y="288"/>
                  </a:lnTo>
                  <a:lnTo>
                    <a:pt x="140" y="273"/>
                  </a:lnTo>
                  <a:lnTo>
                    <a:pt x="69" y="27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80" name="Freeform 282"/>
            <p:cNvSpPr/>
            <p:nvPr/>
          </p:nvSpPr>
          <p:spPr bwMode="auto">
            <a:xfrm>
              <a:off x="5246687" y="3971925"/>
              <a:ext cx="246063" cy="227013"/>
            </a:xfrm>
            <a:custGeom>
              <a:avLst/>
              <a:gdLst>
                <a:gd name="T0" fmla="*/ 60922 w 311"/>
                <a:gd name="T1" fmla="*/ 49659 h 288"/>
                <a:gd name="T2" fmla="*/ 60922 w 311"/>
                <a:gd name="T3" fmla="*/ 49659 h 288"/>
                <a:gd name="T4" fmla="*/ 50637 w 311"/>
                <a:gd name="T5" fmla="*/ 55965 h 288"/>
                <a:gd name="T6" fmla="*/ 47472 w 311"/>
                <a:gd name="T7" fmla="*/ 52812 h 288"/>
                <a:gd name="T8" fmla="*/ 3165 w 311"/>
                <a:gd name="T9" fmla="*/ 52812 h 288"/>
                <a:gd name="T10" fmla="*/ 3165 w 311"/>
                <a:gd name="T11" fmla="*/ 18918 h 288"/>
                <a:gd name="T12" fmla="*/ 0 w 311"/>
                <a:gd name="T13" fmla="*/ 11824 h 288"/>
                <a:gd name="T14" fmla="*/ 3165 w 311"/>
                <a:gd name="T15" fmla="*/ 0 h 288"/>
                <a:gd name="T16" fmla="*/ 3165 w 311"/>
                <a:gd name="T17" fmla="*/ 2365 h 288"/>
                <a:gd name="T18" fmla="*/ 13450 w 311"/>
                <a:gd name="T19" fmla="*/ 2365 h 288"/>
                <a:gd name="T20" fmla="*/ 23736 w 311"/>
                <a:gd name="T21" fmla="*/ 5518 h 288"/>
                <a:gd name="T22" fmla="*/ 37186 w 311"/>
                <a:gd name="T23" fmla="*/ 2365 h 288"/>
                <a:gd name="T24" fmla="*/ 40351 w 311"/>
                <a:gd name="T25" fmla="*/ 2365 h 288"/>
                <a:gd name="T26" fmla="*/ 40351 w 311"/>
                <a:gd name="T27" fmla="*/ 5518 h 288"/>
                <a:gd name="T28" fmla="*/ 44307 w 311"/>
                <a:gd name="T29" fmla="*/ 2365 h 288"/>
                <a:gd name="T30" fmla="*/ 44307 w 311"/>
                <a:gd name="T31" fmla="*/ 5518 h 288"/>
                <a:gd name="T32" fmla="*/ 50637 w 311"/>
                <a:gd name="T33" fmla="*/ 2365 h 288"/>
                <a:gd name="T34" fmla="*/ 54593 w 311"/>
                <a:gd name="T35" fmla="*/ 14977 h 288"/>
                <a:gd name="T36" fmla="*/ 50637 w 311"/>
                <a:gd name="T37" fmla="*/ 24435 h 288"/>
                <a:gd name="T38" fmla="*/ 47472 w 311"/>
                <a:gd name="T39" fmla="*/ 18918 h 288"/>
                <a:gd name="T40" fmla="*/ 44307 w 311"/>
                <a:gd name="T41" fmla="*/ 9459 h 288"/>
                <a:gd name="T42" fmla="*/ 44307 w 311"/>
                <a:gd name="T43" fmla="*/ 11824 h 288"/>
                <a:gd name="T44" fmla="*/ 44307 w 311"/>
                <a:gd name="T45" fmla="*/ 14977 h 288"/>
                <a:gd name="T46" fmla="*/ 60922 w 311"/>
                <a:gd name="T47" fmla="*/ 49659 h 2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1"/>
                <a:gd name="T73" fmla="*/ 0 h 288"/>
                <a:gd name="T74" fmla="*/ 311 w 311"/>
                <a:gd name="T75" fmla="*/ 288 h 2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1" h="288" extrusionOk="0">
                  <a:moveTo>
                    <a:pt x="311" y="255"/>
                  </a:moveTo>
                  <a:lnTo>
                    <a:pt x="311" y="255"/>
                  </a:lnTo>
                  <a:lnTo>
                    <a:pt x="259" y="288"/>
                  </a:lnTo>
                  <a:lnTo>
                    <a:pt x="242" y="271"/>
                  </a:lnTo>
                  <a:lnTo>
                    <a:pt x="17" y="271"/>
                  </a:lnTo>
                  <a:lnTo>
                    <a:pt x="17" y="96"/>
                  </a:lnTo>
                  <a:lnTo>
                    <a:pt x="0" y="63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69" y="15"/>
                  </a:lnTo>
                  <a:lnTo>
                    <a:pt x="121" y="31"/>
                  </a:lnTo>
                  <a:lnTo>
                    <a:pt x="190" y="15"/>
                  </a:lnTo>
                  <a:lnTo>
                    <a:pt x="207" y="15"/>
                  </a:lnTo>
                  <a:lnTo>
                    <a:pt x="207" y="31"/>
                  </a:lnTo>
                  <a:lnTo>
                    <a:pt x="225" y="15"/>
                  </a:lnTo>
                  <a:lnTo>
                    <a:pt x="225" y="31"/>
                  </a:lnTo>
                  <a:lnTo>
                    <a:pt x="259" y="15"/>
                  </a:lnTo>
                  <a:lnTo>
                    <a:pt x="277" y="79"/>
                  </a:lnTo>
                  <a:lnTo>
                    <a:pt x="259" y="127"/>
                  </a:lnTo>
                  <a:lnTo>
                    <a:pt x="242" y="96"/>
                  </a:lnTo>
                  <a:lnTo>
                    <a:pt x="225" y="48"/>
                  </a:lnTo>
                  <a:lnTo>
                    <a:pt x="225" y="63"/>
                  </a:lnTo>
                  <a:lnTo>
                    <a:pt x="225" y="79"/>
                  </a:lnTo>
                  <a:lnTo>
                    <a:pt x="311" y="25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81" name="Freeform 283"/>
            <p:cNvSpPr/>
            <p:nvPr/>
          </p:nvSpPr>
          <p:spPr bwMode="auto">
            <a:xfrm>
              <a:off x="5602287" y="4402138"/>
              <a:ext cx="220663" cy="266700"/>
            </a:xfrm>
            <a:custGeom>
              <a:avLst/>
              <a:gdLst>
                <a:gd name="T0" fmla="*/ 6327 w 279"/>
                <a:gd name="T1" fmla="*/ 40481 h 336"/>
                <a:gd name="T2" fmla="*/ 6327 w 279"/>
                <a:gd name="T3" fmla="*/ 40481 h 336"/>
                <a:gd name="T4" fmla="*/ 0 w 279"/>
                <a:gd name="T5" fmla="*/ 47625 h 336"/>
                <a:gd name="T6" fmla="*/ 0 w 279"/>
                <a:gd name="T7" fmla="*/ 64294 h 336"/>
                <a:gd name="T8" fmla="*/ 3164 w 279"/>
                <a:gd name="T9" fmla="*/ 66675 h 336"/>
                <a:gd name="T10" fmla="*/ 13445 w 279"/>
                <a:gd name="T11" fmla="*/ 57150 h 336"/>
                <a:gd name="T12" fmla="*/ 27682 w 279"/>
                <a:gd name="T13" fmla="*/ 47625 h 336"/>
                <a:gd name="T14" fmla="*/ 37964 w 279"/>
                <a:gd name="T15" fmla="*/ 38100 h 336"/>
                <a:gd name="T16" fmla="*/ 44291 w 279"/>
                <a:gd name="T17" fmla="*/ 31750 h 336"/>
                <a:gd name="T18" fmla="*/ 54573 w 279"/>
                <a:gd name="T19" fmla="*/ 7144 h 336"/>
                <a:gd name="T20" fmla="*/ 54573 w 279"/>
                <a:gd name="T21" fmla="*/ 0 h 336"/>
                <a:gd name="T22" fmla="*/ 51409 w 279"/>
                <a:gd name="T23" fmla="*/ 0 h 336"/>
                <a:gd name="T24" fmla="*/ 44291 w 279"/>
                <a:gd name="T25" fmla="*/ 2381 h 336"/>
                <a:gd name="T26" fmla="*/ 20564 w 279"/>
                <a:gd name="T27" fmla="*/ 9525 h 336"/>
                <a:gd name="T28" fmla="*/ 16609 w 279"/>
                <a:gd name="T29" fmla="*/ 7144 h 336"/>
                <a:gd name="T30" fmla="*/ 13445 w 279"/>
                <a:gd name="T31" fmla="*/ 2381 h 336"/>
                <a:gd name="T32" fmla="*/ 10282 w 279"/>
                <a:gd name="T33" fmla="*/ 7144 h 336"/>
                <a:gd name="T34" fmla="*/ 10282 w 279"/>
                <a:gd name="T35" fmla="*/ 9525 h 336"/>
                <a:gd name="T36" fmla="*/ 16609 w 279"/>
                <a:gd name="T37" fmla="*/ 16669 h 336"/>
                <a:gd name="T38" fmla="*/ 34009 w 279"/>
                <a:gd name="T39" fmla="*/ 19050 h 336"/>
                <a:gd name="T40" fmla="*/ 37964 w 279"/>
                <a:gd name="T41" fmla="*/ 19050 h 336"/>
                <a:gd name="T42" fmla="*/ 23727 w 279"/>
                <a:gd name="T43" fmla="*/ 34925 h 336"/>
                <a:gd name="T44" fmla="*/ 13445 w 279"/>
                <a:gd name="T45" fmla="*/ 34925 h 336"/>
                <a:gd name="T46" fmla="*/ 6327 w 279"/>
                <a:gd name="T47" fmla="*/ 40481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9"/>
                <a:gd name="T73" fmla="*/ 0 h 336"/>
                <a:gd name="T74" fmla="*/ 279 w 279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9" h="336" extrusionOk="0">
                  <a:moveTo>
                    <a:pt x="35" y="207"/>
                  </a:moveTo>
                  <a:lnTo>
                    <a:pt x="35" y="207"/>
                  </a:lnTo>
                  <a:lnTo>
                    <a:pt x="0" y="240"/>
                  </a:lnTo>
                  <a:lnTo>
                    <a:pt x="0" y="321"/>
                  </a:lnTo>
                  <a:lnTo>
                    <a:pt x="18" y="336"/>
                  </a:lnTo>
                  <a:lnTo>
                    <a:pt x="69" y="288"/>
                  </a:lnTo>
                  <a:lnTo>
                    <a:pt x="141" y="240"/>
                  </a:lnTo>
                  <a:lnTo>
                    <a:pt x="192" y="192"/>
                  </a:lnTo>
                  <a:lnTo>
                    <a:pt x="227" y="159"/>
                  </a:lnTo>
                  <a:lnTo>
                    <a:pt x="279" y="33"/>
                  </a:lnTo>
                  <a:lnTo>
                    <a:pt x="279" y="0"/>
                  </a:lnTo>
                  <a:lnTo>
                    <a:pt x="261" y="0"/>
                  </a:lnTo>
                  <a:lnTo>
                    <a:pt x="227" y="15"/>
                  </a:lnTo>
                  <a:lnTo>
                    <a:pt x="104" y="48"/>
                  </a:lnTo>
                  <a:lnTo>
                    <a:pt x="87" y="33"/>
                  </a:lnTo>
                  <a:lnTo>
                    <a:pt x="69" y="15"/>
                  </a:lnTo>
                  <a:lnTo>
                    <a:pt x="52" y="33"/>
                  </a:lnTo>
                  <a:lnTo>
                    <a:pt x="52" y="48"/>
                  </a:lnTo>
                  <a:lnTo>
                    <a:pt x="87" y="81"/>
                  </a:lnTo>
                  <a:lnTo>
                    <a:pt x="175" y="96"/>
                  </a:lnTo>
                  <a:lnTo>
                    <a:pt x="192" y="96"/>
                  </a:lnTo>
                  <a:lnTo>
                    <a:pt x="121" y="177"/>
                  </a:lnTo>
                  <a:lnTo>
                    <a:pt x="69" y="177"/>
                  </a:lnTo>
                  <a:lnTo>
                    <a:pt x="35" y="20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82" name="Freeform 284"/>
            <p:cNvSpPr/>
            <p:nvPr/>
          </p:nvSpPr>
          <p:spPr bwMode="auto">
            <a:xfrm>
              <a:off x="5024437" y="4414838"/>
              <a:ext cx="288924" cy="165100"/>
            </a:xfrm>
            <a:custGeom>
              <a:avLst/>
              <a:gdLst>
                <a:gd name="T0" fmla="*/ 44572 w 363"/>
                <a:gd name="T1" fmla="*/ 0 h 210"/>
                <a:gd name="T2" fmla="*/ 44572 w 363"/>
                <a:gd name="T3" fmla="*/ 0 h 210"/>
                <a:gd name="T4" fmla="*/ 51736 w 363"/>
                <a:gd name="T5" fmla="*/ 6290 h 210"/>
                <a:gd name="T6" fmla="*/ 51736 w 363"/>
                <a:gd name="T7" fmla="*/ 12579 h 210"/>
                <a:gd name="T8" fmla="*/ 58899 w 363"/>
                <a:gd name="T9" fmla="*/ 15724 h 210"/>
                <a:gd name="T10" fmla="*/ 72430 w 363"/>
                <a:gd name="T11" fmla="*/ 31448 h 210"/>
                <a:gd name="T12" fmla="*/ 48552 w 363"/>
                <a:gd name="T13" fmla="*/ 31448 h 210"/>
                <a:gd name="T14" fmla="*/ 44572 w 363"/>
                <a:gd name="T15" fmla="*/ 34592 h 210"/>
                <a:gd name="T16" fmla="*/ 35021 w 363"/>
                <a:gd name="T17" fmla="*/ 34592 h 210"/>
                <a:gd name="T18" fmla="*/ 31042 w 363"/>
                <a:gd name="T19" fmla="*/ 31448 h 210"/>
                <a:gd name="T20" fmla="*/ 27858 w 363"/>
                <a:gd name="T21" fmla="*/ 31448 h 210"/>
                <a:gd name="T22" fmla="*/ 24674 w 363"/>
                <a:gd name="T23" fmla="*/ 36951 h 210"/>
                <a:gd name="T24" fmla="*/ 14327 w 363"/>
                <a:gd name="T25" fmla="*/ 40882 h 210"/>
                <a:gd name="T26" fmla="*/ 10347 w 363"/>
                <a:gd name="T27" fmla="*/ 40882 h 210"/>
                <a:gd name="T28" fmla="*/ 3980 w 363"/>
                <a:gd name="T29" fmla="*/ 31448 h 210"/>
                <a:gd name="T30" fmla="*/ 0 w 363"/>
                <a:gd name="T31" fmla="*/ 27517 h 210"/>
                <a:gd name="T32" fmla="*/ 7163 w 363"/>
                <a:gd name="T33" fmla="*/ 18869 h 210"/>
                <a:gd name="T34" fmla="*/ 24674 w 363"/>
                <a:gd name="T35" fmla="*/ 15724 h 210"/>
                <a:gd name="T36" fmla="*/ 27858 w 363"/>
                <a:gd name="T37" fmla="*/ 12579 h 210"/>
                <a:gd name="T38" fmla="*/ 24674 w 363"/>
                <a:gd name="T39" fmla="*/ 12579 h 210"/>
                <a:gd name="T40" fmla="*/ 35021 w 363"/>
                <a:gd name="T41" fmla="*/ 9434 h 210"/>
                <a:gd name="T42" fmla="*/ 41389 w 363"/>
                <a:gd name="T43" fmla="*/ 3145 h 210"/>
                <a:gd name="T44" fmla="*/ 44572 w 363"/>
                <a:gd name="T45" fmla="*/ 0 h 2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3"/>
                <a:gd name="T70" fmla="*/ 0 h 210"/>
                <a:gd name="T71" fmla="*/ 363 w 363"/>
                <a:gd name="T72" fmla="*/ 210 h 2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3" h="210" extrusionOk="0">
                  <a:moveTo>
                    <a:pt x="224" y="0"/>
                  </a:moveTo>
                  <a:lnTo>
                    <a:pt x="224" y="0"/>
                  </a:lnTo>
                  <a:lnTo>
                    <a:pt x="259" y="33"/>
                  </a:lnTo>
                  <a:lnTo>
                    <a:pt x="259" y="66"/>
                  </a:lnTo>
                  <a:lnTo>
                    <a:pt x="294" y="81"/>
                  </a:lnTo>
                  <a:lnTo>
                    <a:pt x="363" y="162"/>
                  </a:lnTo>
                  <a:lnTo>
                    <a:pt x="242" y="162"/>
                  </a:lnTo>
                  <a:lnTo>
                    <a:pt x="224" y="177"/>
                  </a:lnTo>
                  <a:lnTo>
                    <a:pt x="173" y="177"/>
                  </a:lnTo>
                  <a:lnTo>
                    <a:pt x="155" y="162"/>
                  </a:lnTo>
                  <a:lnTo>
                    <a:pt x="138" y="162"/>
                  </a:lnTo>
                  <a:lnTo>
                    <a:pt x="121" y="192"/>
                  </a:lnTo>
                  <a:lnTo>
                    <a:pt x="69" y="210"/>
                  </a:lnTo>
                  <a:lnTo>
                    <a:pt x="52" y="210"/>
                  </a:lnTo>
                  <a:lnTo>
                    <a:pt x="17" y="162"/>
                  </a:lnTo>
                  <a:lnTo>
                    <a:pt x="0" y="144"/>
                  </a:lnTo>
                  <a:lnTo>
                    <a:pt x="34" y="96"/>
                  </a:lnTo>
                  <a:lnTo>
                    <a:pt x="121" y="81"/>
                  </a:lnTo>
                  <a:lnTo>
                    <a:pt x="138" y="66"/>
                  </a:lnTo>
                  <a:lnTo>
                    <a:pt x="121" y="66"/>
                  </a:lnTo>
                  <a:lnTo>
                    <a:pt x="173" y="48"/>
                  </a:lnTo>
                  <a:lnTo>
                    <a:pt x="207" y="18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83" name="Freeform 285"/>
            <p:cNvSpPr/>
            <p:nvPr/>
          </p:nvSpPr>
          <p:spPr bwMode="auto">
            <a:xfrm>
              <a:off x="5013323" y="4160838"/>
              <a:ext cx="217488" cy="330200"/>
            </a:xfrm>
            <a:custGeom>
              <a:avLst/>
              <a:gdLst>
                <a:gd name="T0" fmla="*/ 6327 w 275"/>
                <a:gd name="T1" fmla="*/ 3190 h 414"/>
                <a:gd name="T2" fmla="*/ 6327 w 275"/>
                <a:gd name="T3" fmla="*/ 3190 h 414"/>
                <a:gd name="T4" fmla="*/ 6327 w 275"/>
                <a:gd name="T5" fmla="*/ 9571 h 414"/>
                <a:gd name="T6" fmla="*/ 13445 w 275"/>
                <a:gd name="T7" fmla="*/ 15952 h 414"/>
                <a:gd name="T8" fmla="*/ 10281 w 275"/>
                <a:gd name="T9" fmla="*/ 35094 h 414"/>
                <a:gd name="T10" fmla="*/ 0 w 275"/>
                <a:gd name="T11" fmla="*/ 48653 h 414"/>
                <a:gd name="T12" fmla="*/ 0 w 275"/>
                <a:gd name="T13" fmla="*/ 51045 h 414"/>
                <a:gd name="T14" fmla="*/ 3163 w 275"/>
                <a:gd name="T15" fmla="*/ 54236 h 414"/>
                <a:gd name="T16" fmla="*/ 3163 w 275"/>
                <a:gd name="T17" fmla="*/ 58224 h 414"/>
                <a:gd name="T18" fmla="*/ 10281 w 275"/>
                <a:gd name="T19" fmla="*/ 70187 h 414"/>
                <a:gd name="T20" fmla="*/ 3163 w 275"/>
                <a:gd name="T21" fmla="*/ 70187 h 414"/>
                <a:gd name="T22" fmla="*/ 3163 w 275"/>
                <a:gd name="T23" fmla="*/ 73378 h 414"/>
                <a:gd name="T24" fmla="*/ 6327 w 275"/>
                <a:gd name="T25" fmla="*/ 77366 h 414"/>
                <a:gd name="T26" fmla="*/ 10281 w 275"/>
                <a:gd name="T27" fmla="*/ 83746 h 414"/>
                <a:gd name="T28" fmla="*/ 26889 w 275"/>
                <a:gd name="T29" fmla="*/ 79758 h 414"/>
                <a:gd name="T30" fmla="*/ 30053 w 275"/>
                <a:gd name="T31" fmla="*/ 77366 h 414"/>
                <a:gd name="T32" fmla="*/ 26889 w 275"/>
                <a:gd name="T33" fmla="*/ 77366 h 414"/>
                <a:gd name="T34" fmla="*/ 37171 w 275"/>
                <a:gd name="T35" fmla="*/ 73378 h 414"/>
                <a:gd name="T36" fmla="*/ 43498 w 275"/>
                <a:gd name="T37" fmla="*/ 67795 h 414"/>
                <a:gd name="T38" fmla="*/ 47452 w 275"/>
                <a:gd name="T39" fmla="*/ 63807 h 414"/>
                <a:gd name="T40" fmla="*/ 50615 w 275"/>
                <a:gd name="T41" fmla="*/ 63807 h 414"/>
                <a:gd name="T42" fmla="*/ 43498 w 275"/>
                <a:gd name="T43" fmla="*/ 54236 h 414"/>
                <a:gd name="T44" fmla="*/ 50615 w 275"/>
                <a:gd name="T45" fmla="*/ 41474 h 414"/>
                <a:gd name="T46" fmla="*/ 53779 w 275"/>
                <a:gd name="T47" fmla="*/ 41474 h 414"/>
                <a:gd name="T48" fmla="*/ 53779 w 275"/>
                <a:gd name="T49" fmla="*/ 38284 h 414"/>
                <a:gd name="T50" fmla="*/ 53779 w 275"/>
                <a:gd name="T51" fmla="*/ 22332 h 414"/>
                <a:gd name="T52" fmla="*/ 13445 w 275"/>
                <a:gd name="T53" fmla="*/ 0 h 414"/>
                <a:gd name="T54" fmla="*/ 6327 w 275"/>
                <a:gd name="T55" fmla="*/ 3190 h 4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5"/>
                <a:gd name="T85" fmla="*/ 0 h 414"/>
                <a:gd name="T86" fmla="*/ 275 w 275"/>
                <a:gd name="T87" fmla="*/ 414 h 4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5" h="414" extrusionOk="0">
                  <a:moveTo>
                    <a:pt x="35" y="15"/>
                  </a:moveTo>
                  <a:lnTo>
                    <a:pt x="35" y="15"/>
                  </a:lnTo>
                  <a:lnTo>
                    <a:pt x="35" y="48"/>
                  </a:lnTo>
                  <a:lnTo>
                    <a:pt x="70" y="79"/>
                  </a:lnTo>
                  <a:lnTo>
                    <a:pt x="52" y="175"/>
                  </a:lnTo>
                  <a:lnTo>
                    <a:pt x="0" y="240"/>
                  </a:lnTo>
                  <a:lnTo>
                    <a:pt x="0" y="255"/>
                  </a:lnTo>
                  <a:lnTo>
                    <a:pt x="18" y="270"/>
                  </a:lnTo>
                  <a:lnTo>
                    <a:pt x="18" y="288"/>
                  </a:lnTo>
                  <a:lnTo>
                    <a:pt x="52" y="351"/>
                  </a:lnTo>
                  <a:lnTo>
                    <a:pt x="18" y="351"/>
                  </a:lnTo>
                  <a:lnTo>
                    <a:pt x="18" y="366"/>
                  </a:lnTo>
                  <a:lnTo>
                    <a:pt x="35" y="384"/>
                  </a:lnTo>
                  <a:lnTo>
                    <a:pt x="52" y="414"/>
                  </a:lnTo>
                  <a:lnTo>
                    <a:pt x="137" y="399"/>
                  </a:lnTo>
                  <a:lnTo>
                    <a:pt x="154" y="384"/>
                  </a:lnTo>
                  <a:lnTo>
                    <a:pt x="137" y="384"/>
                  </a:lnTo>
                  <a:lnTo>
                    <a:pt x="189" y="366"/>
                  </a:lnTo>
                  <a:lnTo>
                    <a:pt x="223" y="336"/>
                  </a:lnTo>
                  <a:lnTo>
                    <a:pt x="240" y="318"/>
                  </a:lnTo>
                  <a:lnTo>
                    <a:pt x="258" y="318"/>
                  </a:lnTo>
                  <a:lnTo>
                    <a:pt x="223" y="270"/>
                  </a:lnTo>
                  <a:lnTo>
                    <a:pt x="258" y="207"/>
                  </a:lnTo>
                  <a:lnTo>
                    <a:pt x="275" y="207"/>
                  </a:lnTo>
                  <a:lnTo>
                    <a:pt x="275" y="192"/>
                  </a:lnTo>
                  <a:lnTo>
                    <a:pt x="275" y="111"/>
                  </a:lnTo>
                  <a:lnTo>
                    <a:pt x="70" y="0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84" name="Freeform 286"/>
            <p:cNvSpPr/>
            <p:nvPr/>
          </p:nvSpPr>
          <p:spPr bwMode="auto">
            <a:xfrm>
              <a:off x="5508624" y="4275138"/>
              <a:ext cx="134938" cy="114300"/>
            </a:xfrm>
            <a:custGeom>
              <a:avLst/>
              <a:gdLst>
                <a:gd name="T0" fmla="*/ 29986 w 171"/>
                <a:gd name="T1" fmla="*/ 28575 h 144"/>
                <a:gd name="T2" fmla="*/ 29986 w 171"/>
                <a:gd name="T3" fmla="*/ 28575 h 144"/>
                <a:gd name="T4" fmla="*/ 33143 w 171"/>
                <a:gd name="T5" fmla="*/ 28575 h 144"/>
                <a:gd name="T6" fmla="*/ 22884 w 171"/>
                <a:gd name="T7" fmla="*/ 19050 h 144"/>
                <a:gd name="T8" fmla="*/ 16571 w 171"/>
                <a:gd name="T9" fmla="*/ 11906 h 144"/>
                <a:gd name="T10" fmla="*/ 10258 w 171"/>
                <a:gd name="T11" fmla="*/ 0 h 144"/>
                <a:gd name="T12" fmla="*/ 10258 w 171"/>
                <a:gd name="T13" fmla="*/ 2381 h 144"/>
                <a:gd name="T14" fmla="*/ 3156 w 171"/>
                <a:gd name="T15" fmla="*/ 5556 h 144"/>
                <a:gd name="T16" fmla="*/ 0 w 171"/>
                <a:gd name="T17" fmla="*/ 19050 h 144"/>
                <a:gd name="T18" fmla="*/ 3156 w 171"/>
                <a:gd name="T19" fmla="*/ 19050 h 144"/>
                <a:gd name="T20" fmla="*/ 6313 w 171"/>
                <a:gd name="T21" fmla="*/ 21431 h 144"/>
                <a:gd name="T22" fmla="*/ 6313 w 171"/>
                <a:gd name="T23" fmla="*/ 15081 h 144"/>
                <a:gd name="T24" fmla="*/ 10258 w 171"/>
                <a:gd name="T25" fmla="*/ 19050 h 144"/>
                <a:gd name="T26" fmla="*/ 19728 w 171"/>
                <a:gd name="T27" fmla="*/ 19050 h 144"/>
                <a:gd name="T28" fmla="*/ 29986 w 171"/>
                <a:gd name="T29" fmla="*/ 28575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144"/>
                <a:gd name="T47" fmla="*/ 171 w 171"/>
                <a:gd name="T48" fmla="*/ 144 h 1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144" extrusionOk="0">
                  <a:moveTo>
                    <a:pt x="154" y="144"/>
                  </a:moveTo>
                  <a:lnTo>
                    <a:pt x="154" y="144"/>
                  </a:lnTo>
                  <a:lnTo>
                    <a:pt x="171" y="144"/>
                  </a:lnTo>
                  <a:lnTo>
                    <a:pt x="119" y="96"/>
                  </a:lnTo>
                  <a:lnTo>
                    <a:pt x="85" y="63"/>
                  </a:lnTo>
                  <a:lnTo>
                    <a:pt x="52" y="0"/>
                  </a:lnTo>
                  <a:lnTo>
                    <a:pt x="52" y="15"/>
                  </a:lnTo>
                  <a:lnTo>
                    <a:pt x="18" y="31"/>
                  </a:lnTo>
                  <a:lnTo>
                    <a:pt x="0" y="96"/>
                  </a:lnTo>
                  <a:lnTo>
                    <a:pt x="18" y="96"/>
                  </a:lnTo>
                  <a:lnTo>
                    <a:pt x="35" y="111"/>
                  </a:lnTo>
                  <a:lnTo>
                    <a:pt x="35" y="78"/>
                  </a:lnTo>
                  <a:lnTo>
                    <a:pt x="52" y="96"/>
                  </a:lnTo>
                  <a:lnTo>
                    <a:pt x="102" y="96"/>
                  </a:lnTo>
                  <a:lnTo>
                    <a:pt x="154" y="1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85" name="Freeform 287b"/>
            <p:cNvSpPr/>
            <p:nvPr/>
          </p:nvSpPr>
          <p:spPr bwMode="auto">
            <a:xfrm>
              <a:off x="5231814" y="4394683"/>
              <a:ext cx="263729" cy="172554"/>
            </a:xfrm>
            <a:custGeom>
              <a:avLst/>
              <a:gdLst/>
              <a:ahLst/>
              <a:cxnLst>
                <a:cxn ang="0">
                  <a:pos x="248" y="137"/>
                </a:cxn>
                <a:cxn ang="0">
                  <a:pos x="220" y="99"/>
                </a:cxn>
                <a:cxn ang="0">
                  <a:pos x="205" y="85"/>
                </a:cxn>
                <a:cxn ang="0">
                  <a:pos x="217" y="75"/>
                </a:cxn>
                <a:cxn ang="0">
                  <a:pos x="220" y="73"/>
                </a:cxn>
                <a:cxn ang="0">
                  <a:pos x="231" y="40"/>
                </a:cxn>
                <a:cxn ang="0">
                  <a:pos x="213" y="28"/>
                </a:cxn>
                <a:cxn ang="0">
                  <a:pos x="213" y="0"/>
                </a:cxn>
                <a:cxn ang="0">
                  <a:pos x="187" y="4"/>
                </a:cxn>
                <a:cxn ang="0">
                  <a:pos x="189" y="35"/>
                </a:cxn>
                <a:cxn ang="0">
                  <a:pos x="170" y="56"/>
                </a:cxn>
                <a:cxn ang="0">
                  <a:pos x="139" y="44"/>
                </a:cxn>
                <a:cxn ang="0">
                  <a:pos x="99" y="61"/>
                </a:cxn>
                <a:cxn ang="0">
                  <a:pos x="73" y="59"/>
                </a:cxn>
                <a:cxn ang="0">
                  <a:pos x="52" y="37"/>
                </a:cxn>
                <a:cxn ang="0">
                  <a:pos x="38" y="40"/>
                </a:cxn>
                <a:cxn ang="0">
                  <a:pos x="28" y="54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5" y="75"/>
                </a:cxn>
                <a:cxn ang="0">
                  <a:pos x="28" y="85"/>
                </a:cxn>
                <a:cxn ang="0">
                  <a:pos x="83" y="151"/>
                </a:cxn>
                <a:cxn ang="0">
                  <a:pos x="97" y="163"/>
                </a:cxn>
                <a:cxn ang="0">
                  <a:pos x="137" y="163"/>
                </a:cxn>
                <a:cxn ang="0">
                  <a:pos x="151" y="174"/>
                </a:cxn>
                <a:cxn ang="0">
                  <a:pos x="179" y="174"/>
                </a:cxn>
                <a:cxn ang="0">
                  <a:pos x="220" y="163"/>
                </a:cxn>
                <a:cxn ang="0">
                  <a:pos x="234" y="163"/>
                </a:cxn>
                <a:cxn ang="0">
                  <a:pos x="262" y="163"/>
                </a:cxn>
                <a:cxn ang="0">
                  <a:pos x="262" y="137"/>
                </a:cxn>
                <a:cxn ang="0">
                  <a:pos x="248" y="137"/>
                </a:cxn>
              </a:cxnLst>
              <a:rect l="0" t="0" r="r" b="b"/>
              <a:pathLst>
                <a:path w="262" h="174" extrusionOk="0">
                  <a:moveTo>
                    <a:pt x="248" y="137"/>
                  </a:moveTo>
                  <a:lnTo>
                    <a:pt x="220" y="99"/>
                  </a:lnTo>
                  <a:lnTo>
                    <a:pt x="205" y="85"/>
                  </a:lnTo>
                  <a:lnTo>
                    <a:pt x="217" y="75"/>
                  </a:lnTo>
                  <a:lnTo>
                    <a:pt x="220" y="73"/>
                  </a:lnTo>
                  <a:lnTo>
                    <a:pt x="231" y="40"/>
                  </a:lnTo>
                  <a:lnTo>
                    <a:pt x="213" y="28"/>
                  </a:lnTo>
                  <a:lnTo>
                    <a:pt x="213" y="0"/>
                  </a:lnTo>
                  <a:lnTo>
                    <a:pt x="187" y="4"/>
                  </a:lnTo>
                  <a:lnTo>
                    <a:pt x="189" y="35"/>
                  </a:lnTo>
                  <a:lnTo>
                    <a:pt x="170" y="56"/>
                  </a:lnTo>
                  <a:lnTo>
                    <a:pt x="139" y="44"/>
                  </a:lnTo>
                  <a:lnTo>
                    <a:pt x="99" y="61"/>
                  </a:lnTo>
                  <a:lnTo>
                    <a:pt x="73" y="59"/>
                  </a:lnTo>
                  <a:lnTo>
                    <a:pt x="52" y="37"/>
                  </a:lnTo>
                  <a:lnTo>
                    <a:pt x="38" y="40"/>
                  </a:lnTo>
                  <a:lnTo>
                    <a:pt x="28" y="54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5" y="75"/>
                  </a:lnTo>
                  <a:lnTo>
                    <a:pt x="28" y="85"/>
                  </a:lnTo>
                  <a:lnTo>
                    <a:pt x="83" y="151"/>
                  </a:lnTo>
                  <a:lnTo>
                    <a:pt x="97" y="163"/>
                  </a:lnTo>
                  <a:lnTo>
                    <a:pt x="137" y="163"/>
                  </a:lnTo>
                  <a:lnTo>
                    <a:pt x="151" y="174"/>
                  </a:lnTo>
                  <a:lnTo>
                    <a:pt x="179" y="174"/>
                  </a:lnTo>
                  <a:lnTo>
                    <a:pt x="220" y="163"/>
                  </a:lnTo>
                  <a:lnTo>
                    <a:pt x="234" y="163"/>
                  </a:lnTo>
                  <a:lnTo>
                    <a:pt x="262" y="163"/>
                  </a:lnTo>
                  <a:lnTo>
                    <a:pt x="262" y="137"/>
                  </a:lnTo>
                  <a:lnTo>
                    <a:pt x="248" y="13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86" name="Freeform 287a"/>
            <p:cNvSpPr/>
            <p:nvPr/>
          </p:nvSpPr>
          <p:spPr bwMode="auto">
            <a:xfrm>
              <a:off x="5189537" y="4173537"/>
              <a:ext cx="360363" cy="293539"/>
            </a:xfrm>
            <a:custGeom>
              <a:avLst/>
              <a:gdLst/>
              <a:ahLst/>
              <a:cxnLst>
                <a:cxn ang="0">
                  <a:pos x="347" y="90"/>
                </a:cxn>
                <a:cxn ang="0">
                  <a:pos x="332" y="15"/>
                </a:cxn>
                <a:cxn ang="0">
                  <a:pos x="304" y="0"/>
                </a:cxn>
                <a:cxn ang="0">
                  <a:pos x="262" y="26"/>
                </a:cxn>
                <a:cxn ang="0">
                  <a:pos x="247" y="15"/>
                </a:cxn>
                <a:cxn ang="0">
                  <a:pos x="70" y="15"/>
                </a:cxn>
                <a:cxn ang="0">
                  <a:pos x="70" y="52"/>
                </a:cxn>
                <a:cxn ang="0">
                  <a:pos x="56" y="67"/>
                </a:cxn>
                <a:cxn ang="0">
                  <a:pos x="42" y="78"/>
                </a:cxn>
                <a:cxn ang="0">
                  <a:pos x="42" y="142"/>
                </a:cxn>
                <a:cxn ang="0">
                  <a:pos x="42" y="154"/>
                </a:cxn>
                <a:cxn ang="0">
                  <a:pos x="28" y="154"/>
                </a:cxn>
                <a:cxn ang="0">
                  <a:pos x="0" y="206"/>
                </a:cxn>
                <a:cxn ang="0">
                  <a:pos x="28" y="244"/>
                </a:cxn>
                <a:cxn ang="0">
                  <a:pos x="14" y="244"/>
                </a:cxn>
                <a:cxn ang="0">
                  <a:pos x="42" y="270"/>
                </a:cxn>
                <a:cxn ang="0">
                  <a:pos x="42" y="296"/>
                </a:cxn>
                <a:cxn ang="0">
                  <a:pos x="42" y="296"/>
                </a:cxn>
                <a:cxn ang="0">
                  <a:pos x="54" y="296"/>
                </a:cxn>
                <a:cxn ang="0">
                  <a:pos x="70" y="277"/>
                </a:cxn>
                <a:cxn ang="0">
                  <a:pos x="80" y="263"/>
                </a:cxn>
                <a:cxn ang="0">
                  <a:pos x="94" y="260"/>
                </a:cxn>
                <a:cxn ang="0">
                  <a:pos x="115" y="282"/>
                </a:cxn>
                <a:cxn ang="0">
                  <a:pos x="141" y="284"/>
                </a:cxn>
                <a:cxn ang="0">
                  <a:pos x="181" y="267"/>
                </a:cxn>
                <a:cxn ang="0">
                  <a:pos x="212" y="279"/>
                </a:cxn>
                <a:cxn ang="0">
                  <a:pos x="231" y="258"/>
                </a:cxn>
                <a:cxn ang="0">
                  <a:pos x="229" y="227"/>
                </a:cxn>
                <a:cxn ang="0">
                  <a:pos x="255" y="223"/>
                </a:cxn>
                <a:cxn ang="0">
                  <a:pos x="255" y="251"/>
                </a:cxn>
                <a:cxn ang="0">
                  <a:pos x="273" y="263"/>
                </a:cxn>
                <a:cxn ang="0">
                  <a:pos x="276" y="258"/>
                </a:cxn>
                <a:cxn ang="0">
                  <a:pos x="318" y="206"/>
                </a:cxn>
                <a:cxn ang="0">
                  <a:pos x="318" y="182"/>
                </a:cxn>
                <a:cxn ang="0">
                  <a:pos x="332" y="130"/>
                </a:cxn>
                <a:cxn ang="0">
                  <a:pos x="358" y="116"/>
                </a:cxn>
                <a:cxn ang="0">
                  <a:pos x="358" y="104"/>
                </a:cxn>
                <a:cxn ang="0">
                  <a:pos x="347" y="90"/>
                </a:cxn>
              </a:cxnLst>
              <a:rect l="0" t="0" r="r" b="b"/>
              <a:pathLst>
                <a:path w="358" h="296" extrusionOk="0">
                  <a:moveTo>
                    <a:pt x="347" y="90"/>
                  </a:moveTo>
                  <a:lnTo>
                    <a:pt x="332" y="15"/>
                  </a:lnTo>
                  <a:lnTo>
                    <a:pt x="304" y="0"/>
                  </a:lnTo>
                  <a:lnTo>
                    <a:pt x="262" y="26"/>
                  </a:lnTo>
                  <a:lnTo>
                    <a:pt x="247" y="15"/>
                  </a:lnTo>
                  <a:lnTo>
                    <a:pt x="70" y="15"/>
                  </a:lnTo>
                  <a:lnTo>
                    <a:pt x="70" y="52"/>
                  </a:lnTo>
                  <a:lnTo>
                    <a:pt x="56" y="67"/>
                  </a:lnTo>
                  <a:lnTo>
                    <a:pt x="42" y="78"/>
                  </a:lnTo>
                  <a:lnTo>
                    <a:pt x="42" y="142"/>
                  </a:lnTo>
                  <a:lnTo>
                    <a:pt x="42" y="154"/>
                  </a:lnTo>
                  <a:lnTo>
                    <a:pt x="28" y="154"/>
                  </a:lnTo>
                  <a:lnTo>
                    <a:pt x="0" y="206"/>
                  </a:lnTo>
                  <a:lnTo>
                    <a:pt x="28" y="244"/>
                  </a:lnTo>
                  <a:lnTo>
                    <a:pt x="14" y="244"/>
                  </a:lnTo>
                  <a:lnTo>
                    <a:pt x="42" y="270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54" y="296"/>
                  </a:lnTo>
                  <a:lnTo>
                    <a:pt x="70" y="277"/>
                  </a:lnTo>
                  <a:lnTo>
                    <a:pt x="80" y="263"/>
                  </a:lnTo>
                  <a:lnTo>
                    <a:pt x="94" y="260"/>
                  </a:lnTo>
                  <a:lnTo>
                    <a:pt x="115" y="282"/>
                  </a:lnTo>
                  <a:lnTo>
                    <a:pt x="141" y="284"/>
                  </a:lnTo>
                  <a:lnTo>
                    <a:pt x="181" y="267"/>
                  </a:lnTo>
                  <a:lnTo>
                    <a:pt x="212" y="279"/>
                  </a:lnTo>
                  <a:lnTo>
                    <a:pt x="231" y="258"/>
                  </a:lnTo>
                  <a:lnTo>
                    <a:pt x="229" y="227"/>
                  </a:lnTo>
                  <a:lnTo>
                    <a:pt x="255" y="223"/>
                  </a:lnTo>
                  <a:lnTo>
                    <a:pt x="255" y="251"/>
                  </a:lnTo>
                  <a:lnTo>
                    <a:pt x="273" y="263"/>
                  </a:lnTo>
                  <a:lnTo>
                    <a:pt x="276" y="258"/>
                  </a:lnTo>
                  <a:lnTo>
                    <a:pt x="318" y="206"/>
                  </a:lnTo>
                  <a:lnTo>
                    <a:pt x="318" y="182"/>
                  </a:lnTo>
                  <a:lnTo>
                    <a:pt x="332" y="130"/>
                  </a:lnTo>
                  <a:lnTo>
                    <a:pt x="358" y="116"/>
                  </a:lnTo>
                  <a:lnTo>
                    <a:pt x="358" y="104"/>
                  </a:lnTo>
                  <a:lnTo>
                    <a:pt x="347" y="9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87" name="Freeform 288"/>
            <p:cNvSpPr/>
            <p:nvPr/>
          </p:nvSpPr>
          <p:spPr bwMode="auto">
            <a:xfrm>
              <a:off x="4900613" y="4376738"/>
              <a:ext cx="166687" cy="228600"/>
            </a:xfrm>
            <a:custGeom>
              <a:avLst/>
              <a:gdLst>
                <a:gd name="T0" fmla="*/ 0 w 212"/>
                <a:gd name="T1" fmla="*/ 41275 h 288"/>
                <a:gd name="T2" fmla="*/ 0 w 212"/>
                <a:gd name="T3" fmla="*/ 41275 h 288"/>
                <a:gd name="T4" fmla="*/ 6290 w 212"/>
                <a:gd name="T5" fmla="*/ 31750 h 288"/>
                <a:gd name="T6" fmla="*/ 10221 w 212"/>
                <a:gd name="T7" fmla="*/ 31750 h 288"/>
                <a:gd name="T8" fmla="*/ 13366 w 212"/>
                <a:gd name="T9" fmla="*/ 34925 h 288"/>
                <a:gd name="T10" fmla="*/ 17298 w 212"/>
                <a:gd name="T11" fmla="*/ 31750 h 288"/>
                <a:gd name="T12" fmla="*/ 23588 w 212"/>
                <a:gd name="T13" fmla="*/ 22225 h 288"/>
                <a:gd name="T14" fmla="*/ 27519 w 212"/>
                <a:gd name="T15" fmla="*/ 13494 h 288"/>
                <a:gd name="T16" fmla="*/ 30664 w 212"/>
                <a:gd name="T17" fmla="*/ 7144 h 288"/>
                <a:gd name="T18" fmla="*/ 30664 w 212"/>
                <a:gd name="T19" fmla="*/ 3969 h 288"/>
                <a:gd name="T20" fmla="*/ 30664 w 212"/>
                <a:gd name="T21" fmla="*/ 0 h 288"/>
                <a:gd name="T22" fmla="*/ 30664 w 212"/>
                <a:gd name="T23" fmla="*/ 3969 h 288"/>
                <a:gd name="T24" fmla="*/ 37741 w 212"/>
                <a:gd name="T25" fmla="*/ 15875 h 288"/>
                <a:gd name="T26" fmla="*/ 30664 w 212"/>
                <a:gd name="T27" fmla="*/ 15875 h 288"/>
                <a:gd name="T28" fmla="*/ 30664 w 212"/>
                <a:gd name="T29" fmla="*/ 19050 h 288"/>
                <a:gd name="T30" fmla="*/ 34596 w 212"/>
                <a:gd name="T31" fmla="*/ 22225 h 288"/>
                <a:gd name="T32" fmla="*/ 37741 w 212"/>
                <a:gd name="T33" fmla="*/ 28575 h 288"/>
                <a:gd name="T34" fmla="*/ 30664 w 212"/>
                <a:gd name="T35" fmla="*/ 38100 h 288"/>
                <a:gd name="T36" fmla="*/ 34596 w 212"/>
                <a:gd name="T37" fmla="*/ 41275 h 288"/>
                <a:gd name="T38" fmla="*/ 40886 w 212"/>
                <a:gd name="T39" fmla="*/ 51594 h 288"/>
                <a:gd name="T40" fmla="*/ 40886 w 212"/>
                <a:gd name="T41" fmla="*/ 57150 h 288"/>
                <a:gd name="T42" fmla="*/ 23588 w 212"/>
                <a:gd name="T43" fmla="*/ 54769 h 288"/>
                <a:gd name="T44" fmla="*/ 13366 w 212"/>
                <a:gd name="T45" fmla="*/ 54769 h 288"/>
                <a:gd name="T46" fmla="*/ 6290 w 212"/>
                <a:gd name="T47" fmla="*/ 54769 h 288"/>
                <a:gd name="T48" fmla="*/ 6290 w 212"/>
                <a:gd name="T49" fmla="*/ 51594 h 288"/>
                <a:gd name="T50" fmla="*/ 3145 w 212"/>
                <a:gd name="T51" fmla="*/ 47625 h 288"/>
                <a:gd name="T52" fmla="*/ 0 w 212"/>
                <a:gd name="T53" fmla="*/ 44450 h 288"/>
                <a:gd name="T54" fmla="*/ 0 w 212"/>
                <a:gd name="T55" fmla="*/ 41275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2"/>
                <a:gd name="T85" fmla="*/ 0 h 288"/>
                <a:gd name="T86" fmla="*/ 212 w 212"/>
                <a:gd name="T87" fmla="*/ 288 h 2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2" h="288" extrusionOk="0">
                  <a:moveTo>
                    <a:pt x="0" y="210"/>
                  </a:moveTo>
                  <a:lnTo>
                    <a:pt x="0" y="210"/>
                  </a:lnTo>
                  <a:lnTo>
                    <a:pt x="35" y="162"/>
                  </a:lnTo>
                  <a:lnTo>
                    <a:pt x="52" y="162"/>
                  </a:lnTo>
                  <a:lnTo>
                    <a:pt x="69" y="177"/>
                  </a:lnTo>
                  <a:lnTo>
                    <a:pt x="89" y="162"/>
                  </a:lnTo>
                  <a:lnTo>
                    <a:pt x="123" y="114"/>
                  </a:lnTo>
                  <a:lnTo>
                    <a:pt x="141" y="66"/>
                  </a:lnTo>
                  <a:lnTo>
                    <a:pt x="158" y="33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158" y="18"/>
                  </a:lnTo>
                  <a:lnTo>
                    <a:pt x="194" y="81"/>
                  </a:lnTo>
                  <a:lnTo>
                    <a:pt x="158" y="81"/>
                  </a:lnTo>
                  <a:lnTo>
                    <a:pt x="158" y="96"/>
                  </a:lnTo>
                  <a:lnTo>
                    <a:pt x="177" y="114"/>
                  </a:lnTo>
                  <a:lnTo>
                    <a:pt x="194" y="144"/>
                  </a:lnTo>
                  <a:lnTo>
                    <a:pt x="158" y="192"/>
                  </a:lnTo>
                  <a:lnTo>
                    <a:pt x="177" y="210"/>
                  </a:lnTo>
                  <a:lnTo>
                    <a:pt x="212" y="258"/>
                  </a:lnTo>
                  <a:lnTo>
                    <a:pt x="212" y="288"/>
                  </a:lnTo>
                  <a:lnTo>
                    <a:pt x="123" y="273"/>
                  </a:lnTo>
                  <a:lnTo>
                    <a:pt x="69" y="273"/>
                  </a:lnTo>
                  <a:lnTo>
                    <a:pt x="35" y="273"/>
                  </a:lnTo>
                  <a:lnTo>
                    <a:pt x="35" y="258"/>
                  </a:lnTo>
                  <a:lnTo>
                    <a:pt x="18" y="240"/>
                  </a:lnTo>
                  <a:lnTo>
                    <a:pt x="0" y="225"/>
                  </a:lnTo>
                  <a:lnTo>
                    <a:pt x="0" y="2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88" name="Freeform 289"/>
            <p:cNvSpPr/>
            <p:nvPr/>
          </p:nvSpPr>
          <p:spPr bwMode="auto">
            <a:xfrm>
              <a:off x="4913313" y="4592638"/>
              <a:ext cx="42863" cy="25400"/>
            </a:xfrm>
            <a:custGeom>
              <a:avLst/>
              <a:gdLst>
                <a:gd name="T0" fmla="*/ 11322 w 53"/>
                <a:gd name="T1" fmla="*/ 0 h 33"/>
                <a:gd name="T2" fmla="*/ 11322 w 53"/>
                <a:gd name="T3" fmla="*/ 0 h 33"/>
                <a:gd name="T4" fmla="*/ 11322 w 53"/>
                <a:gd name="T5" fmla="*/ 6158 h 33"/>
                <a:gd name="T6" fmla="*/ 4044 w 53"/>
                <a:gd name="T7" fmla="*/ 6158 h 33"/>
                <a:gd name="T8" fmla="*/ 0 w 53"/>
                <a:gd name="T9" fmla="*/ 6158 h 33"/>
                <a:gd name="T10" fmla="*/ 4044 w 53"/>
                <a:gd name="T11" fmla="*/ 0 h 33"/>
                <a:gd name="T12" fmla="*/ 11322 w 5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 extrusionOk="0">
                  <a:moveTo>
                    <a:pt x="53" y="0"/>
                  </a:moveTo>
                  <a:lnTo>
                    <a:pt x="53" y="0"/>
                  </a:lnTo>
                  <a:lnTo>
                    <a:pt x="53" y="33"/>
                  </a:lnTo>
                  <a:lnTo>
                    <a:pt x="17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53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89" name="Freeform 290"/>
            <p:cNvSpPr/>
            <p:nvPr/>
          </p:nvSpPr>
          <p:spPr bwMode="auto">
            <a:xfrm>
              <a:off x="5438774" y="4338638"/>
              <a:ext cx="315913" cy="228600"/>
            </a:xfrm>
            <a:custGeom>
              <a:avLst/>
              <a:gdLst>
                <a:gd name="T0" fmla="*/ 48297 w 399"/>
                <a:gd name="T1" fmla="*/ 13494 h 288"/>
                <a:gd name="T2" fmla="*/ 48297 w 399"/>
                <a:gd name="T3" fmla="*/ 13494 h 288"/>
                <a:gd name="T4" fmla="*/ 48297 w 399"/>
                <a:gd name="T5" fmla="*/ 19050 h 288"/>
                <a:gd name="T6" fmla="*/ 48297 w 399"/>
                <a:gd name="T7" fmla="*/ 22225 h 288"/>
                <a:gd name="T8" fmla="*/ 51465 w 399"/>
                <a:gd name="T9" fmla="*/ 22225 h 288"/>
                <a:gd name="T10" fmla="*/ 51465 w 399"/>
                <a:gd name="T11" fmla="*/ 26194 h 288"/>
                <a:gd name="T12" fmla="*/ 58590 w 399"/>
                <a:gd name="T13" fmla="*/ 31750 h 288"/>
                <a:gd name="T14" fmla="*/ 75217 w 399"/>
                <a:gd name="T15" fmla="*/ 34925 h 288"/>
                <a:gd name="T16" fmla="*/ 78384 w 399"/>
                <a:gd name="T17" fmla="*/ 34925 h 288"/>
                <a:gd name="T18" fmla="*/ 64924 w 399"/>
                <a:gd name="T19" fmla="*/ 51594 h 288"/>
                <a:gd name="T20" fmla="*/ 54632 w 399"/>
                <a:gd name="T21" fmla="*/ 51594 h 288"/>
                <a:gd name="T22" fmla="*/ 48297 w 399"/>
                <a:gd name="T23" fmla="*/ 57150 h 288"/>
                <a:gd name="T24" fmla="*/ 40380 w 399"/>
                <a:gd name="T25" fmla="*/ 54769 h 288"/>
                <a:gd name="T26" fmla="*/ 30879 w 399"/>
                <a:gd name="T27" fmla="*/ 57150 h 288"/>
                <a:gd name="T28" fmla="*/ 13460 w 399"/>
                <a:gd name="T29" fmla="*/ 54769 h 288"/>
                <a:gd name="T30" fmla="*/ 13460 w 399"/>
                <a:gd name="T31" fmla="*/ 47625 h 288"/>
                <a:gd name="T32" fmla="*/ 10293 w 399"/>
                <a:gd name="T33" fmla="*/ 47625 h 288"/>
                <a:gd name="T34" fmla="*/ 3167 w 399"/>
                <a:gd name="T35" fmla="*/ 38100 h 288"/>
                <a:gd name="T36" fmla="*/ 0 w 399"/>
                <a:gd name="T37" fmla="*/ 34925 h 288"/>
                <a:gd name="T38" fmla="*/ 3167 w 399"/>
                <a:gd name="T39" fmla="*/ 31750 h 288"/>
                <a:gd name="T40" fmla="*/ 6334 w 399"/>
                <a:gd name="T41" fmla="*/ 22225 h 288"/>
                <a:gd name="T42" fmla="*/ 16627 w 399"/>
                <a:gd name="T43" fmla="*/ 9525 h 288"/>
                <a:gd name="T44" fmla="*/ 16627 w 399"/>
                <a:gd name="T45" fmla="*/ 3969 h 288"/>
                <a:gd name="T46" fmla="*/ 20586 w 399"/>
                <a:gd name="T47" fmla="*/ 3969 h 288"/>
                <a:gd name="T48" fmla="*/ 23753 w 399"/>
                <a:gd name="T49" fmla="*/ 7144 h 288"/>
                <a:gd name="T50" fmla="*/ 23753 w 399"/>
                <a:gd name="T51" fmla="*/ 0 h 288"/>
                <a:gd name="T52" fmla="*/ 26920 w 399"/>
                <a:gd name="T53" fmla="*/ 3969 h 288"/>
                <a:gd name="T54" fmla="*/ 37213 w 399"/>
                <a:gd name="T55" fmla="*/ 3969 h 288"/>
                <a:gd name="T56" fmla="*/ 48297 w 399"/>
                <a:gd name="T57" fmla="*/ 13494 h 2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9"/>
                <a:gd name="T88" fmla="*/ 0 h 288"/>
                <a:gd name="T89" fmla="*/ 399 w 399"/>
                <a:gd name="T90" fmla="*/ 288 h 2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9" h="288" extrusionOk="0">
                  <a:moveTo>
                    <a:pt x="244" y="66"/>
                  </a:moveTo>
                  <a:lnTo>
                    <a:pt x="244" y="66"/>
                  </a:lnTo>
                  <a:lnTo>
                    <a:pt x="244" y="96"/>
                  </a:lnTo>
                  <a:lnTo>
                    <a:pt x="244" y="114"/>
                  </a:lnTo>
                  <a:lnTo>
                    <a:pt x="261" y="114"/>
                  </a:lnTo>
                  <a:lnTo>
                    <a:pt x="261" y="129"/>
                  </a:lnTo>
                  <a:lnTo>
                    <a:pt x="296" y="162"/>
                  </a:lnTo>
                  <a:lnTo>
                    <a:pt x="382" y="177"/>
                  </a:lnTo>
                  <a:lnTo>
                    <a:pt x="399" y="177"/>
                  </a:lnTo>
                  <a:lnTo>
                    <a:pt x="330" y="258"/>
                  </a:lnTo>
                  <a:lnTo>
                    <a:pt x="278" y="258"/>
                  </a:lnTo>
                  <a:lnTo>
                    <a:pt x="244" y="288"/>
                  </a:lnTo>
                  <a:lnTo>
                    <a:pt x="207" y="273"/>
                  </a:lnTo>
                  <a:lnTo>
                    <a:pt x="156" y="288"/>
                  </a:lnTo>
                  <a:lnTo>
                    <a:pt x="69" y="273"/>
                  </a:lnTo>
                  <a:lnTo>
                    <a:pt x="69" y="240"/>
                  </a:lnTo>
                  <a:lnTo>
                    <a:pt x="52" y="240"/>
                  </a:lnTo>
                  <a:lnTo>
                    <a:pt x="17" y="192"/>
                  </a:lnTo>
                  <a:lnTo>
                    <a:pt x="0" y="177"/>
                  </a:lnTo>
                  <a:lnTo>
                    <a:pt x="17" y="162"/>
                  </a:lnTo>
                  <a:lnTo>
                    <a:pt x="35" y="114"/>
                  </a:lnTo>
                  <a:lnTo>
                    <a:pt x="86" y="48"/>
                  </a:lnTo>
                  <a:lnTo>
                    <a:pt x="86" y="18"/>
                  </a:lnTo>
                  <a:lnTo>
                    <a:pt x="104" y="18"/>
                  </a:lnTo>
                  <a:lnTo>
                    <a:pt x="121" y="33"/>
                  </a:lnTo>
                  <a:lnTo>
                    <a:pt x="121" y="0"/>
                  </a:lnTo>
                  <a:lnTo>
                    <a:pt x="138" y="18"/>
                  </a:lnTo>
                  <a:lnTo>
                    <a:pt x="190" y="18"/>
                  </a:lnTo>
                  <a:lnTo>
                    <a:pt x="244" y="6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90" name="Freeform 291"/>
            <p:cNvSpPr/>
            <p:nvPr/>
          </p:nvSpPr>
          <p:spPr bwMode="auto">
            <a:xfrm>
              <a:off x="5630862" y="4389438"/>
              <a:ext cx="28575" cy="38100"/>
            </a:xfrm>
            <a:custGeom>
              <a:avLst/>
              <a:gdLst>
                <a:gd name="T0" fmla="*/ 4202 w 34"/>
                <a:gd name="T1" fmla="*/ 9525 h 48"/>
                <a:gd name="T2" fmla="*/ 4202 w 34"/>
                <a:gd name="T3" fmla="*/ 9525 h 48"/>
                <a:gd name="T4" fmla="*/ 0 w 34"/>
                <a:gd name="T5" fmla="*/ 9525 h 48"/>
                <a:gd name="T6" fmla="*/ 0 w 34"/>
                <a:gd name="T7" fmla="*/ 5556 h 48"/>
                <a:gd name="T8" fmla="*/ 0 w 34"/>
                <a:gd name="T9" fmla="*/ 0 h 48"/>
                <a:gd name="T10" fmla="*/ 4202 w 34"/>
                <a:gd name="T11" fmla="*/ 0 h 48"/>
                <a:gd name="T12" fmla="*/ 8404 w 34"/>
                <a:gd name="T13" fmla="*/ 0 h 48"/>
                <a:gd name="T14" fmla="*/ 8404 w 34"/>
                <a:gd name="T15" fmla="*/ 2381 h 48"/>
                <a:gd name="T16" fmla="*/ 4202 w 34"/>
                <a:gd name="T17" fmla="*/ 2381 h 48"/>
                <a:gd name="T18" fmla="*/ 8404 w 34"/>
                <a:gd name="T19" fmla="*/ 5556 h 48"/>
                <a:gd name="T20" fmla="*/ 4202 w 34"/>
                <a:gd name="T21" fmla="*/ 9525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48"/>
                <a:gd name="T35" fmla="*/ 34 w 34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48" extrusionOk="0">
                  <a:moveTo>
                    <a:pt x="17" y="48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34" y="30"/>
                  </a:lnTo>
                  <a:lnTo>
                    <a:pt x="17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91" name="Freeform 292"/>
            <p:cNvSpPr/>
            <p:nvPr/>
          </p:nvSpPr>
          <p:spPr bwMode="auto">
            <a:xfrm>
              <a:off x="5451474" y="4554538"/>
              <a:ext cx="179388" cy="177800"/>
            </a:xfrm>
            <a:custGeom>
              <a:avLst/>
              <a:gdLst>
                <a:gd name="T0" fmla="*/ 44254 w 227"/>
                <a:gd name="T1" fmla="*/ 3175 h 224"/>
                <a:gd name="T2" fmla="*/ 44254 w 227"/>
                <a:gd name="T3" fmla="*/ 3175 h 224"/>
                <a:gd name="T4" fmla="*/ 37932 w 227"/>
                <a:gd name="T5" fmla="*/ 0 h 224"/>
                <a:gd name="T6" fmla="*/ 27659 w 227"/>
                <a:gd name="T7" fmla="*/ 3175 h 224"/>
                <a:gd name="T8" fmla="*/ 10273 w 227"/>
                <a:gd name="T9" fmla="*/ 0 h 224"/>
                <a:gd name="T10" fmla="*/ 3161 w 227"/>
                <a:gd name="T11" fmla="*/ 0 h 224"/>
                <a:gd name="T12" fmla="*/ 0 w 227"/>
                <a:gd name="T13" fmla="*/ 0 h 224"/>
                <a:gd name="T14" fmla="*/ 3161 w 227"/>
                <a:gd name="T15" fmla="*/ 3175 h 224"/>
                <a:gd name="T16" fmla="*/ 6322 w 227"/>
                <a:gd name="T17" fmla="*/ 11906 h 224"/>
                <a:gd name="T18" fmla="*/ 0 w 227"/>
                <a:gd name="T19" fmla="*/ 22225 h 224"/>
                <a:gd name="T20" fmla="*/ 0 w 227"/>
                <a:gd name="T21" fmla="*/ 26194 h 224"/>
                <a:gd name="T22" fmla="*/ 3161 w 227"/>
                <a:gd name="T23" fmla="*/ 26194 h 224"/>
                <a:gd name="T24" fmla="*/ 20547 w 227"/>
                <a:gd name="T25" fmla="*/ 34925 h 224"/>
                <a:gd name="T26" fmla="*/ 20547 w 227"/>
                <a:gd name="T27" fmla="*/ 41275 h 224"/>
                <a:gd name="T28" fmla="*/ 30820 w 227"/>
                <a:gd name="T29" fmla="*/ 44450 h 224"/>
                <a:gd name="T30" fmla="*/ 33981 w 227"/>
                <a:gd name="T31" fmla="*/ 34925 h 224"/>
                <a:gd name="T32" fmla="*/ 37932 w 227"/>
                <a:gd name="T33" fmla="*/ 34925 h 224"/>
                <a:gd name="T34" fmla="*/ 41093 w 227"/>
                <a:gd name="T35" fmla="*/ 28575 h 224"/>
                <a:gd name="T36" fmla="*/ 37932 w 227"/>
                <a:gd name="T37" fmla="*/ 26194 h 224"/>
                <a:gd name="T38" fmla="*/ 37932 w 227"/>
                <a:gd name="T39" fmla="*/ 9525 h 224"/>
                <a:gd name="T40" fmla="*/ 44254 w 227"/>
                <a:gd name="T41" fmla="*/ 3175 h 2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224"/>
                <a:gd name="T65" fmla="*/ 227 w 227"/>
                <a:gd name="T66" fmla="*/ 224 h 2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224" extrusionOk="0">
                  <a:moveTo>
                    <a:pt x="227" y="15"/>
                  </a:moveTo>
                  <a:lnTo>
                    <a:pt x="227" y="15"/>
                  </a:lnTo>
                  <a:lnTo>
                    <a:pt x="192" y="0"/>
                  </a:lnTo>
                  <a:lnTo>
                    <a:pt x="140" y="15"/>
                  </a:lnTo>
                  <a:lnTo>
                    <a:pt x="52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5"/>
                  </a:lnTo>
                  <a:lnTo>
                    <a:pt x="35" y="63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18" y="129"/>
                  </a:lnTo>
                  <a:lnTo>
                    <a:pt x="104" y="176"/>
                  </a:lnTo>
                  <a:lnTo>
                    <a:pt x="104" y="207"/>
                  </a:lnTo>
                  <a:lnTo>
                    <a:pt x="158" y="224"/>
                  </a:lnTo>
                  <a:lnTo>
                    <a:pt x="175" y="176"/>
                  </a:lnTo>
                  <a:lnTo>
                    <a:pt x="192" y="176"/>
                  </a:lnTo>
                  <a:lnTo>
                    <a:pt x="210" y="144"/>
                  </a:lnTo>
                  <a:lnTo>
                    <a:pt x="192" y="129"/>
                  </a:lnTo>
                  <a:lnTo>
                    <a:pt x="192" y="48"/>
                  </a:lnTo>
                  <a:lnTo>
                    <a:pt x="227" y="1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92" name="Freeform 293"/>
            <p:cNvSpPr/>
            <p:nvPr/>
          </p:nvSpPr>
          <p:spPr bwMode="auto">
            <a:xfrm>
              <a:off x="5356224" y="4554538"/>
              <a:ext cx="122238" cy="114300"/>
            </a:xfrm>
            <a:custGeom>
              <a:avLst/>
              <a:gdLst>
                <a:gd name="T0" fmla="*/ 23507 w 156"/>
                <a:gd name="T1" fmla="*/ 0 h 144"/>
                <a:gd name="T2" fmla="*/ 23507 w 156"/>
                <a:gd name="T3" fmla="*/ 0 h 144"/>
                <a:gd name="T4" fmla="*/ 26642 w 156"/>
                <a:gd name="T5" fmla="*/ 2381 h 144"/>
                <a:gd name="T6" fmla="*/ 29776 w 156"/>
                <a:gd name="T7" fmla="*/ 11906 h 144"/>
                <a:gd name="T8" fmla="*/ 23507 w 156"/>
                <a:gd name="T9" fmla="*/ 21431 h 144"/>
                <a:gd name="T10" fmla="*/ 23507 w 156"/>
                <a:gd name="T11" fmla="*/ 26194 h 144"/>
                <a:gd name="T12" fmla="*/ 13321 w 156"/>
                <a:gd name="T13" fmla="*/ 26194 h 144"/>
                <a:gd name="T14" fmla="*/ 6269 w 156"/>
                <a:gd name="T15" fmla="*/ 26194 h 144"/>
                <a:gd name="T16" fmla="*/ 0 w 156"/>
                <a:gd name="T17" fmla="*/ 28575 h 144"/>
                <a:gd name="T18" fmla="*/ 3134 w 156"/>
                <a:gd name="T19" fmla="*/ 19050 h 144"/>
                <a:gd name="T20" fmla="*/ 6269 w 156"/>
                <a:gd name="T21" fmla="*/ 15875 h 144"/>
                <a:gd name="T22" fmla="*/ 10186 w 156"/>
                <a:gd name="T23" fmla="*/ 9525 h 144"/>
                <a:gd name="T24" fmla="*/ 6269 w 156"/>
                <a:gd name="T25" fmla="*/ 9525 h 144"/>
                <a:gd name="T26" fmla="*/ 6269 w 156"/>
                <a:gd name="T27" fmla="*/ 2381 h 144"/>
                <a:gd name="T28" fmla="*/ 13321 w 156"/>
                <a:gd name="T29" fmla="*/ 2381 h 144"/>
                <a:gd name="T30" fmla="*/ 23507 w 156"/>
                <a:gd name="T31" fmla="*/ 0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44"/>
                <a:gd name="T50" fmla="*/ 156 w 156"/>
                <a:gd name="T51" fmla="*/ 144 h 1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44" extrusionOk="0">
                  <a:moveTo>
                    <a:pt x="121" y="0"/>
                  </a:moveTo>
                  <a:lnTo>
                    <a:pt x="121" y="0"/>
                  </a:lnTo>
                  <a:lnTo>
                    <a:pt x="139" y="15"/>
                  </a:lnTo>
                  <a:lnTo>
                    <a:pt x="156" y="63"/>
                  </a:lnTo>
                  <a:lnTo>
                    <a:pt x="121" y="111"/>
                  </a:lnTo>
                  <a:lnTo>
                    <a:pt x="121" y="129"/>
                  </a:lnTo>
                  <a:lnTo>
                    <a:pt x="69" y="129"/>
                  </a:lnTo>
                  <a:lnTo>
                    <a:pt x="35" y="129"/>
                  </a:lnTo>
                  <a:lnTo>
                    <a:pt x="0" y="144"/>
                  </a:lnTo>
                  <a:lnTo>
                    <a:pt x="18" y="96"/>
                  </a:lnTo>
                  <a:lnTo>
                    <a:pt x="35" y="81"/>
                  </a:lnTo>
                  <a:lnTo>
                    <a:pt x="52" y="48"/>
                  </a:lnTo>
                  <a:lnTo>
                    <a:pt x="35" y="48"/>
                  </a:lnTo>
                  <a:lnTo>
                    <a:pt x="35" y="15"/>
                  </a:lnTo>
                  <a:lnTo>
                    <a:pt x="69" y="1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93" name="Freeform 294"/>
            <p:cNvSpPr/>
            <p:nvPr/>
          </p:nvSpPr>
          <p:spPr bwMode="auto">
            <a:xfrm>
              <a:off x="5341937" y="4656138"/>
              <a:ext cx="41275" cy="38100"/>
            </a:xfrm>
            <a:custGeom>
              <a:avLst/>
              <a:gdLst>
                <a:gd name="T0" fmla="*/ 10319 w 52"/>
                <a:gd name="T1" fmla="*/ 9728 h 47"/>
                <a:gd name="T2" fmla="*/ 10319 w 52"/>
                <a:gd name="T3" fmla="*/ 9728 h 47"/>
                <a:gd name="T4" fmla="*/ 3969 w 52"/>
                <a:gd name="T5" fmla="*/ 9728 h 47"/>
                <a:gd name="T6" fmla="*/ 0 w 52"/>
                <a:gd name="T7" fmla="*/ 9728 h 47"/>
                <a:gd name="T8" fmla="*/ 3969 w 52"/>
                <a:gd name="T9" fmla="*/ 3243 h 47"/>
                <a:gd name="T10" fmla="*/ 10319 w 52"/>
                <a:gd name="T11" fmla="*/ 0 h 47"/>
                <a:gd name="T12" fmla="*/ 10319 w 52"/>
                <a:gd name="T13" fmla="*/ 6485 h 47"/>
                <a:gd name="T14" fmla="*/ 10319 w 52"/>
                <a:gd name="T15" fmla="*/ 9728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47"/>
                <a:gd name="T26" fmla="*/ 52 w 52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47" extrusionOk="0">
                  <a:moveTo>
                    <a:pt x="52" y="47"/>
                  </a:moveTo>
                  <a:lnTo>
                    <a:pt x="52" y="47"/>
                  </a:lnTo>
                  <a:lnTo>
                    <a:pt x="17" y="47"/>
                  </a:lnTo>
                  <a:lnTo>
                    <a:pt x="0" y="47"/>
                  </a:lnTo>
                  <a:lnTo>
                    <a:pt x="17" y="15"/>
                  </a:lnTo>
                  <a:lnTo>
                    <a:pt x="52" y="0"/>
                  </a:lnTo>
                  <a:lnTo>
                    <a:pt x="52" y="30"/>
                  </a:lnTo>
                  <a:lnTo>
                    <a:pt x="52" y="4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94" name="Freeform 295"/>
            <p:cNvSpPr/>
            <p:nvPr/>
          </p:nvSpPr>
          <p:spPr bwMode="auto">
            <a:xfrm>
              <a:off x="5356224" y="4694238"/>
              <a:ext cx="26988" cy="38100"/>
            </a:xfrm>
            <a:custGeom>
              <a:avLst/>
              <a:gdLst>
                <a:gd name="T0" fmla="*/ 6169 w 35"/>
                <a:gd name="T1" fmla="*/ 0 h 48"/>
                <a:gd name="T2" fmla="*/ 6169 w 35"/>
                <a:gd name="T3" fmla="*/ 0 h 48"/>
                <a:gd name="T4" fmla="*/ 6169 w 35"/>
                <a:gd name="T5" fmla="*/ 3175 h 48"/>
                <a:gd name="T6" fmla="*/ 0 w 35"/>
                <a:gd name="T7" fmla="*/ 9525 h 48"/>
                <a:gd name="T8" fmla="*/ 0 w 35"/>
                <a:gd name="T9" fmla="*/ 3175 h 48"/>
                <a:gd name="T10" fmla="*/ 0 w 35"/>
                <a:gd name="T11" fmla="*/ 0 h 48"/>
                <a:gd name="T12" fmla="*/ 6169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8"/>
                <a:gd name="T23" fmla="*/ 35 w 3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8" extrusionOk="0">
                  <a:moveTo>
                    <a:pt x="35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0" y="4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5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95" name="Freeform 296"/>
            <p:cNvSpPr/>
            <p:nvPr/>
          </p:nvSpPr>
          <p:spPr bwMode="auto">
            <a:xfrm>
              <a:off x="4432300" y="3883026"/>
              <a:ext cx="261938" cy="190500"/>
            </a:xfrm>
            <a:custGeom>
              <a:avLst/>
              <a:gdLst>
                <a:gd name="T0" fmla="*/ 58738 w 330"/>
                <a:gd name="T1" fmla="*/ 3969 h 240"/>
                <a:gd name="T2" fmla="*/ 58738 w 330"/>
                <a:gd name="T3" fmla="*/ 3969 h 240"/>
                <a:gd name="T4" fmla="*/ 62706 w 330"/>
                <a:gd name="T5" fmla="*/ 3969 h 240"/>
                <a:gd name="T6" fmla="*/ 65881 w 330"/>
                <a:gd name="T7" fmla="*/ 19050 h 240"/>
                <a:gd name="T8" fmla="*/ 52388 w 330"/>
                <a:gd name="T9" fmla="*/ 23019 h 240"/>
                <a:gd name="T10" fmla="*/ 52388 w 330"/>
                <a:gd name="T11" fmla="*/ 25400 h 240"/>
                <a:gd name="T12" fmla="*/ 41275 w 330"/>
                <a:gd name="T13" fmla="*/ 32544 h 240"/>
                <a:gd name="T14" fmla="*/ 27781 w 330"/>
                <a:gd name="T15" fmla="*/ 38100 h 240"/>
                <a:gd name="T16" fmla="*/ 23813 w 330"/>
                <a:gd name="T17" fmla="*/ 42069 h 240"/>
                <a:gd name="T18" fmla="*/ 23813 w 330"/>
                <a:gd name="T19" fmla="*/ 47625 h 240"/>
                <a:gd name="T20" fmla="*/ 0 w 330"/>
                <a:gd name="T21" fmla="*/ 44450 h 240"/>
                <a:gd name="T22" fmla="*/ 7144 w 330"/>
                <a:gd name="T23" fmla="*/ 44450 h 240"/>
                <a:gd name="T24" fmla="*/ 14288 w 330"/>
                <a:gd name="T25" fmla="*/ 38100 h 240"/>
                <a:gd name="T26" fmla="*/ 17463 w 330"/>
                <a:gd name="T27" fmla="*/ 32544 h 240"/>
                <a:gd name="T28" fmla="*/ 17463 w 330"/>
                <a:gd name="T29" fmla="*/ 25400 h 240"/>
                <a:gd name="T30" fmla="*/ 20638 w 330"/>
                <a:gd name="T31" fmla="*/ 19050 h 240"/>
                <a:gd name="T32" fmla="*/ 23813 w 330"/>
                <a:gd name="T33" fmla="*/ 13494 h 240"/>
                <a:gd name="T34" fmla="*/ 34131 w 330"/>
                <a:gd name="T35" fmla="*/ 9525 h 240"/>
                <a:gd name="T36" fmla="*/ 38100 w 330"/>
                <a:gd name="T37" fmla="*/ 0 h 240"/>
                <a:gd name="T38" fmla="*/ 41275 w 330"/>
                <a:gd name="T39" fmla="*/ 0 h 240"/>
                <a:gd name="T40" fmla="*/ 44450 w 330"/>
                <a:gd name="T41" fmla="*/ 3969 h 240"/>
                <a:gd name="T42" fmla="*/ 55563 w 330"/>
                <a:gd name="T43" fmla="*/ 3969 h 240"/>
                <a:gd name="T44" fmla="*/ 58738 w 330"/>
                <a:gd name="T45" fmla="*/ 3969 h 2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0"/>
                <a:gd name="T70" fmla="*/ 0 h 240"/>
                <a:gd name="T71" fmla="*/ 330 w 330"/>
                <a:gd name="T72" fmla="*/ 240 h 2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0" h="240" extrusionOk="0">
                  <a:moveTo>
                    <a:pt x="296" y="17"/>
                  </a:moveTo>
                  <a:lnTo>
                    <a:pt x="296" y="17"/>
                  </a:lnTo>
                  <a:lnTo>
                    <a:pt x="313" y="17"/>
                  </a:lnTo>
                  <a:lnTo>
                    <a:pt x="330" y="96"/>
                  </a:lnTo>
                  <a:lnTo>
                    <a:pt x="261" y="113"/>
                  </a:lnTo>
                  <a:lnTo>
                    <a:pt x="261" y="128"/>
                  </a:lnTo>
                  <a:lnTo>
                    <a:pt x="209" y="161"/>
                  </a:lnTo>
                  <a:lnTo>
                    <a:pt x="140" y="192"/>
                  </a:lnTo>
                  <a:lnTo>
                    <a:pt x="123" y="209"/>
                  </a:lnTo>
                  <a:lnTo>
                    <a:pt x="123" y="240"/>
                  </a:lnTo>
                  <a:lnTo>
                    <a:pt x="0" y="224"/>
                  </a:lnTo>
                  <a:lnTo>
                    <a:pt x="36" y="224"/>
                  </a:lnTo>
                  <a:lnTo>
                    <a:pt x="71" y="192"/>
                  </a:lnTo>
                  <a:lnTo>
                    <a:pt x="88" y="161"/>
                  </a:lnTo>
                  <a:lnTo>
                    <a:pt x="88" y="128"/>
                  </a:lnTo>
                  <a:lnTo>
                    <a:pt x="106" y="96"/>
                  </a:lnTo>
                  <a:lnTo>
                    <a:pt x="123" y="65"/>
                  </a:lnTo>
                  <a:lnTo>
                    <a:pt x="175" y="48"/>
                  </a:lnTo>
                  <a:lnTo>
                    <a:pt x="192" y="0"/>
                  </a:lnTo>
                  <a:lnTo>
                    <a:pt x="209" y="0"/>
                  </a:lnTo>
                  <a:lnTo>
                    <a:pt x="227" y="17"/>
                  </a:lnTo>
                  <a:lnTo>
                    <a:pt x="278" y="17"/>
                  </a:lnTo>
                  <a:lnTo>
                    <a:pt x="296" y="17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96" name="Freeform 297"/>
            <p:cNvSpPr/>
            <p:nvPr/>
          </p:nvSpPr>
          <p:spPr bwMode="auto">
            <a:xfrm>
              <a:off x="4529138" y="3844926"/>
              <a:ext cx="441325" cy="406400"/>
            </a:xfrm>
            <a:custGeom>
              <a:avLst/>
              <a:gdLst>
                <a:gd name="T0" fmla="*/ 34988 w 555"/>
                <a:gd name="T1" fmla="*/ 12700 h 512"/>
                <a:gd name="T2" fmla="*/ 34988 w 555"/>
                <a:gd name="T3" fmla="*/ 12700 h 512"/>
                <a:gd name="T4" fmla="*/ 38169 w 555"/>
                <a:gd name="T5" fmla="*/ 12700 h 512"/>
                <a:gd name="T6" fmla="*/ 42145 w 555"/>
                <a:gd name="T7" fmla="*/ 28575 h 512"/>
                <a:gd name="T8" fmla="*/ 27831 w 555"/>
                <a:gd name="T9" fmla="*/ 31750 h 512"/>
                <a:gd name="T10" fmla="*/ 27831 w 555"/>
                <a:gd name="T11" fmla="*/ 34925 h 512"/>
                <a:gd name="T12" fmla="*/ 17494 w 555"/>
                <a:gd name="T13" fmla="*/ 41275 h 512"/>
                <a:gd name="T14" fmla="*/ 3976 w 555"/>
                <a:gd name="T15" fmla="*/ 47625 h 512"/>
                <a:gd name="T16" fmla="*/ 0 w 555"/>
                <a:gd name="T17" fmla="*/ 50800 h 512"/>
                <a:gd name="T18" fmla="*/ 0 w 555"/>
                <a:gd name="T19" fmla="*/ 57150 h 512"/>
                <a:gd name="T20" fmla="*/ 20675 w 555"/>
                <a:gd name="T21" fmla="*/ 69850 h 512"/>
                <a:gd name="T22" fmla="*/ 52482 w 555"/>
                <a:gd name="T23" fmla="*/ 92075 h 512"/>
                <a:gd name="T24" fmla="*/ 55663 w 555"/>
                <a:gd name="T25" fmla="*/ 95250 h 512"/>
                <a:gd name="T26" fmla="*/ 62819 w 555"/>
                <a:gd name="T27" fmla="*/ 98425 h 512"/>
                <a:gd name="T28" fmla="*/ 66000 w 555"/>
                <a:gd name="T29" fmla="*/ 101600 h 512"/>
                <a:gd name="T30" fmla="*/ 69181 w 555"/>
                <a:gd name="T31" fmla="*/ 101600 h 512"/>
                <a:gd name="T32" fmla="*/ 76337 w 555"/>
                <a:gd name="T33" fmla="*/ 101600 h 512"/>
                <a:gd name="T34" fmla="*/ 110530 w 555"/>
                <a:gd name="T35" fmla="*/ 79375 h 512"/>
                <a:gd name="T36" fmla="*/ 107349 w 555"/>
                <a:gd name="T37" fmla="*/ 73025 h 512"/>
                <a:gd name="T38" fmla="*/ 103373 w 555"/>
                <a:gd name="T39" fmla="*/ 73025 h 512"/>
                <a:gd name="T40" fmla="*/ 97012 w 555"/>
                <a:gd name="T41" fmla="*/ 63500 h 512"/>
                <a:gd name="T42" fmla="*/ 100193 w 555"/>
                <a:gd name="T43" fmla="*/ 60325 h 512"/>
                <a:gd name="T44" fmla="*/ 100193 w 555"/>
                <a:gd name="T45" fmla="*/ 53975 h 512"/>
                <a:gd name="T46" fmla="*/ 100193 w 555"/>
                <a:gd name="T47" fmla="*/ 47625 h 512"/>
                <a:gd name="T48" fmla="*/ 97012 w 555"/>
                <a:gd name="T49" fmla="*/ 44450 h 512"/>
                <a:gd name="T50" fmla="*/ 97012 w 555"/>
                <a:gd name="T51" fmla="*/ 41275 h 512"/>
                <a:gd name="T52" fmla="*/ 97012 w 555"/>
                <a:gd name="T53" fmla="*/ 31750 h 512"/>
                <a:gd name="T54" fmla="*/ 89855 w 555"/>
                <a:gd name="T55" fmla="*/ 28575 h 512"/>
                <a:gd name="T56" fmla="*/ 86675 w 555"/>
                <a:gd name="T57" fmla="*/ 22225 h 512"/>
                <a:gd name="T58" fmla="*/ 93036 w 555"/>
                <a:gd name="T59" fmla="*/ 15875 h 512"/>
                <a:gd name="T60" fmla="*/ 89855 w 555"/>
                <a:gd name="T61" fmla="*/ 3175 h 512"/>
                <a:gd name="T62" fmla="*/ 93036 w 555"/>
                <a:gd name="T63" fmla="*/ 0 h 512"/>
                <a:gd name="T64" fmla="*/ 89855 w 555"/>
                <a:gd name="T65" fmla="*/ 3175 h 512"/>
                <a:gd name="T66" fmla="*/ 79518 w 555"/>
                <a:gd name="T67" fmla="*/ 0 h 512"/>
                <a:gd name="T68" fmla="*/ 76337 w 555"/>
                <a:gd name="T69" fmla="*/ 3175 h 512"/>
                <a:gd name="T70" fmla="*/ 69181 w 555"/>
                <a:gd name="T71" fmla="*/ 0 h 512"/>
                <a:gd name="T72" fmla="*/ 62819 w 555"/>
                <a:gd name="T73" fmla="*/ 3175 h 512"/>
                <a:gd name="T74" fmla="*/ 52482 w 555"/>
                <a:gd name="T75" fmla="*/ 3175 h 512"/>
                <a:gd name="T76" fmla="*/ 34988 w 555"/>
                <a:gd name="T77" fmla="*/ 12700 h 5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5"/>
                <a:gd name="T118" fmla="*/ 0 h 512"/>
                <a:gd name="T119" fmla="*/ 555 w 555"/>
                <a:gd name="T120" fmla="*/ 512 h 5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5" h="512" extrusionOk="0">
                  <a:moveTo>
                    <a:pt x="173" y="65"/>
                  </a:moveTo>
                  <a:lnTo>
                    <a:pt x="173" y="65"/>
                  </a:lnTo>
                  <a:lnTo>
                    <a:pt x="192" y="65"/>
                  </a:lnTo>
                  <a:lnTo>
                    <a:pt x="209" y="144"/>
                  </a:lnTo>
                  <a:lnTo>
                    <a:pt x="138" y="161"/>
                  </a:lnTo>
                  <a:lnTo>
                    <a:pt x="138" y="176"/>
                  </a:lnTo>
                  <a:lnTo>
                    <a:pt x="86" y="209"/>
                  </a:lnTo>
                  <a:lnTo>
                    <a:pt x="17" y="240"/>
                  </a:lnTo>
                  <a:lnTo>
                    <a:pt x="0" y="257"/>
                  </a:lnTo>
                  <a:lnTo>
                    <a:pt x="0" y="288"/>
                  </a:lnTo>
                  <a:lnTo>
                    <a:pt x="104" y="353"/>
                  </a:lnTo>
                  <a:lnTo>
                    <a:pt x="261" y="464"/>
                  </a:lnTo>
                  <a:lnTo>
                    <a:pt x="278" y="480"/>
                  </a:lnTo>
                  <a:lnTo>
                    <a:pt x="313" y="497"/>
                  </a:lnTo>
                  <a:lnTo>
                    <a:pt x="330" y="512"/>
                  </a:lnTo>
                  <a:lnTo>
                    <a:pt x="347" y="512"/>
                  </a:lnTo>
                  <a:lnTo>
                    <a:pt x="382" y="512"/>
                  </a:lnTo>
                  <a:lnTo>
                    <a:pt x="555" y="401"/>
                  </a:lnTo>
                  <a:lnTo>
                    <a:pt x="537" y="368"/>
                  </a:lnTo>
                  <a:lnTo>
                    <a:pt x="520" y="368"/>
                  </a:lnTo>
                  <a:lnTo>
                    <a:pt x="486" y="320"/>
                  </a:lnTo>
                  <a:lnTo>
                    <a:pt x="503" y="305"/>
                  </a:lnTo>
                  <a:lnTo>
                    <a:pt x="503" y="272"/>
                  </a:lnTo>
                  <a:lnTo>
                    <a:pt x="503" y="240"/>
                  </a:lnTo>
                  <a:lnTo>
                    <a:pt x="486" y="224"/>
                  </a:lnTo>
                  <a:lnTo>
                    <a:pt x="486" y="209"/>
                  </a:lnTo>
                  <a:lnTo>
                    <a:pt x="486" y="161"/>
                  </a:lnTo>
                  <a:lnTo>
                    <a:pt x="451" y="144"/>
                  </a:lnTo>
                  <a:lnTo>
                    <a:pt x="434" y="113"/>
                  </a:lnTo>
                  <a:lnTo>
                    <a:pt x="468" y="80"/>
                  </a:lnTo>
                  <a:lnTo>
                    <a:pt x="451" y="17"/>
                  </a:lnTo>
                  <a:lnTo>
                    <a:pt x="468" y="0"/>
                  </a:lnTo>
                  <a:lnTo>
                    <a:pt x="451" y="17"/>
                  </a:lnTo>
                  <a:lnTo>
                    <a:pt x="399" y="0"/>
                  </a:lnTo>
                  <a:lnTo>
                    <a:pt x="382" y="17"/>
                  </a:lnTo>
                  <a:lnTo>
                    <a:pt x="347" y="0"/>
                  </a:lnTo>
                  <a:lnTo>
                    <a:pt x="313" y="17"/>
                  </a:lnTo>
                  <a:lnTo>
                    <a:pt x="261" y="17"/>
                  </a:lnTo>
                  <a:lnTo>
                    <a:pt x="173" y="6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97" name="Freeform 298"/>
            <p:cNvSpPr/>
            <p:nvPr/>
          </p:nvSpPr>
          <p:spPr bwMode="auto">
            <a:xfrm>
              <a:off x="4872038" y="3844926"/>
              <a:ext cx="84138" cy="166687"/>
            </a:xfrm>
            <a:custGeom>
              <a:avLst/>
              <a:gdLst>
                <a:gd name="T0" fmla="*/ 21635 w 105"/>
                <a:gd name="T1" fmla="*/ 25522 h 209"/>
                <a:gd name="T2" fmla="*/ 21635 w 105"/>
                <a:gd name="T3" fmla="*/ 25522 h 209"/>
                <a:gd name="T4" fmla="*/ 21635 w 105"/>
                <a:gd name="T5" fmla="*/ 28712 h 209"/>
                <a:gd name="T6" fmla="*/ 14424 w 105"/>
                <a:gd name="T7" fmla="*/ 35092 h 209"/>
                <a:gd name="T8" fmla="*/ 14424 w 105"/>
                <a:gd name="T9" fmla="*/ 38282 h 209"/>
                <a:gd name="T10" fmla="*/ 11218 w 105"/>
                <a:gd name="T11" fmla="*/ 42270 h 209"/>
                <a:gd name="T12" fmla="*/ 11218 w 105"/>
                <a:gd name="T13" fmla="*/ 32700 h 209"/>
                <a:gd name="T14" fmla="*/ 4007 w 105"/>
                <a:gd name="T15" fmla="*/ 28712 h 209"/>
                <a:gd name="T16" fmla="*/ 0 w 105"/>
                <a:gd name="T17" fmla="*/ 23129 h 209"/>
                <a:gd name="T18" fmla="*/ 7212 w 105"/>
                <a:gd name="T19" fmla="*/ 15951 h 209"/>
                <a:gd name="T20" fmla="*/ 4007 w 105"/>
                <a:gd name="T21" fmla="*/ 3988 h 209"/>
                <a:gd name="T22" fmla="*/ 7212 w 105"/>
                <a:gd name="T23" fmla="*/ 0 h 209"/>
                <a:gd name="T24" fmla="*/ 14424 w 105"/>
                <a:gd name="T25" fmla="*/ 0 h 209"/>
                <a:gd name="T26" fmla="*/ 17629 w 105"/>
                <a:gd name="T27" fmla="*/ 3988 h 209"/>
                <a:gd name="T28" fmla="*/ 21635 w 105"/>
                <a:gd name="T29" fmla="*/ 0 h 209"/>
                <a:gd name="T30" fmla="*/ 17629 w 105"/>
                <a:gd name="T31" fmla="*/ 6380 h 209"/>
                <a:gd name="T32" fmla="*/ 21635 w 105"/>
                <a:gd name="T33" fmla="*/ 13558 h 209"/>
                <a:gd name="T34" fmla="*/ 14424 w 105"/>
                <a:gd name="T35" fmla="*/ 19141 h 209"/>
                <a:gd name="T36" fmla="*/ 14424 w 105"/>
                <a:gd name="T37" fmla="*/ 23129 h 209"/>
                <a:gd name="T38" fmla="*/ 21635 w 105"/>
                <a:gd name="T39" fmla="*/ 23129 h 209"/>
                <a:gd name="T40" fmla="*/ 21635 w 105"/>
                <a:gd name="T41" fmla="*/ 25522 h 2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209"/>
                <a:gd name="T65" fmla="*/ 105 w 105"/>
                <a:gd name="T66" fmla="*/ 209 h 2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209" extrusionOk="0">
                  <a:moveTo>
                    <a:pt x="105" y="128"/>
                  </a:moveTo>
                  <a:lnTo>
                    <a:pt x="105" y="128"/>
                  </a:lnTo>
                  <a:lnTo>
                    <a:pt x="105" y="144"/>
                  </a:lnTo>
                  <a:lnTo>
                    <a:pt x="71" y="176"/>
                  </a:lnTo>
                  <a:lnTo>
                    <a:pt x="71" y="192"/>
                  </a:lnTo>
                  <a:lnTo>
                    <a:pt x="54" y="209"/>
                  </a:lnTo>
                  <a:lnTo>
                    <a:pt x="54" y="161"/>
                  </a:lnTo>
                  <a:lnTo>
                    <a:pt x="17" y="144"/>
                  </a:lnTo>
                  <a:lnTo>
                    <a:pt x="0" y="113"/>
                  </a:lnTo>
                  <a:lnTo>
                    <a:pt x="34" y="80"/>
                  </a:lnTo>
                  <a:lnTo>
                    <a:pt x="17" y="17"/>
                  </a:lnTo>
                  <a:lnTo>
                    <a:pt x="34" y="0"/>
                  </a:lnTo>
                  <a:lnTo>
                    <a:pt x="71" y="0"/>
                  </a:lnTo>
                  <a:lnTo>
                    <a:pt x="88" y="17"/>
                  </a:lnTo>
                  <a:lnTo>
                    <a:pt x="105" y="0"/>
                  </a:lnTo>
                  <a:lnTo>
                    <a:pt x="88" y="32"/>
                  </a:lnTo>
                  <a:lnTo>
                    <a:pt x="105" y="65"/>
                  </a:lnTo>
                  <a:lnTo>
                    <a:pt x="71" y="96"/>
                  </a:lnTo>
                  <a:lnTo>
                    <a:pt x="71" y="113"/>
                  </a:lnTo>
                  <a:lnTo>
                    <a:pt x="105" y="113"/>
                  </a:lnTo>
                  <a:lnTo>
                    <a:pt x="105" y="12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98" name="Freeform 299"/>
            <p:cNvSpPr/>
            <p:nvPr/>
          </p:nvSpPr>
          <p:spPr bwMode="auto">
            <a:xfrm>
              <a:off x="4448175" y="4122738"/>
              <a:ext cx="355600" cy="317500"/>
            </a:xfrm>
            <a:custGeom>
              <a:avLst/>
              <a:gdLst>
                <a:gd name="T0" fmla="*/ 41183 w 449"/>
                <a:gd name="T1" fmla="*/ 0 h 399"/>
                <a:gd name="T2" fmla="*/ 41183 w 449"/>
                <a:gd name="T3" fmla="*/ 0 h 399"/>
                <a:gd name="T4" fmla="*/ 71278 w 449"/>
                <a:gd name="T5" fmla="*/ 22281 h 399"/>
                <a:gd name="T6" fmla="*/ 75238 w 449"/>
                <a:gd name="T7" fmla="*/ 25464 h 399"/>
                <a:gd name="T8" fmla="*/ 81574 w 449"/>
                <a:gd name="T9" fmla="*/ 28647 h 399"/>
                <a:gd name="T10" fmla="*/ 85534 w 449"/>
                <a:gd name="T11" fmla="*/ 31830 h 399"/>
                <a:gd name="T12" fmla="*/ 88702 w 449"/>
                <a:gd name="T13" fmla="*/ 31830 h 399"/>
                <a:gd name="T14" fmla="*/ 88702 w 449"/>
                <a:gd name="T15" fmla="*/ 47744 h 399"/>
                <a:gd name="T16" fmla="*/ 85534 w 449"/>
                <a:gd name="T17" fmla="*/ 50927 h 399"/>
                <a:gd name="T18" fmla="*/ 68110 w 449"/>
                <a:gd name="T19" fmla="*/ 54110 h 399"/>
                <a:gd name="T20" fmla="*/ 60983 w 449"/>
                <a:gd name="T21" fmla="*/ 54110 h 399"/>
                <a:gd name="T22" fmla="*/ 54647 w 449"/>
                <a:gd name="T23" fmla="*/ 60476 h 399"/>
                <a:gd name="T24" fmla="*/ 47519 w 449"/>
                <a:gd name="T25" fmla="*/ 63659 h 399"/>
                <a:gd name="T26" fmla="*/ 41183 w 449"/>
                <a:gd name="T27" fmla="*/ 73208 h 399"/>
                <a:gd name="T28" fmla="*/ 37223 w 449"/>
                <a:gd name="T29" fmla="*/ 76391 h 399"/>
                <a:gd name="T30" fmla="*/ 34055 w 449"/>
                <a:gd name="T31" fmla="*/ 79574 h 399"/>
                <a:gd name="T32" fmla="*/ 30887 w 449"/>
                <a:gd name="T33" fmla="*/ 76391 h 399"/>
                <a:gd name="T34" fmla="*/ 26927 w 449"/>
                <a:gd name="T35" fmla="*/ 79574 h 399"/>
                <a:gd name="T36" fmla="*/ 23759 w 449"/>
                <a:gd name="T37" fmla="*/ 79574 h 399"/>
                <a:gd name="T38" fmla="*/ 16632 w 449"/>
                <a:gd name="T39" fmla="*/ 66842 h 399"/>
                <a:gd name="T40" fmla="*/ 10296 w 449"/>
                <a:gd name="T41" fmla="*/ 70025 h 399"/>
                <a:gd name="T42" fmla="*/ 3168 w 449"/>
                <a:gd name="T43" fmla="*/ 70025 h 399"/>
                <a:gd name="T44" fmla="*/ 6336 w 449"/>
                <a:gd name="T45" fmla="*/ 66842 h 399"/>
                <a:gd name="T46" fmla="*/ 0 w 449"/>
                <a:gd name="T47" fmla="*/ 54110 h 399"/>
                <a:gd name="T48" fmla="*/ 6336 w 449"/>
                <a:gd name="T49" fmla="*/ 50927 h 399"/>
                <a:gd name="T50" fmla="*/ 10296 w 449"/>
                <a:gd name="T51" fmla="*/ 54110 h 399"/>
                <a:gd name="T52" fmla="*/ 13464 w 449"/>
                <a:gd name="T53" fmla="*/ 50927 h 399"/>
                <a:gd name="T54" fmla="*/ 37223 w 449"/>
                <a:gd name="T55" fmla="*/ 50927 h 399"/>
                <a:gd name="T56" fmla="*/ 30887 w 449"/>
                <a:gd name="T57" fmla="*/ 0 h 399"/>
                <a:gd name="T58" fmla="*/ 41183 w 449"/>
                <a:gd name="T59" fmla="*/ 0 h 3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9"/>
                <a:gd name="T91" fmla="*/ 0 h 399"/>
                <a:gd name="T92" fmla="*/ 449 w 449"/>
                <a:gd name="T93" fmla="*/ 399 h 39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9" h="399" extrusionOk="0">
                  <a:moveTo>
                    <a:pt x="208" y="0"/>
                  </a:moveTo>
                  <a:lnTo>
                    <a:pt x="208" y="0"/>
                  </a:lnTo>
                  <a:lnTo>
                    <a:pt x="363" y="111"/>
                  </a:lnTo>
                  <a:lnTo>
                    <a:pt x="380" y="127"/>
                  </a:lnTo>
                  <a:lnTo>
                    <a:pt x="415" y="144"/>
                  </a:lnTo>
                  <a:lnTo>
                    <a:pt x="432" y="159"/>
                  </a:lnTo>
                  <a:lnTo>
                    <a:pt x="449" y="159"/>
                  </a:lnTo>
                  <a:lnTo>
                    <a:pt x="449" y="240"/>
                  </a:lnTo>
                  <a:lnTo>
                    <a:pt x="432" y="255"/>
                  </a:lnTo>
                  <a:lnTo>
                    <a:pt x="346" y="270"/>
                  </a:lnTo>
                  <a:lnTo>
                    <a:pt x="311" y="270"/>
                  </a:lnTo>
                  <a:lnTo>
                    <a:pt x="277" y="303"/>
                  </a:lnTo>
                  <a:lnTo>
                    <a:pt x="242" y="318"/>
                  </a:lnTo>
                  <a:lnTo>
                    <a:pt x="208" y="366"/>
                  </a:lnTo>
                  <a:lnTo>
                    <a:pt x="190" y="384"/>
                  </a:lnTo>
                  <a:lnTo>
                    <a:pt x="173" y="399"/>
                  </a:lnTo>
                  <a:lnTo>
                    <a:pt x="156" y="384"/>
                  </a:lnTo>
                  <a:lnTo>
                    <a:pt x="138" y="399"/>
                  </a:lnTo>
                  <a:lnTo>
                    <a:pt x="121" y="399"/>
                  </a:lnTo>
                  <a:lnTo>
                    <a:pt x="87" y="336"/>
                  </a:lnTo>
                  <a:lnTo>
                    <a:pt x="52" y="351"/>
                  </a:lnTo>
                  <a:lnTo>
                    <a:pt x="17" y="351"/>
                  </a:lnTo>
                  <a:lnTo>
                    <a:pt x="35" y="336"/>
                  </a:lnTo>
                  <a:lnTo>
                    <a:pt x="0" y="270"/>
                  </a:lnTo>
                  <a:lnTo>
                    <a:pt x="35" y="255"/>
                  </a:lnTo>
                  <a:lnTo>
                    <a:pt x="52" y="270"/>
                  </a:lnTo>
                  <a:lnTo>
                    <a:pt x="69" y="255"/>
                  </a:lnTo>
                  <a:lnTo>
                    <a:pt x="190" y="255"/>
                  </a:lnTo>
                  <a:lnTo>
                    <a:pt x="156" y="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599" name="Freeform 300"/>
            <p:cNvSpPr/>
            <p:nvPr/>
          </p:nvSpPr>
          <p:spPr bwMode="auto">
            <a:xfrm>
              <a:off x="4349750" y="4073526"/>
              <a:ext cx="261938" cy="266700"/>
            </a:xfrm>
            <a:custGeom>
              <a:avLst/>
              <a:gdLst>
                <a:gd name="T0" fmla="*/ 0 w 331"/>
                <a:gd name="T1" fmla="*/ 35029 h 335"/>
                <a:gd name="T2" fmla="*/ 0 w 331"/>
                <a:gd name="T3" fmla="*/ 35029 h 335"/>
                <a:gd name="T4" fmla="*/ 3165 w 331"/>
                <a:gd name="T5" fmla="*/ 32641 h 335"/>
                <a:gd name="T6" fmla="*/ 20575 w 331"/>
                <a:gd name="T7" fmla="*/ 32641 h 335"/>
                <a:gd name="T8" fmla="*/ 20575 w 331"/>
                <a:gd name="T9" fmla="*/ 25476 h 335"/>
                <a:gd name="T10" fmla="*/ 27697 w 331"/>
                <a:gd name="T11" fmla="*/ 23087 h 335"/>
                <a:gd name="T12" fmla="*/ 27697 w 331"/>
                <a:gd name="T13" fmla="*/ 6369 h 335"/>
                <a:gd name="T14" fmla="*/ 44316 w 331"/>
                <a:gd name="T15" fmla="*/ 6369 h 335"/>
                <a:gd name="T16" fmla="*/ 44316 w 331"/>
                <a:gd name="T17" fmla="*/ 0 h 335"/>
                <a:gd name="T18" fmla="*/ 64891 w 331"/>
                <a:gd name="T19" fmla="*/ 13534 h 335"/>
                <a:gd name="T20" fmla="*/ 54603 w 331"/>
                <a:gd name="T21" fmla="*/ 13534 h 335"/>
                <a:gd name="T22" fmla="*/ 61726 w 331"/>
                <a:gd name="T23" fmla="*/ 63690 h 335"/>
                <a:gd name="T24" fmla="*/ 37985 w 331"/>
                <a:gd name="T25" fmla="*/ 63690 h 335"/>
                <a:gd name="T26" fmla="*/ 34028 w 331"/>
                <a:gd name="T27" fmla="*/ 66874 h 335"/>
                <a:gd name="T28" fmla="*/ 30863 w 331"/>
                <a:gd name="T29" fmla="*/ 63690 h 335"/>
                <a:gd name="T30" fmla="*/ 23741 w 331"/>
                <a:gd name="T31" fmla="*/ 66874 h 335"/>
                <a:gd name="T32" fmla="*/ 20575 w 331"/>
                <a:gd name="T33" fmla="*/ 61301 h 335"/>
                <a:gd name="T34" fmla="*/ 10288 w 331"/>
                <a:gd name="T35" fmla="*/ 57321 h 335"/>
                <a:gd name="T36" fmla="*/ 3165 w 331"/>
                <a:gd name="T37" fmla="*/ 57321 h 335"/>
                <a:gd name="T38" fmla="*/ 0 w 331"/>
                <a:gd name="T39" fmla="*/ 61301 h 335"/>
                <a:gd name="T40" fmla="*/ 3165 w 331"/>
                <a:gd name="T41" fmla="*/ 47767 h 335"/>
                <a:gd name="T42" fmla="*/ 0 w 331"/>
                <a:gd name="T43" fmla="*/ 44583 h 335"/>
                <a:gd name="T44" fmla="*/ 3165 w 331"/>
                <a:gd name="T45" fmla="*/ 38214 h 335"/>
                <a:gd name="T46" fmla="*/ 0 w 331"/>
                <a:gd name="T47" fmla="*/ 35029 h 3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"/>
                <a:gd name="T73" fmla="*/ 0 h 335"/>
                <a:gd name="T74" fmla="*/ 331 w 331"/>
                <a:gd name="T75" fmla="*/ 335 h 3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" h="335" extrusionOk="0">
                  <a:moveTo>
                    <a:pt x="0" y="176"/>
                  </a:moveTo>
                  <a:lnTo>
                    <a:pt x="0" y="176"/>
                  </a:lnTo>
                  <a:lnTo>
                    <a:pt x="18" y="161"/>
                  </a:lnTo>
                  <a:lnTo>
                    <a:pt x="106" y="161"/>
                  </a:lnTo>
                  <a:lnTo>
                    <a:pt x="106" y="128"/>
                  </a:lnTo>
                  <a:lnTo>
                    <a:pt x="140" y="113"/>
                  </a:lnTo>
                  <a:lnTo>
                    <a:pt x="140" y="32"/>
                  </a:lnTo>
                  <a:lnTo>
                    <a:pt x="227" y="32"/>
                  </a:lnTo>
                  <a:lnTo>
                    <a:pt x="227" y="0"/>
                  </a:lnTo>
                  <a:lnTo>
                    <a:pt x="331" y="65"/>
                  </a:lnTo>
                  <a:lnTo>
                    <a:pt x="279" y="65"/>
                  </a:lnTo>
                  <a:lnTo>
                    <a:pt x="313" y="320"/>
                  </a:lnTo>
                  <a:lnTo>
                    <a:pt x="192" y="320"/>
                  </a:lnTo>
                  <a:lnTo>
                    <a:pt x="175" y="335"/>
                  </a:lnTo>
                  <a:lnTo>
                    <a:pt x="158" y="320"/>
                  </a:lnTo>
                  <a:lnTo>
                    <a:pt x="123" y="335"/>
                  </a:lnTo>
                  <a:lnTo>
                    <a:pt x="106" y="305"/>
                  </a:lnTo>
                  <a:lnTo>
                    <a:pt x="52" y="288"/>
                  </a:lnTo>
                  <a:lnTo>
                    <a:pt x="18" y="288"/>
                  </a:lnTo>
                  <a:lnTo>
                    <a:pt x="0" y="305"/>
                  </a:lnTo>
                  <a:lnTo>
                    <a:pt x="18" y="240"/>
                  </a:lnTo>
                  <a:lnTo>
                    <a:pt x="0" y="224"/>
                  </a:lnTo>
                  <a:lnTo>
                    <a:pt x="18" y="192"/>
                  </a:lnTo>
                  <a:lnTo>
                    <a:pt x="0" y="17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00" name="Freeform 301"/>
            <p:cNvSpPr/>
            <p:nvPr/>
          </p:nvSpPr>
          <p:spPr bwMode="auto">
            <a:xfrm>
              <a:off x="4349750" y="4060826"/>
              <a:ext cx="179388" cy="152400"/>
            </a:xfrm>
            <a:custGeom>
              <a:avLst/>
              <a:gdLst>
                <a:gd name="T0" fmla="*/ 0 w 227"/>
                <a:gd name="T1" fmla="*/ 38100 h 192"/>
                <a:gd name="T2" fmla="*/ 0 w 227"/>
                <a:gd name="T3" fmla="*/ 38100 h 192"/>
                <a:gd name="T4" fmla="*/ 3161 w 227"/>
                <a:gd name="T5" fmla="*/ 35719 h 192"/>
                <a:gd name="T6" fmla="*/ 20547 w 227"/>
                <a:gd name="T7" fmla="*/ 35719 h 192"/>
                <a:gd name="T8" fmla="*/ 20547 w 227"/>
                <a:gd name="T9" fmla="*/ 28575 h 192"/>
                <a:gd name="T10" fmla="*/ 27659 w 227"/>
                <a:gd name="T11" fmla="*/ 26194 h 192"/>
                <a:gd name="T12" fmla="*/ 27659 w 227"/>
                <a:gd name="T13" fmla="*/ 9525 h 192"/>
                <a:gd name="T14" fmla="*/ 44254 w 227"/>
                <a:gd name="T15" fmla="*/ 9525 h 192"/>
                <a:gd name="T16" fmla="*/ 44254 w 227"/>
                <a:gd name="T17" fmla="*/ 3175 h 192"/>
                <a:gd name="T18" fmla="*/ 20547 w 227"/>
                <a:gd name="T19" fmla="*/ 0 h 192"/>
                <a:gd name="T20" fmla="*/ 17386 w 227"/>
                <a:gd name="T21" fmla="*/ 7144 h 192"/>
                <a:gd name="T22" fmla="*/ 13434 w 227"/>
                <a:gd name="T23" fmla="*/ 9525 h 192"/>
                <a:gd name="T24" fmla="*/ 10273 w 227"/>
                <a:gd name="T25" fmla="*/ 19050 h 192"/>
                <a:gd name="T26" fmla="*/ 0 w 227"/>
                <a:gd name="T27" fmla="*/ 31750 h 192"/>
                <a:gd name="T28" fmla="*/ 0 w 227"/>
                <a:gd name="T29" fmla="*/ 38100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7"/>
                <a:gd name="T46" fmla="*/ 0 h 192"/>
                <a:gd name="T47" fmla="*/ 227 w 227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7" h="192" extrusionOk="0">
                  <a:moveTo>
                    <a:pt x="0" y="192"/>
                  </a:moveTo>
                  <a:lnTo>
                    <a:pt x="0" y="192"/>
                  </a:lnTo>
                  <a:lnTo>
                    <a:pt x="18" y="177"/>
                  </a:lnTo>
                  <a:lnTo>
                    <a:pt x="106" y="177"/>
                  </a:lnTo>
                  <a:lnTo>
                    <a:pt x="106" y="144"/>
                  </a:lnTo>
                  <a:lnTo>
                    <a:pt x="140" y="129"/>
                  </a:lnTo>
                  <a:lnTo>
                    <a:pt x="140" y="48"/>
                  </a:lnTo>
                  <a:lnTo>
                    <a:pt x="227" y="48"/>
                  </a:lnTo>
                  <a:lnTo>
                    <a:pt x="227" y="16"/>
                  </a:lnTo>
                  <a:lnTo>
                    <a:pt x="106" y="0"/>
                  </a:lnTo>
                  <a:lnTo>
                    <a:pt x="89" y="33"/>
                  </a:lnTo>
                  <a:lnTo>
                    <a:pt x="69" y="48"/>
                  </a:lnTo>
                  <a:lnTo>
                    <a:pt x="52" y="96"/>
                  </a:lnTo>
                  <a:lnTo>
                    <a:pt x="0" y="160"/>
                  </a:lnTo>
                  <a:lnTo>
                    <a:pt x="0" y="192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01" name="Freeform 302"/>
            <p:cNvSpPr/>
            <p:nvPr/>
          </p:nvSpPr>
          <p:spPr bwMode="auto">
            <a:xfrm>
              <a:off x="4348163" y="4364038"/>
              <a:ext cx="68263" cy="12700"/>
            </a:xfrm>
            <a:custGeom>
              <a:avLst/>
              <a:gdLst>
                <a:gd name="T0" fmla="*/ 0 w 87"/>
                <a:gd name="T1" fmla="*/ 3387 h 15"/>
                <a:gd name="T2" fmla="*/ 0 w 87"/>
                <a:gd name="T3" fmla="*/ 3387 h 15"/>
                <a:gd name="T4" fmla="*/ 3139 w 87"/>
                <a:gd name="T5" fmla="*/ 3387 h 15"/>
                <a:gd name="T6" fmla="*/ 10200 w 87"/>
                <a:gd name="T7" fmla="*/ 0 h 15"/>
                <a:gd name="T8" fmla="*/ 13339 w 87"/>
                <a:gd name="T9" fmla="*/ 3387 h 15"/>
                <a:gd name="T10" fmla="*/ 16477 w 87"/>
                <a:gd name="T11" fmla="*/ 0 h 15"/>
                <a:gd name="T12" fmla="*/ 10200 w 87"/>
                <a:gd name="T13" fmla="*/ 0 h 15"/>
                <a:gd name="T14" fmla="*/ 0 w 87"/>
                <a:gd name="T15" fmla="*/ 0 h 15"/>
                <a:gd name="T16" fmla="*/ 0 w 87"/>
                <a:gd name="T17" fmla="*/ 338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5"/>
                <a:gd name="T29" fmla="*/ 87 w 8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5" extrusionOk="0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52" y="0"/>
                  </a:lnTo>
                  <a:lnTo>
                    <a:pt x="69" y="15"/>
                  </a:lnTo>
                  <a:lnTo>
                    <a:pt x="87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02" name="Freeform 303"/>
            <p:cNvSpPr/>
            <p:nvPr/>
          </p:nvSpPr>
          <p:spPr bwMode="auto">
            <a:xfrm>
              <a:off x="4348163" y="4389438"/>
              <a:ext cx="68263" cy="38100"/>
            </a:xfrm>
            <a:custGeom>
              <a:avLst/>
              <a:gdLst>
                <a:gd name="T0" fmla="*/ 10200 w 87"/>
                <a:gd name="T1" fmla="*/ 9525 h 48"/>
                <a:gd name="T2" fmla="*/ 10200 w 87"/>
                <a:gd name="T3" fmla="*/ 9525 h 48"/>
                <a:gd name="T4" fmla="*/ 16477 w 87"/>
                <a:gd name="T5" fmla="*/ 2381 h 48"/>
                <a:gd name="T6" fmla="*/ 16477 w 87"/>
                <a:gd name="T7" fmla="*/ 0 h 48"/>
                <a:gd name="T8" fmla="*/ 0 w 87"/>
                <a:gd name="T9" fmla="*/ 0 h 48"/>
                <a:gd name="T10" fmla="*/ 6277 w 87"/>
                <a:gd name="T11" fmla="*/ 2381 h 48"/>
                <a:gd name="T12" fmla="*/ 6277 w 87"/>
                <a:gd name="T13" fmla="*/ 5556 h 48"/>
                <a:gd name="T14" fmla="*/ 10200 w 87"/>
                <a:gd name="T15" fmla="*/ 9525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48"/>
                <a:gd name="T26" fmla="*/ 87 w 87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48" extrusionOk="0">
                  <a:moveTo>
                    <a:pt x="52" y="48"/>
                  </a:moveTo>
                  <a:lnTo>
                    <a:pt x="52" y="48"/>
                  </a:lnTo>
                  <a:lnTo>
                    <a:pt x="87" y="15"/>
                  </a:lnTo>
                  <a:lnTo>
                    <a:pt x="87" y="0"/>
                  </a:lnTo>
                  <a:lnTo>
                    <a:pt x="0" y="0"/>
                  </a:lnTo>
                  <a:lnTo>
                    <a:pt x="35" y="15"/>
                  </a:lnTo>
                  <a:lnTo>
                    <a:pt x="35" y="30"/>
                  </a:lnTo>
                  <a:lnTo>
                    <a:pt x="52" y="48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03" name="Freeform 304"/>
            <p:cNvSpPr/>
            <p:nvPr/>
          </p:nvSpPr>
          <p:spPr bwMode="auto">
            <a:xfrm>
              <a:off x="4430713" y="4440238"/>
              <a:ext cx="57150" cy="63500"/>
            </a:xfrm>
            <a:custGeom>
              <a:avLst/>
              <a:gdLst>
                <a:gd name="T0" fmla="*/ 0 w 71"/>
                <a:gd name="T1" fmla="*/ 2352 h 81"/>
                <a:gd name="T2" fmla="*/ 0 w 71"/>
                <a:gd name="T3" fmla="*/ 2352 h 81"/>
                <a:gd name="T4" fmla="*/ 4025 w 71"/>
                <a:gd name="T5" fmla="*/ 0 h 81"/>
                <a:gd name="T6" fmla="*/ 7244 w 71"/>
                <a:gd name="T7" fmla="*/ 0 h 81"/>
                <a:gd name="T8" fmla="*/ 14489 w 71"/>
                <a:gd name="T9" fmla="*/ 6272 h 81"/>
                <a:gd name="T10" fmla="*/ 14489 w 71"/>
                <a:gd name="T11" fmla="*/ 9407 h 81"/>
                <a:gd name="T12" fmla="*/ 7244 w 71"/>
                <a:gd name="T13" fmla="*/ 15679 h 81"/>
                <a:gd name="T14" fmla="*/ 4025 w 71"/>
                <a:gd name="T15" fmla="*/ 11759 h 81"/>
                <a:gd name="T16" fmla="*/ 0 w 71"/>
                <a:gd name="T17" fmla="*/ 11759 h 81"/>
                <a:gd name="T18" fmla="*/ 0 w 71"/>
                <a:gd name="T19" fmla="*/ 2352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81"/>
                <a:gd name="T32" fmla="*/ 71 w 71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81" extrusionOk="0">
                  <a:moveTo>
                    <a:pt x="0" y="15"/>
                  </a:moveTo>
                  <a:lnTo>
                    <a:pt x="0" y="15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71" y="33"/>
                  </a:lnTo>
                  <a:lnTo>
                    <a:pt x="71" y="48"/>
                  </a:lnTo>
                  <a:lnTo>
                    <a:pt x="36" y="81"/>
                  </a:lnTo>
                  <a:lnTo>
                    <a:pt x="19" y="63"/>
                  </a:lnTo>
                  <a:lnTo>
                    <a:pt x="0" y="63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04" name="Freeform 305"/>
            <p:cNvSpPr/>
            <p:nvPr/>
          </p:nvSpPr>
          <p:spPr bwMode="auto">
            <a:xfrm>
              <a:off x="4457700" y="4465638"/>
              <a:ext cx="98425" cy="88900"/>
            </a:xfrm>
            <a:custGeom>
              <a:avLst/>
              <a:gdLst>
                <a:gd name="T0" fmla="*/ 25816 w 122"/>
                <a:gd name="T1" fmla="*/ 22425 h 111"/>
                <a:gd name="T2" fmla="*/ 25816 w 122"/>
                <a:gd name="T3" fmla="*/ 22425 h 111"/>
                <a:gd name="T4" fmla="*/ 25816 w 122"/>
                <a:gd name="T5" fmla="*/ 16018 h 111"/>
                <a:gd name="T6" fmla="*/ 17749 w 122"/>
                <a:gd name="T7" fmla="*/ 12814 h 111"/>
                <a:gd name="T8" fmla="*/ 17749 w 122"/>
                <a:gd name="T9" fmla="*/ 6407 h 111"/>
                <a:gd name="T10" fmla="*/ 14522 w 122"/>
                <a:gd name="T11" fmla="*/ 6407 h 111"/>
                <a:gd name="T12" fmla="*/ 10488 w 122"/>
                <a:gd name="T13" fmla="*/ 0 h 111"/>
                <a:gd name="T14" fmla="*/ 7261 w 122"/>
                <a:gd name="T15" fmla="*/ 3204 h 111"/>
                <a:gd name="T16" fmla="*/ 0 w 122"/>
                <a:gd name="T17" fmla="*/ 9611 h 111"/>
                <a:gd name="T18" fmla="*/ 17749 w 122"/>
                <a:gd name="T19" fmla="*/ 22425 h 111"/>
                <a:gd name="T20" fmla="*/ 25816 w 122"/>
                <a:gd name="T21" fmla="*/ 2242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11"/>
                <a:gd name="T35" fmla="*/ 122 w 122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11" extrusionOk="0">
                  <a:moveTo>
                    <a:pt x="122" y="111"/>
                  </a:moveTo>
                  <a:lnTo>
                    <a:pt x="122" y="111"/>
                  </a:lnTo>
                  <a:lnTo>
                    <a:pt x="122" y="78"/>
                  </a:lnTo>
                  <a:lnTo>
                    <a:pt x="86" y="63"/>
                  </a:lnTo>
                  <a:lnTo>
                    <a:pt x="86" y="30"/>
                  </a:lnTo>
                  <a:lnTo>
                    <a:pt x="69" y="30"/>
                  </a:lnTo>
                  <a:lnTo>
                    <a:pt x="51" y="0"/>
                  </a:lnTo>
                  <a:lnTo>
                    <a:pt x="34" y="15"/>
                  </a:lnTo>
                  <a:lnTo>
                    <a:pt x="0" y="48"/>
                  </a:lnTo>
                  <a:lnTo>
                    <a:pt x="86" y="111"/>
                  </a:lnTo>
                  <a:lnTo>
                    <a:pt x="122" y="111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05" name="Freeform 306"/>
            <p:cNvSpPr/>
            <p:nvPr/>
          </p:nvSpPr>
          <p:spPr bwMode="auto">
            <a:xfrm>
              <a:off x="4527550" y="4427538"/>
              <a:ext cx="138113" cy="127000"/>
            </a:xfrm>
            <a:custGeom>
              <a:avLst/>
              <a:gdLst>
                <a:gd name="T0" fmla="*/ 31135 w 173"/>
                <a:gd name="T1" fmla="*/ 28755 h 159"/>
                <a:gd name="T2" fmla="*/ 31135 w 173"/>
                <a:gd name="T3" fmla="*/ 28755 h 159"/>
                <a:gd name="T4" fmla="*/ 31135 w 173"/>
                <a:gd name="T5" fmla="*/ 19170 h 159"/>
                <a:gd name="T6" fmla="*/ 35127 w 173"/>
                <a:gd name="T7" fmla="*/ 12780 h 159"/>
                <a:gd name="T8" fmla="*/ 31135 w 173"/>
                <a:gd name="T9" fmla="*/ 6390 h 159"/>
                <a:gd name="T10" fmla="*/ 27942 w 173"/>
                <a:gd name="T11" fmla="*/ 3195 h 159"/>
                <a:gd name="T12" fmla="*/ 20757 w 173"/>
                <a:gd name="T13" fmla="*/ 3195 h 159"/>
                <a:gd name="T14" fmla="*/ 17564 w 173"/>
                <a:gd name="T15" fmla="*/ 0 h 159"/>
                <a:gd name="T16" fmla="*/ 14370 w 173"/>
                <a:gd name="T17" fmla="*/ 3195 h 159"/>
                <a:gd name="T18" fmla="*/ 10378 w 173"/>
                <a:gd name="T19" fmla="*/ 0 h 159"/>
                <a:gd name="T20" fmla="*/ 7185 w 173"/>
                <a:gd name="T21" fmla="*/ 3195 h 159"/>
                <a:gd name="T22" fmla="*/ 3992 w 173"/>
                <a:gd name="T23" fmla="*/ 3195 h 159"/>
                <a:gd name="T24" fmla="*/ 3992 w 173"/>
                <a:gd name="T25" fmla="*/ 6390 h 159"/>
                <a:gd name="T26" fmla="*/ 3992 w 173"/>
                <a:gd name="T27" fmla="*/ 9585 h 159"/>
                <a:gd name="T28" fmla="*/ 3992 w 173"/>
                <a:gd name="T29" fmla="*/ 12780 h 159"/>
                <a:gd name="T30" fmla="*/ 3992 w 173"/>
                <a:gd name="T31" fmla="*/ 15975 h 159"/>
                <a:gd name="T32" fmla="*/ 0 w 173"/>
                <a:gd name="T33" fmla="*/ 15975 h 159"/>
                <a:gd name="T34" fmla="*/ 0 w 173"/>
                <a:gd name="T35" fmla="*/ 22365 h 159"/>
                <a:gd name="T36" fmla="*/ 7185 w 173"/>
                <a:gd name="T37" fmla="*/ 25560 h 159"/>
                <a:gd name="T38" fmla="*/ 7185 w 173"/>
                <a:gd name="T39" fmla="*/ 31950 h 159"/>
                <a:gd name="T40" fmla="*/ 14370 w 173"/>
                <a:gd name="T41" fmla="*/ 28755 h 159"/>
                <a:gd name="T42" fmla="*/ 24749 w 173"/>
                <a:gd name="T43" fmla="*/ 28755 h 159"/>
                <a:gd name="T44" fmla="*/ 31135 w 173"/>
                <a:gd name="T45" fmla="*/ 28755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"/>
                <a:gd name="T70" fmla="*/ 0 h 159"/>
                <a:gd name="T71" fmla="*/ 173 w 173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" h="159" extrusionOk="0">
                  <a:moveTo>
                    <a:pt x="155" y="144"/>
                  </a:moveTo>
                  <a:lnTo>
                    <a:pt x="155" y="144"/>
                  </a:lnTo>
                  <a:lnTo>
                    <a:pt x="155" y="96"/>
                  </a:lnTo>
                  <a:lnTo>
                    <a:pt x="173" y="63"/>
                  </a:lnTo>
                  <a:lnTo>
                    <a:pt x="155" y="30"/>
                  </a:lnTo>
                  <a:lnTo>
                    <a:pt x="138" y="15"/>
                  </a:lnTo>
                  <a:lnTo>
                    <a:pt x="104" y="15"/>
                  </a:lnTo>
                  <a:lnTo>
                    <a:pt x="86" y="0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0" y="78"/>
                  </a:lnTo>
                  <a:lnTo>
                    <a:pt x="0" y="111"/>
                  </a:lnTo>
                  <a:lnTo>
                    <a:pt x="34" y="126"/>
                  </a:lnTo>
                  <a:lnTo>
                    <a:pt x="34" y="159"/>
                  </a:lnTo>
                  <a:lnTo>
                    <a:pt x="69" y="144"/>
                  </a:lnTo>
                  <a:lnTo>
                    <a:pt x="121" y="144"/>
                  </a:lnTo>
                  <a:lnTo>
                    <a:pt x="155" y="14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06" name="Freeform 307"/>
            <p:cNvSpPr/>
            <p:nvPr/>
          </p:nvSpPr>
          <p:spPr bwMode="auto">
            <a:xfrm>
              <a:off x="4597400" y="4338638"/>
              <a:ext cx="163513" cy="114300"/>
            </a:xfrm>
            <a:custGeom>
              <a:avLst/>
              <a:gdLst>
                <a:gd name="T0" fmla="*/ 0 w 208"/>
                <a:gd name="T1" fmla="*/ 22225 h 144"/>
                <a:gd name="T2" fmla="*/ 0 w 208"/>
                <a:gd name="T3" fmla="*/ 22225 h 144"/>
                <a:gd name="T4" fmla="*/ 3144 w 208"/>
                <a:gd name="T5" fmla="*/ 19050 h 144"/>
                <a:gd name="T6" fmla="*/ 10220 w 208"/>
                <a:gd name="T7" fmla="*/ 9525 h 144"/>
                <a:gd name="T8" fmla="*/ 16509 w 208"/>
                <a:gd name="T9" fmla="*/ 7144 h 144"/>
                <a:gd name="T10" fmla="*/ 23584 w 208"/>
                <a:gd name="T11" fmla="*/ 0 h 144"/>
                <a:gd name="T12" fmla="*/ 29873 w 208"/>
                <a:gd name="T13" fmla="*/ 0 h 144"/>
                <a:gd name="T14" fmla="*/ 29873 w 208"/>
                <a:gd name="T15" fmla="*/ 7144 h 144"/>
                <a:gd name="T16" fmla="*/ 36948 w 208"/>
                <a:gd name="T17" fmla="*/ 13494 h 144"/>
                <a:gd name="T18" fmla="*/ 40092 w 208"/>
                <a:gd name="T19" fmla="*/ 13494 h 144"/>
                <a:gd name="T20" fmla="*/ 40092 w 208"/>
                <a:gd name="T21" fmla="*/ 15875 h 144"/>
                <a:gd name="T22" fmla="*/ 33803 w 208"/>
                <a:gd name="T23" fmla="*/ 19050 h 144"/>
                <a:gd name="T24" fmla="*/ 26728 w 208"/>
                <a:gd name="T25" fmla="*/ 19050 h 144"/>
                <a:gd name="T26" fmla="*/ 13364 w 208"/>
                <a:gd name="T27" fmla="*/ 19050 h 144"/>
                <a:gd name="T28" fmla="*/ 13364 w 208"/>
                <a:gd name="T29" fmla="*/ 22225 h 144"/>
                <a:gd name="T30" fmla="*/ 13364 w 208"/>
                <a:gd name="T31" fmla="*/ 28575 h 144"/>
                <a:gd name="T32" fmla="*/ 10220 w 208"/>
                <a:gd name="T33" fmla="*/ 26194 h 144"/>
                <a:gd name="T34" fmla="*/ 3144 w 208"/>
                <a:gd name="T35" fmla="*/ 26194 h 144"/>
                <a:gd name="T36" fmla="*/ 0 w 208"/>
                <a:gd name="T37" fmla="*/ 22225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8"/>
                <a:gd name="T58" fmla="*/ 0 h 144"/>
                <a:gd name="T59" fmla="*/ 208 w 208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8" h="144" extrusionOk="0">
                  <a:moveTo>
                    <a:pt x="0" y="114"/>
                  </a:moveTo>
                  <a:lnTo>
                    <a:pt x="0" y="114"/>
                  </a:lnTo>
                  <a:lnTo>
                    <a:pt x="18" y="96"/>
                  </a:lnTo>
                  <a:lnTo>
                    <a:pt x="52" y="48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90" y="66"/>
                  </a:lnTo>
                  <a:lnTo>
                    <a:pt x="208" y="66"/>
                  </a:lnTo>
                  <a:lnTo>
                    <a:pt x="208" y="81"/>
                  </a:lnTo>
                  <a:lnTo>
                    <a:pt x="173" y="96"/>
                  </a:lnTo>
                  <a:lnTo>
                    <a:pt x="138" y="96"/>
                  </a:lnTo>
                  <a:lnTo>
                    <a:pt x="69" y="96"/>
                  </a:lnTo>
                  <a:lnTo>
                    <a:pt x="69" y="114"/>
                  </a:lnTo>
                  <a:lnTo>
                    <a:pt x="69" y="144"/>
                  </a:lnTo>
                  <a:lnTo>
                    <a:pt x="52" y="129"/>
                  </a:lnTo>
                  <a:lnTo>
                    <a:pt x="18" y="129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07" name="Freeform 308"/>
            <p:cNvSpPr/>
            <p:nvPr/>
          </p:nvSpPr>
          <p:spPr bwMode="auto">
            <a:xfrm>
              <a:off x="4706938" y="4414838"/>
              <a:ext cx="41275" cy="101600"/>
            </a:xfrm>
            <a:custGeom>
              <a:avLst/>
              <a:gdLst>
                <a:gd name="T0" fmla="*/ 7144 w 52"/>
                <a:gd name="T1" fmla="*/ 0 h 129"/>
                <a:gd name="T2" fmla="*/ 7144 w 52"/>
                <a:gd name="T3" fmla="*/ 0 h 129"/>
                <a:gd name="T4" fmla="*/ 0 w 52"/>
                <a:gd name="T5" fmla="*/ 0 h 129"/>
                <a:gd name="T6" fmla="*/ 3969 w 52"/>
                <a:gd name="T7" fmla="*/ 12602 h 129"/>
                <a:gd name="T8" fmla="*/ 7144 w 52"/>
                <a:gd name="T9" fmla="*/ 22053 h 129"/>
                <a:gd name="T10" fmla="*/ 7144 w 52"/>
                <a:gd name="T11" fmla="*/ 25203 h 129"/>
                <a:gd name="T12" fmla="*/ 10319 w 52"/>
                <a:gd name="T13" fmla="*/ 25203 h 129"/>
                <a:gd name="T14" fmla="*/ 10319 w 52"/>
                <a:gd name="T15" fmla="*/ 12602 h 129"/>
                <a:gd name="T16" fmla="*/ 10319 w 52"/>
                <a:gd name="T17" fmla="*/ 6301 h 129"/>
                <a:gd name="T18" fmla="*/ 7144 w 52"/>
                <a:gd name="T19" fmla="*/ 3150 h 129"/>
                <a:gd name="T20" fmla="*/ 7144 w 52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129"/>
                <a:gd name="T35" fmla="*/ 52 w 52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129" extrusionOk="0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18" y="66"/>
                  </a:lnTo>
                  <a:lnTo>
                    <a:pt x="35" y="114"/>
                  </a:lnTo>
                  <a:lnTo>
                    <a:pt x="35" y="129"/>
                  </a:lnTo>
                  <a:lnTo>
                    <a:pt x="52" y="129"/>
                  </a:lnTo>
                  <a:lnTo>
                    <a:pt x="52" y="66"/>
                  </a:lnTo>
                  <a:lnTo>
                    <a:pt x="52" y="33"/>
                  </a:lnTo>
                  <a:lnTo>
                    <a:pt x="35" y="18"/>
                  </a:lnTo>
                  <a:lnTo>
                    <a:pt x="35" y="0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08" name="Freeform 309"/>
            <p:cNvSpPr/>
            <p:nvPr/>
          </p:nvSpPr>
          <p:spPr bwMode="auto">
            <a:xfrm>
              <a:off x="4721225" y="4160838"/>
              <a:ext cx="346075" cy="241300"/>
            </a:xfrm>
            <a:custGeom>
              <a:avLst/>
              <a:gdLst>
                <a:gd name="T0" fmla="*/ 73025 w 436"/>
                <a:gd name="T1" fmla="*/ 50968 h 303"/>
                <a:gd name="T2" fmla="*/ 73025 w 436"/>
                <a:gd name="T3" fmla="*/ 50968 h 303"/>
                <a:gd name="T4" fmla="*/ 73025 w 436"/>
                <a:gd name="T5" fmla="*/ 47782 h 303"/>
                <a:gd name="T6" fmla="*/ 83344 w 436"/>
                <a:gd name="T7" fmla="*/ 35040 h 303"/>
                <a:gd name="T8" fmla="*/ 86519 w 436"/>
                <a:gd name="T9" fmla="*/ 15927 h 303"/>
                <a:gd name="T10" fmla="*/ 80169 w 436"/>
                <a:gd name="T11" fmla="*/ 9556 h 303"/>
                <a:gd name="T12" fmla="*/ 80169 w 436"/>
                <a:gd name="T13" fmla="*/ 3185 h 303"/>
                <a:gd name="T14" fmla="*/ 76200 w 436"/>
                <a:gd name="T15" fmla="*/ 0 h 303"/>
                <a:gd name="T16" fmla="*/ 62706 w 436"/>
                <a:gd name="T17" fmla="*/ 0 h 303"/>
                <a:gd name="T18" fmla="*/ 27781 w 436"/>
                <a:gd name="T19" fmla="*/ 22298 h 303"/>
                <a:gd name="T20" fmla="*/ 21431 w 436"/>
                <a:gd name="T21" fmla="*/ 22298 h 303"/>
                <a:gd name="T22" fmla="*/ 21431 w 436"/>
                <a:gd name="T23" fmla="*/ 38226 h 303"/>
                <a:gd name="T24" fmla="*/ 17463 w 436"/>
                <a:gd name="T25" fmla="*/ 41411 h 303"/>
                <a:gd name="T26" fmla="*/ 0 w 436"/>
                <a:gd name="T27" fmla="*/ 44597 h 303"/>
                <a:gd name="T28" fmla="*/ 0 w 436"/>
                <a:gd name="T29" fmla="*/ 50968 h 303"/>
                <a:gd name="T30" fmla="*/ 7144 w 436"/>
                <a:gd name="T31" fmla="*/ 57339 h 303"/>
                <a:gd name="T32" fmla="*/ 10319 w 436"/>
                <a:gd name="T33" fmla="*/ 57339 h 303"/>
                <a:gd name="T34" fmla="*/ 10319 w 436"/>
                <a:gd name="T35" fmla="*/ 60524 h 303"/>
                <a:gd name="T36" fmla="*/ 10319 w 436"/>
                <a:gd name="T37" fmla="*/ 57339 h 303"/>
                <a:gd name="T38" fmla="*/ 14288 w 436"/>
                <a:gd name="T39" fmla="*/ 57339 h 303"/>
                <a:gd name="T40" fmla="*/ 17463 w 436"/>
                <a:gd name="T41" fmla="*/ 60524 h 303"/>
                <a:gd name="T42" fmla="*/ 17463 w 436"/>
                <a:gd name="T43" fmla="*/ 57339 h 303"/>
                <a:gd name="T44" fmla="*/ 23812 w 436"/>
                <a:gd name="T45" fmla="*/ 50968 h 303"/>
                <a:gd name="T46" fmla="*/ 27781 w 436"/>
                <a:gd name="T47" fmla="*/ 50968 h 303"/>
                <a:gd name="T48" fmla="*/ 38100 w 436"/>
                <a:gd name="T49" fmla="*/ 54153 h 303"/>
                <a:gd name="T50" fmla="*/ 42069 w 436"/>
                <a:gd name="T51" fmla="*/ 54153 h 303"/>
                <a:gd name="T52" fmla="*/ 48419 w 436"/>
                <a:gd name="T53" fmla="*/ 57339 h 303"/>
                <a:gd name="T54" fmla="*/ 55563 w 436"/>
                <a:gd name="T55" fmla="*/ 54153 h 303"/>
                <a:gd name="T56" fmla="*/ 65881 w 436"/>
                <a:gd name="T57" fmla="*/ 54153 h 303"/>
                <a:gd name="T58" fmla="*/ 69850 w 436"/>
                <a:gd name="T59" fmla="*/ 50968 h 303"/>
                <a:gd name="T60" fmla="*/ 73025 w 436"/>
                <a:gd name="T61" fmla="*/ 50968 h 3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6"/>
                <a:gd name="T94" fmla="*/ 0 h 303"/>
                <a:gd name="T95" fmla="*/ 436 w 436"/>
                <a:gd name="T96" fmla="*/ 303 h 3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6" h="303" extrusionOk="0">
                  <a:moveTo>
                    <a:pt x="366" y="255"/>
                  </a:moveTo>
                  <a:lnTo>
                    <a:pt x="366" y="255"/>
                  </a:lnTo>
                  <a:lnTo>
                    <a:pt x="366" y="240"/>
                  </a:lnTo>
                  <a:lnTo>
                    <a:pt x="418" y="175"/>
                  </a:lnTo>
                  <a:lnTo>
                    <a:pt x="436" y="79"/>
                  </a:lnTo>
                  <a:lnTo>
                    <a:pt x="401" y="48"/>
                  </a:lnTo>
                  <a:lnTo>
                    <a:pt x="401" y="15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140" y="111"/>
                  </a:lnTo>
                  <a:lnTo>
                    <a:pt x="105" y="111"/>
                  </a:lnTo>
                  <a:lnTo>
                    <a:pt x="105" y="192"/>
                  </a:lnTo>
                  <a:lnTo>
                    <a:pt x="86" y="207"/>
                  </a:lnTo>
                  <a:lnTo>
                    <a:pt x="0" y="222"/>
                  </a:lnTo>
                  <a:lnTo>
                    <a:pt x="0" y="255"/>
                  </a:lnTo>
                  <a:lnTo>
                    <a:pt x="34" y="288"/>
                  </a:lnTo>
                  <a:lnTo>
                    <a:pt x="52" y="288"/>
                  </a:lnTo>
                  <a:lnTo>
                    <a:pt x="52" y="303"/>
                  </a:lnTo>
                  <a:lnTo>
                    <a:pt x="52" y="288"/>
                  </a:lnTo>
                  <a:lnTo>
                    <a:pt x="69" y="288"/>
                  </a:lnTo>
                  <a:lnTo>
                    <a:pt x="86" y="303"/>
                  </a:lnTo>
                  <a:lnTo>
                    <a:pt x="86" y="288"/>
                  </a:lnTo>
                  <a:lnTo>
                    <a:pt x="123" y="255"/>
                  </a:lnTo>
                  <a:lnTo>
                    <a:pt x="140" y="255"/>
                  </a:lnTo>
                  <a:lnTo>
                    <a:pt x="192" y="270"/>
                  </a:lnTo>
                  <a:lnTo>
                    <a:pt x="209" y="270"/>
                  </a:lnTo>
                  <a:lnTo>
                    <a:pt x="244" y="288"/>
                  </a:lnTo>
                  <a:lnTo>
                    <a:pt x="278" y="270"/>
                  </a:lnTo>
                  <a:lnTo>
                    <a:pt x="332" y="270"/>
                  </a:lnTo>
                  <a:lnTo>
                    <a:pt x="349" y="255"/>
                  </a:lnTo>
                  <a:lnTo>
                    <a:pt x="366" y="25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09" name="Freeform 310"/>
            <p:cNvSpPr/>
            <p:nvPr/>
          </p:nvSpPr>
          <p:spPr bwMode="auto">
            <a:xfrm>
              <a:off x="4337050" y="4300538"/>
              <a:ext cx="136525" cy="88900"/>
            </a:xfrm>
            <a:custGeom>
              <a:avLst/>
              <a:gdLst>
                <a:gd name="T0" fmla="*/ 3157 w 173"/>
                <a:gd name="T1" fmla="*/ 18095 h 113"/>
                <a:gd name="T2" fmla="*/ 3157 w 173"/>
                <a:gd name="T3" fmla="*/ 18095 h 113"/>
                <a:gd name="T4" fmla="*/ 6313 w 173"/>
                <a:gd name="T5" fmla="*/ 18095 h 113"/>
                <a:gd name="T6" fmla="*/ 13416 w 173"/>
                <a:gd name="T7" fmla="*/ 15735 h 113"/>
                <a:gd name="T8" fmla="*/ 16572 w 173"/>
                <a:gd name="T9" fmla="*/ 18095 h 113"/>
                <a:gd name="T10" fmla="*/ 20518 w 173"/>
                <a:gd name="T11" fmla="*/ 15735 h 113"/>
                <a:gd name="T12" fmla="*/ 13416 w 173"/>
                <a:gd name="T13" fmla="*/ 15735 h 113"/>
                <a:gd name="T14" fmla="*/ 3157 w 173"/>
                <a:gd name="T15" fmla="*/ 15735 h 113"/>
                <a:gd name="T16" fmla="*/ 0 w 173"/>
                <a:gd name="T17" fmla="*/ 8654 h 113"/>
                <a:gd name="T18" fmla="*/ 3157 w 173"/>
                <a:gd name="T19" fmla="*/ 3147 h 113"/>
                <a:gd name="T20" fmla="*/ 6313 w 173"/>
                <a:gd name="T21" fmla="*/ 0 h 113"/>
                <a:gd name="T22" fmla="*/ 13416 w 173"/>
                <a:gd name="T23" fmla="*/ 0 h 113"/>
                <a:gd name="T24" fmla="*/ 23675 w 173"/>
                <a:gd name="T25" fmla="*/ 3147 h 113"/>
                <a:gd name="T26" fmla="*/ 26832 w 173"/>
                <a:gd name="T27" fmla="*/ 8654 h 113"/>
                <a:gd name="T28" fmla="*/ 33934 w 173"/>
                <a:gd name="T29" fmla="*/ 22028 h 113"/>
                <a:gd name="T30" fmla="*/ 20518 w 173"/>
                <a:gd name="T31" fmla="*/ 22028 h 113"/>
                <a:gd name="T32" fmla="*/ 3157 w 173"/>
                <a:gd name="T33" fmla="*/ 22028 h 113"/>
                <a:gd name="T34" fmla="*/ 3157 w 173"/>
                <a:gd name="T35" fmla="*/ 18095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13"/>
                <a:gd name="T56" fmla="*/ 173 w 173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13" extrusionOk="0">
                  <a:moveTo>
                    <a:pt x="17" y="95"/>
                  </a:moveTo>
                  <a:lnTo>
                    <a:pt x="17" y="95"/>
                  </a:lnTo>
                  <a:lnTo>
                    <a:pt x="35" y="95"/>
                  </a:lnTo>
                  <a:lnTo>
                    <a:pt x="69" y="80"/>
                  </a:lnTo>
                  <a:lnTo>
                    <a:pt x="86" y="95"/>
                  </a:lnTo>
                  <a:lnTo>
                    <a:pt x="104" y="80"/>
                  </a:lnTo>
                  <a:lnTo>
                    <a:pt x="69" y="80"/>
                  </a:lnTo>
                  <a:lnTo>
                    <a:pt x="17" y="80"/>
                  </a:lnTo>
                  <a:lnTo>
                    <a:pt x="0" y="4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17"/>
                  </a:lnTo>
                  <a:lnTo>
                    <a:pt x="138" y="47"/>
                  </a:lnTo>
                  <a:lnTo>
                    <a:pt x="173" y="113"/>
                  </a:lnTo>
                  <a:lnTo>
                    <a:pt x="104" y="113"/>
                  </a:lnTo>
                  <a:lnTo>
                    <a:pt x="17" y="113"/>
                  </a:lnTo>
                  <a:lnTo>
                    <a:pt x="17" y="9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10" name="Freeform 311"/>
            <p:cNvSpPr/>
            <p:nvPr/>
          </p:nvSpPr>
          <p:spPr bwMode="auto">
            <a:xfrm>
              <a:off x="4652963" y="4414838"/>
              <a:ext cx="82550" cy="127000"/>
            </a:xfrm>
            <a:custGeom>
              <a:avLst/>
              <a:gdLst>
                <a:gd name="T0" fmla="*/ 0 w 104"/>
                <a:gd name="T1" fmla="*/ 9407 h 162"/>
                <a:gd name="T2" fmla="*/ 0 w 104"/>
                <a:gd name="T3" fmla="*/ 9407 h 162"/>
                <a:gd name="T4" fmla="*/ 0 w 104"/>
                <a:gd name="T5" fmla="*/ 3136 h 162"/>
                <a:gd name="T6" fmla="*/ 0 w 104"/>
                <a:gd name="T7" fmla="*/ 0 h 162"/>
                <a:gd name="T8" fmla="*/ 14288 w 104"/>
                <a:gd name="T9" fmla="*/ 0 h 162"/>
                <a:gd name="T10" fmla="*/ 17463 w 104"/>
                <a:gd name="T11" fmla="*/ 12543 h 162"/>
                <a:gd name="T12" fmla="*/ 20638 w 104"/>
                <a:gd name="T13" fmla="*/ 21951 h 162"/>
                <a:gd name="T14" fmla="*/ 20638 w 104"/>
                <a:gd name="T15" fmla="*/ 25086 h 162"/>
                <a:gd name="T16" fmla="*/ 3969 w 104"/>
                <a:gd name="T17" fmla="*/ 31358 h 162"/>
                <a:gd name="T18" fmla="*/ 0 w 104"/>
                <a:gd name="T19" fmla="*/ 31358 h 162"/>
                <a:gd name="T20" fmla="*/ 0 w 104"/>
                <a:gd name="T21" fmla="*/ 21951 h 162"/>
                <a:gd name="T22" fmla="*/ 3969 w 104"/>
                <a:gd name="T23" fmla="*/ 15679 h 162"/>
                <a:gd name="T24" fmla="*/ 0 w 104"/>
                <a:gd name="T25" fmla="*/ 9407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62"/>
                <a:gd name="T41" fmla="*/ 104 w 104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62" extrusionOk="0">
                  <a:moveTo>
                    <a:pt x="0" y="48"/>
                  </a:moveTo>
                  <a:lnTo>
                    <a:pt x="0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9" y="0"/>
                  </a:lnTo>
                  <a:lnTo>
                    <a:pt x="87" y="66"/>
                  </a:lnTo>
                  <a:lnTo>
                    <a:pt x="104" y="114"/>
                  </a:lnTo>
                  <a:lnTo>
                    <a:pt x="104" y="129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0" y="114"/>
                  </a:lnTo>
                  <a:lnTo>
                    <a:pt x="18" y="8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11" name="Freeform 312"/>
            <p:cNvSpPr/>
            <p:nvPr/>
          </p:nvSpPr>
          <p:spPr bwMode="auto">
            <a:xfrm>
              <a:off x="4775200" y="4364038"/>
              <a:ext cx="250825" cy="190500"/>
            </a:xfrm>
            <a:custGeom>
              <a:avLst/>
              <a:gdLst>
                <a:gd name="T0" fmla="*/ 30859 w 317"/>
                <a:gd name="T1" fmla="*/ 45244 h 240"/>
                <a:gd name="T2" fmla="*/ 30859 w 317"/>
                <a:gd name="T3" fmla="*/ 45244 h 240"/>
                <a:gd name="T4" fmla="*/ 37980 w 317"/>
                <a:gd name="T5" fmla="*/ 35719 h 240"/>
                <a:gd name="T6" fmla="*/ 41145 w 317"/>
                <a:gd name="T7" fmla="*/ 35719 h 240"/>
                <a:gd name="T8" fmla="*/ 45101 w 317"/>
                <a:gd name="T9" fmla="*/ 38100 h 240"/>
                <a:gd name="T10" fmla="*/ 48266 w 317"/>
                <a:gd name="T11" fmla="*/ 35719 h 240"/>
                <a:gd name="T12" fmla="*/ 55387 w 317"/>
                <a:gd name="T13" fmla="*/ 26194 h 240"/>
                <a:gd name="T14" fmla="*/ 58552 w 317"/>
                <a:gd name="T15" fmla="*/ 16669 h 240"/>
                <a:gd name="T16" fmla="*/ 62508 w 317"/>
                <a:gd name="T17" fmla="*/ 9525 h 240"/>
                <a:gd name="T18" fmla="*/ 62508 w 317"/>
                <a:gd name="T19" fmla="*/ 7144 h 240"/>
                <a:gd name="T20" fmla="*/ 62508 w 317"/>
                <a:gd name="T21" fmla="*/ 3175 h 240"/>
                <a:gd name="T22" fmla="*/ 58552 w 317"/>
                <a:gd name="T23" fmla="*/ 0 h 240"/>
                <a:gd name="T24" fmla="*/ 55387 w 317"/>
                <a:gd name="T25" fmla="*/ 0 h 240"/>
                <a:gd name="T26" fmla="*/ 52222 w 317"/>
                <a:gd name="T27" fmla="*/ 3175 h 240"/>
                <a:gd name="T28" fmla="*/ 41145 w 317"/>
                <a:gd name="T29" fmla="*/ 3175 h 240"/>
                <a:gd name="T30" fmla="*/ 34815 w 317"/>
                <a:gd name="T31" fmla="*/ 7144 h 240"/>
                <a:gd name="T32" fmla="*/ 27694 w 317"/>
                <a:gd name="T33" fmla="*/ 3175 h 240"/>
                <a:gd name="T34" fmla="*/ 23737 w 317"/>
                <a:gd name="T35" fmla="*/ 3175 h 240"/>
                <a:gd name="T36" fmla="*/ 13451 w 317"/>
                <a:gd name="T37" fmla="*/ 0 h 240"/>
                <a:gd name="T38" fmla="*/ 10286 w 317"/>
                <a:gd name="T39" fmla="*/ 0 h 240"/>
                <a:gd name="T40" fmla="*/ 3165 w 317"/>
                <a:gd name="T41" fmla="*/ 7144 h 240"/>
                <a:gd name="T42" fmla="*/ 3165 w 317"/>
                <a:gd name="T43" fmla="*/ 9525 h 240"/>
                <a:gd name="T44" fmla="*/ 3165 w 317"/>
                <a:gd name="T45" fmla="*/ 16669 h 240"/>
                <a:gd name="T46" fmla="*/ 0 w 317"/>
                <a:gd name="T47" fmla="*/ 28575 h 240"/>
                <a:gd name="T48" fmla="*/ 0 w 317"/>
                <a:gd name="T49" fmla="*/ 38100 h 240"/>
                <a:gd name="T50" fmla="*/ 10286 w 317"/>
                <a:gd name="T51" fmla="*/ 38100 h 240"/>
                <a:gd name="T52" fmla="*/ 10286 w 317"/>
                <a:gd name="T53" fmla="*/ 41275 h 240"/>
                <a:gd name="T54" fmla="*/ 13451 w 317"/>
                <a:gd name="T55" fmla="*/ 47625 h 240"/>
                <a:gd name="T56" fmla="*/ 17407 w 317"/>
                <a:gd name="T57" fmla="*/ 47625 h 240"/>
                <a:gd name="T58" fmla="*/ 30859 w 317"/>
                <a:gd name="T59" fmla="*/ 47625 h 240"/>
                <a:gd name="T60" fmla="*/ 30859 w 317"/>
                <a:gd name="T61" fmla="*/ 45244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7"/>
                <a:gd name="T94" fmla="*/ 0 h 240"/>
                <a:gd name="T95" fmla="*/ 317 w 317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7" h="240" extrusionOk="0">
                  <a:moveTo>
                    <a:pt x="159" y="225"/>
                  </a:moveTo>
                  <a:lnTo>
                    <a:pt x="159" y="225"/>
                  </a:lnTo>
                  <a:lnTo>
                    <a:pt x="194" y="177"/>
                  </a:lnTo>
                  <a:lnTo>
                    <a:pt x="211" y="177"/>
                  </a:lnTo>
                  <a:lnTo>
                    <a:pt x="228" y="192"/>
                  </a:lnTo>
                  <a:lnTo>
                    <a:pt x="246" y="177"/>
                  </a:lnTo>
                  <a:lnTo>
                    <a:pt x="282" y="129"/>
                  </a:lnTo>
                  <a:lnTo>
                    <a:pt x="299" y="81"/>
                  </a:lnTo>
                  <a:lnTo>
                    <a:pt x="317" y="48"/>
                  </a:lnTo>
                  <a:lnTo>
                    <a:pt x="317" y="33"/>
                  </a:lnTo>
                  <a:lnTo>
                    <a:pt x="317" y="15"/>
                  </a:lnTo>
                  <a:lnTo>
                    <a:pt x="299" y="0"/>
                  </a:lnTo>
                  <a:lnTo>
                    <a:pt x="282" y="0"/>
                  </a:lnTo>
                  <a:lnTo>
                    <a:pt x="265" y="15"/>
                  </a:lnTo>
                  <a:lnTo>
                    <a:pt x="211" y="15"/>
                  </a:lnTo>
                  <a:lnTo>
                    <a:pt x="177" y="33"/>
                  </a:lnTo>
                  <a:lnTo>
                    <a:pt x="142" y="15"/>
                  </a:lnTo>
                  <a:lnTo>
                    <a:pt x="123" y="15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19" y="33"/>
                  </a:lnTo>
                  <a:lnTo>
                    <a:pt x="19" y="48"/>
                  </a:lnTo>
                  <a:lnTo>
                    <a:pt x="19" y="81"/>
                  </a:lnTo>
                  <a:lnTo>
                    <a:pt x="0" y="144"/>
                  </a:lnTo>
                  <a:lnTo>
                    <a:pt x="0" y="192"/>
                  </a:lnTo>
                  <a:lnTo>
                    <a:pt x="54" y="192"/>
                  </a:lnTo>
                  <a:lnTo>
                    <a:pt x="54" y="207"/>
                  </a:lnTo>
                  <a:lnTo>
                    <a:pt x="71" y="240"/>
                  </a:lnTo>
                  <a:lnTo>
                    <a:pt x="88" y="240"/>
                  </a:lnTo>
                  <a:lnTo>
                    <a:pt x="159" y="240"/>
                  </a:lnTo>
                  <a:lnTo>
                    <a:pt x="159" y="22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12" name="Freeform 313"/>
            <p:cNvSpPr/>
            <p:nvPr/>
          </p:nvSpPr>
          <p:spPr bwMode="auto">
            <a:xfrm>
              <a:off x="4735513" y="4389438"/>
              <a:ext cx="55563" cy="127000"/>
            </a:xfrm>
            <a:custGeom>
              <a:avLst/>
              <a:gdLst>
                <a:gd name="T0" fmla="*/ 7247 w 69"/>
                <a:gd name="T1" fmla="*/ 3195 h 159"/>
                <a:gd name="T2" fmla="*/ 7247 w 69"/>
                <a:gd name="T3" fmla="*/ 3195 h 159"/>
                <a:gd name="T4" fmla="*/ 0 w 69"/>
                <a:gd name="T5" fmla="*/ 6390 h 159"/>
                <a:gd name="T6" fmla="*/ 0 w 69"/>
                <a:gd name="T7" fmla="*/ 9585 h 159"/>
                <a:gd name="T8" fmla="*/ 4026 w 69"/>
                <a:gd name="T9" fmla="*/ 12780 h 159"/>
                <a:gd name="T10" fmla="*/ 4026 w 69"/>
                <a:gd name="T11" fmla="*/ 19170 h 159"/>
                <a:gd name="T12" fmla="*/ 4026 w 69"/>
                <a:gd name="T13" fmla="*/ 31950 h 159"/>
                <a:gd name="T14" fmla="*/ 10468 w 69"/>
                <a:gd name="T15" fmla="*/ 31950 h 159"/>
                <a:gd name="T16" fmla="*/ 10468 w 69"/>
                <a:gd name="T17" fmla="*/ 22365 h 159"/>
                <a:gd name="T18" fmla="*/ 14495 w 69"/>
                <a:gd name="T19" fmla="*/ 9585 h 159"/>
                <a:gd name="T20" fmla="*/ 14495 w 69"/>
                <a:gd name="T21" fmla="*/ 3195 h 159"/>
                <a:gd name="T22" fmla="*/ 10468 w 69"/>
                <a:gd name="T23" fmla="*/ 0 h 159"/>
                <a:gd name="T24" fmla="*/ 7247 w 69"/>
                <a:gd name="T25" fmla="*/ 0 h 159"/>
                <a:gd name="T26" fmla="*/ 7247 w 69"/>
                <a:gd name="T27" fmla="*/ 3195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159"/>
                <a:gd name="T44" fmla="*/ 69 w 69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159" extrusionOk="0">
                  <a:moveTo>
                    <a:pt x="35" y="15"/>
                  </a:moveTo>
                  <a:lnTo>
                    <a:pt x="35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17" y="96"/>
                  </a:lnTo>
                  <a:lnTo>
                    <a:pt x="17" y="159"/>
                  </a:lnTo>
                  <a:lnTo>
                    <a:pt x="52" y="159"/>
                  </a:lnTo>
                  <a:lnTo>
                    <a:pt x="52" y="111"/>
                  </a:lnTo>
                  <a:lnTo>
                    <a:pt x="69" y="48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15"/>
                  </a:lnTo>
                </a:path>
              </a:pathLst>
            </a:custGeom>
            <a:grpFill/>
            <a:ln w="9525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13" name="Freeform 314"/>
            <p:cNvSpPr/>
            <p:nvPr/>
          </p:nvSpPr>
          <p:spPr bwMode="auto">
            <a:xfrm>
              <a:off x="4391025" y="4389438"/>
              <a:ext cx="150813" cy="101600"/>
            </a:xfrm>
            <a:custGeom>
              <a:avLst/>
              <a:gdLst>
                <a:gd name="T0" fmla="*/ 34925 w 190"/>
                <a:gd name="T1" fmla="*/ 26610 h 126"/>
                <a:gd name="T2" fmla="*/ 34925 w 190"/>
                <a:gd name="T3" fmla="*/ 26610 h 126"/>
                <a:gd name="T4" fmla="*/ 38100 w 190"/>
                <a:gd name="T5" fmla="*/ 26610 h 126"/>
                <a:gd name="T6" fmla="*/ 38100 w 190"/>
                <a:gd name="T7" fmla="*/ 22578 h 126"/>
                <a:gd name="T8" fmla="*/ 38100 w 190"/>
                <a:gd name="T9" fmla="*/ 20159 h 126"/>
                <a:gd name="T10" fmla="*/ 38100 w 190"/>
                <a:gd name="T11" fmla="*/ 16127 h 126"/>
                <a:gd name="T12" fmla="*/ 38100 w 190"/>
                <a:gd name="T13" fmla="*/ 12902 h 126"/>
                <a:gd name="T14" fmla="*/ 30956 w 190"/>
                <a:gd name="T15" fmla="*/ 0 h 126"/>
                <a:gd name="T16" fmla="*/ 23813 w 190"/>
                <a:gd name="T17" fmla="*/ 3225 h 126"/>
                <a:gd name="T18" fmla="*/ 17463 w 190"/>
                <a:gd name="T19" fmla="*/ 3225 h 126"/>
                <a:gd name="T20" fmla="*/ 20638 w 190"/>
                <a:gd name="T21" fmla="*/ 0 h 126"/>
                <a:gd name="T22" fmla="*/ 7144 w 190"/>
                <a:gd name="T23" fmla="*/ 0 h 126"/>
                <a:gd name="T24" fmla="*/ 7144 w 190"/>
                <a:gd name="T25" fmla="*/ 3225 h 126"/>
                <a:gd name="T26" fmla="*/ 0 w 190"/>
                <a:gd name="T27" fmla="*/ 9676 h 126"/>
                <a:gd name="T28" fmla="*/ 10319 w 190"/>
                <a:gd name="T29" fmla="*/ 16127 h 126"/>
                <a:gd name="T30" fmla="*/ 14288 w 190"/>
                <a:gd name="T31" fmla="*/ 12902 h 126"/>
                <a:gd name="T32" fmla="*/ 17463 w 190"/>
                <a:gd name="T33" fmla="*/ 12902 h 126"/>
                <a:gd name="T34" fmla="*/ 23813 w 190"/>
                <a:gd name="T35" fmla="*/ 20159 h 126"/>
                <a:gd name="T36" fmla="*/ 23813 w 190"/>
                <a:gd name="T37" fmla="*/ 22578 h 126"/>
                <a:gd name="T38" fmla="*/ 27781 w 190"/>
                <a:gd name="T39" fmla="*/ 20159 h 126"/>
                <a:gd name="T40" fmla="*/ 30956 w 190"/>
                <a:gd name="T41" fmla="*/ 26610 h 126"/>
                <a:gd name="T42" fmla="*/ 34925 w 190"/>
                <a:gd name="T43" fmla="*/ 26610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"/>
                <a:gd name="T67" fmla="*/ 0 h 126"/>
                <a:gd name="T68" fmla="*/ 190 w 190"/>
                <a:gd name="T69" fmla="*/ 126 h 1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" h="126" extrusionOk="0">
                  <a:moveTo>
                    <a:pt x="173" y="126"/>
                  </a:moveTo>
                  <a:lnTo>
                    <a:pt x="173" y="126"/>
                  </a:lnTo>
                  <a:lnTo>
                    <a:pt x="190" y="126"/>
                  </a:lnTo>
                  <a:lnTo>
                    <a:pt x="190" y="111"/>
                  </a:lnTo>
                  <a:lnTo>
                    <a:pt x="190" y="96"/>
                  </a:lnTo>
                  <a:lnTo>
                    <a:pt x="190" y="78"/>
                  </a:lnTo>
                  <a:lnTo>
                    <a:pt x="190" y="63"/>
                  </a:lnTo>
                  <a:lnTo>
                    <a:pt x="156" y="0"/>
                  </a:lnTo>
                  <a:lnTo>
                    <a:pt x="121" y="15"/>
                  </a:lnTo>
                  <a:lnTo>
                    <a:pt x="87" y="15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0" y="48"/>
                  </a:lnTo>
                  <a:lnTo>
                    <a:pt x="52" y="78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121" y="96"/>
                  </a:lnTo>
                  <a:lnTo>
                    <a:pt x="121" y="111"/>
                  </a:lnTo>
                  <a:lnTo>
                    <a:pt x="138" y="96"/>
                  </a:lnTo>
                  <a:lnTo>
                    <a:pt x="156" y="126"/>
                  </a:lnTo>
                  <a:lnTo>
                    <a:pt x="173" y="12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14" name="Freeform 315"/>
            <p:cNvSpPr/>
            <p:nvPr/>
          </p:nvSpPr>
          <p:spPr bwMode="auto">
            <a:xfrm>
              <a:off x="6196011" y="3832222"/>
              <a:ext cx="630238" cy="646115"/>
            </a:xfrm>
            <a:custGeom>
              <a:avLst/>
              <a:gdLst>
                <a:gd name="connsiteX0" fmla="*/ 9144 w 10000"/>
                <a:gd name="connsiteY0" fmla="*/ 3307 h 10599"/>
                <a:gd name="connsiteX1" fmla="*/ 9144 w 10000"/>
                <a:gd name="connsiteY1" fmla="*/ 3307 h 10599"/>
                <a:gd name="connsiteX2" fmla="*/ 9572 w 10000"/>
                <a:gd name="connsiteY2" fmla="*/ 3307 h 10599"/>
                <a:gd name="connsiteX3" fmla="*/ 10000 w 10000"/>
                <a:gd name="connsiteY3" fmla="*/ 3724 h 10599"/>
                <a:gd name="connsiteX4" fmla="*/ 10000 w 10000"/>
                <a:gd name="connsiteY4" fmla="*/ 4167 h 10599"/>
                <a:gd name="connsiteX5" fmla="*/ 9572 w 10000"/>
                <a:gd name="connsiteY5" fmla="*/ 4167 h 10599"/>
                <a:gd name="connsiteX6" fmla="*/ 9345 w 10000"/>
                <a:gd name="connsiteY6" fmla="*/ 4349 h 10599"/>
                <a:gd name="connsiteX7" fmla="*/ 8917 w 10000"/>
                <a:gd name="connsiteY7" fmla="*/ 5182 h 10599"/>
                <a:gd name="connsiteX8" fmla="*/ 8690 w 10000"/>
                <a:gd name="connsiteY8" fmla="*/ 5417 h 10599"/>
                <a:gd name="connsiteX9" fmla="*/ 8489 w 10000"/>
                <a:gd name="connsiteY9" fmla="*/ 5807 h 10599"/>
                <a:gd name="connsiteX10" fmla="*/ 8489 w 10000"/>
                <a:gd name="connsiteY10" fmla="*/ 6042 h 10599"/>
                <a:gd name="connsiteX11" fmla="*/ 8262 w 10000"/>
                <a:gd name="connsiteY11" fmla="*/ 5417 h 10599"/>
                <a:gd name="connsiteX12" fmla="*/ 8262 w 10000"/>
                <a:gd name="connsiteY12" fmla="*/ 5182 h 10599"/>
                <a:gd name="connsiteX13" fmla="*/ 8035 w 10000"/>
                <a:gd name="connsiteY13" fmla="*/ 5417 h 10599"/>
                <a:gd name="connsiteX14" fmla="*/ 7834 w 10000"/>
                <a:gd name="connsiteY14" fmla="*/ 5417 h 10599"/>
                <a:gd name="connsiteX15" fmla="*/ 7834 w 10000"/>
                <a:gd name="connsiteY15" fmla="*/ 5182 h 10599"/>
                <a:gd name="connsiteX16" fmla="*/ 8262 w 10000"/>
                <a:gd name="connsiteY16" fmla="*/ 4792 h 10599"/>
                <a:gd name="connsiteX17" fmla="*/ 7406 w 10000"/>
                <a:gd name="connsiteY17" fmla="*/ 4792 h 10599"/>
                <a:gd name="connsiteX18" fmla="*/ 7406 w 10000"/>
                <a:gd name="connsiteY18" fmla="*/ 4349 h 10599"/>
                <a:gd name="connsiteX19" fmla="*/ 7179 w 10000"/>
                <a:gd name="connsiteY19" fmla="*/ 4349 h 10599"/>
                <a:gd name="connsiteX20" fmla="*/ 6952 w 10000"/>
                <a:gd name="connsiteY20" fmla="*/ 4349 h 10599"/>
                <a:gd name="connsiteX21" fmla="*/ 6952 w 10000"/>
                <a:gd name="connsiteY21" fmla="*/ 4557 h 10599"/>
                <a:gd name="connsiteX22" fmla="*/ 6751 w 10000"/>
                <a:gd name="connsiteY22" fmla="*/ 4974 h 10599"/>
                <a:gd name="connsiteX23" fmla="*/ 6952 w 10000"/>
                <a:gd name="connsiteY23" fmla="*/ 4974 h 10599"/>
                <a:gd name="connsiteX24" fmla="*/ 7179 w 10000"/>
                <a:gd name="connsiteY24" fmla="*/ 6042 h 10599"/>
                <a:gd name="connsiteX25" fmla="*/ 6952 w 10000"/>
                <a:gd name="connsiteY25" fmla="*/ 6042 h 10599"/>
                <a:gd name="connsiteX26" fmla="*/ 6952 w 10000"/>
                <a:gd name="connsiteY26" fmla="*/ 5807 h 10599"/>
                <a:gd name="connsiteX27" fmla="*/ 6524 w 10000"/>
                <a:gd name="connsiteY27" fmla="*/ 6042 h 10599"/>
                <a:gd name="connsiteX28" fmla="*/ 6297 w 10000"/>
                <a:gd name="connsiteY28" fmla="*/ 6667 h 10599"/>
                <a:gd name="connsiteX29" fmla="*/ 5869 w 10000"/>
                <a:gd name="connsiteY29" fmla="*/ 6849 h 10599"/>
                <a:gd name="connsiteX30" fmla="*/ 4786 w 10000"/>
                <a:gd name="connsiteY30" fmla="*/ 7682 h 10599"/>
                <a:gd name="connsiteX31" fmla="*/ 4786 w 10000"/>
                <a:gd name="connsiteY31" fmla="*/ 7917 h 10599"/>
                <a:gd name="connsiteX32" fmla="*/ 4559 w 10000"/>
                <a:gd name="connsiteY32" fmla="*/ 7917 h 10599"/>
                <a:gd name="connsiteX33" fmla="*/ 4358 w 10000"/>
                <a:gd name="connsiteY33" fmla="*/ 8099 h 10599"/>
                <a:gd name="connsiteX34" fmla="*/ 4131 w 10000"/>
                <a:gd name="connsiteY34" fmla="*/ 8099 h 10599"/>
                <a:gd name="connsiteX35" fmla="*/ 4131 w 10000"/>
                <a:gd name="connsiteY35" fmla="*/ 8307 h 10599"/>
                <a:gd name="connsiteX36" fmla="*/ 4131 w 10000"/>
                <a:gd name="connsiteY36" fmla="*/ 8932 h 10599"/>
                <a:gd name="connsiteX37" fmla="*/ 3904 w 10000"/>
                <a:gd name="connsiteY37" fmla="*/ 9349 h 10599"/>
                <a:gd name="connsiteX38" fmla="*/ 3904 w 10000"/>
                <a:gd name="connsiteY38" fmla="*/ 9974 h 10599"/>
                <a:gd name="connsiteX39" fmla="*/ 3703 w 10000"/>
                <a:gd name="connsiteY39" fmla="*/ 10182 h 10599"/>
                <a:gd name="connsiteX40" fmla="*/ 3476 w 10000"/>
                <a:gd name="connsiteY40" fmla="*/ 10417 h 10599"/>
                <a:gd name="connsiteX41" fmla="*/ 3249 w 10000"/>
                <a:gd name="connsiteY41" fmla="*/ 10599 h 10599"/>
                <a:gd name="connsiteX42" fmla="*/ 2821 w 10000"/>
                <a:gd name="connsiteY42" fmla="*/ 10417 h 10599"/>
                <a:gd name="connsiteX43" fmla="*/ 2166 w 10000"/>
                <a:gd name="connsiteY43" fmla="*/ 8542 h 10599"/>
                <a:gd name="connsiteX44" fmla="*/ 1738 w 10000"/>
                <a:gd name="connsiteY44" fmla="*/ 7917 h 10599"/>
                <a:gd name="connsiteX45" fmla="*/ 1511 w 10000"/>
                <a:gd name="connsiteY45" fmla="*/ 6667 h 10599"/>
                <a:gd name="connsiteX46" fmla="*/ 1511 w 10000"/>
                <a:gd name="connsiteY46" fmla="*/ 5807 h 10599"/>
                <a:gd name="connsiteX47" fmla="*/ 1310 w 10000"/>
                <a:gd name="connsiteY47" fmla="*/ 6224 h 10599"/>
                <a:gd name="connsiteX48" fmla="*/ 856 w 10000"/>
                <a:gd name="connsiteY48" fmla="*/ 6432 h 10599"/>
                <a:gd name="connsiteX49" fmla="*/ 202 w 10000"/>
                <a:gd name="connsiteY49" fmla="*/ 5807 h 10599"/>
                <a:gd name="connsiteX50" fmla="*/ 655 w 10000"/>
                <a:gd name="connsiteY50" fmla="*/ 5807 h 10599"/>
                <a:gd name="connsiteX51" fmla="*/ 655 w 10000"/>
                <a:gd name="connsiteY51" fmla="*/ 5599 h 10599"/>
                <a:gd name="connsiteX52" fmla="*/ 428 w 10000"/>
                <a:gd name="connsiteY52" fmla="*/ 5599 h 10599"/>
                <a:gd name="connsiteX53" fmla="*/ 0 w 10000"/>
                <a:gd name="connsiteY53" fmla="*/ 5417 h 10599"/>
                <a:gd name="connsiteX54" fmla="*/ 202 w 10000"/>
                <a:gd name="connsiteY54" fmla="*/ 5182 h 10599"/>
                <a:gd name="connsiteX55" fmla="*/ 856 w 10000"/>
                <a:gd name="connsiteY55" fmla="*/ 5182 h 10599"/>
                <a:gd name="connsiteX56" fmla="*/ 856 w 10000"/>
                <a:gd name="connsiteY56" fmla="*/ 4974 h 10599"/>
                <a:gd name="connsiteX57" fmla="*/ 856 w 10000"/>
                <a:gd name="connsiteY57" fmla="*/ 4557 h 10599"/>
                <a:gd name="connsiteX58" fmla="*/ 655 w 10000"/>
                <a:gd name="connsiteY58" fmla="*/ 4557 h 10599"/>
                <a:gd name="connsiteX59" fmla="*/ 655 w 10000"/>
                <a:gd name="connsiteY59" fmla="*/ 4349 h 10599"/>
                <a:gd name="connsiteX60" fmla="*/ 428 w 10000"/>
                <a:gd name="connsiteY60" fmla="*/ 4349 h 10599"/>
                <a:gd name="connsiteX61" fmla="*/ 428 w 10000"/>
                <a:gd name="connsiteY61" fmla="*/ 3932 h 10599"/>
                <a:gd name="connsiteX62" fmla="*/ 655 w 10000"/>
                <a:gd name="connsiteY62" fmla="*/ 3724 h 10599"/>
                <a:gd name="connsiteX63" fmla="*/ 856 w 10000"/>
                <a:gd name="connsiteY63" fmla="*/ 3932 h 10599"/>
                <a:gd name="connsiteX64" fmla="*/ 1310 w 10000"/>
                <a:gd name="connsiteY64" fmla="*/ 3724 h 10599"/>
                <a:gd name="connsiteX65" fmla="*/ 2393 w 10000"/>
                <a:gd name="connsiteY65" fmla="*/ 2474 h 10599"/>
                <a:gd name="connsiteX66" fmla="*/ 2166 w 10000"/>
                <a:gd name="connsiteY66" fmla="*/ 2292 h 10599"/>
                <a:gd name="connsiteX67" fmla="*/ 2393 w 10000"/>
                <a:gd name="connsiteY67" fmla="*/ 2292 h 10599"/>
                <a:gd name="connsiteX68" fmla="*/ 2393 w 10000"/>
                <a:gd name="connsiteY68" fmla="*/ 2057 h 10599"/>
                <a:gd name="connsiteX69" fmla="*/ 1965 w 10000"/>
                <a:gd name="connsiteY69" fmla="*/ 1849 h 10599"/>
                <a:gd name="connsiteX70" fmla="*/ 2166 w 10000"/>
                <a:gd name="connsiteY70" fmla="*/ 1432 h 10599"/>
                <a:gd name="connsiteX71" fmla="*/ 1965 w 10000"/>
                <a:gd name="connsiteY71" fmla="*/ 1224 h 10599"/>
                <a:gd name="connsiteX72" fmla="*/ 1940 w 10000"/>
                <a:gd name="connsiteY72" fmla="*/ 417 h 10599"/>
                <a:gd name="connsiteX73" fmla="*/ 2596 w 10000"/>
                <a:gd name="connsiteY73" fmla="*/ 0 h 10599"/>
                <a:gd name="connsiteX74" fmla="*/ 3249 w 10000"/>
                <a:gd name="connsiteY74" fmla="*/ 807 h 10599"/>
                <a:gd name="connsiteX75" fmla="*/ 3904 w 10000"/>
                <a:gd name="connsiteY75" fmla="*/ 599 h 10599"/>
                <a:gd name="connsiteX76" fmla="*/ 4131 w 10000"/>
                <a:gd name="connsiteY76" fmla="*/ 807 h 10599"/>
                <a:gd name="connsiteX77" fmla="*/ 4131 w 10000"/>
                <a:gd name="connsiteY77" fmla="*/ 1224 h 10599"/>
                <a:gd name="connsiteX78" fmla="*/ 3703 w 10000"/>
                <a:gd name="connsiteY78" fmla="*/ 1667 h 10599"/>
                <a:gd name="connsiteX79" fmla="*/ 3904 w 10000"/>
                <a:gd name="connsiteY79" fmla="*/ 2057 h 10599"/>
                <a:gd name="connsiteX80" fmla="*/ 3476 w 10000"/>
                <a:gd name="connsiteY80" fmla="*/ 2057 h 10599"/>
                <a:gd name="connsiteX81" fmla="*/ 3703 w 10000"/>
                <a:gd name="connsiteY81" fmla="*/ 2682 h 10599"/>
                <a:gd name="connsiteX82" fmla="*/ 4358 w 10000"/>
                <a:gd name="connsiteY82" fmla="*/ 2917 h 10599"/>
                <a:gd name="connsiteX83" fmla="*/ 4131 w 10000"/>
                <a:gd name="connsiteY83" fmla="*/ 3542 h 10599"/>
                <a:gd name="connsiteX84" fmla="*/ 4559 w 10000"/>
                <a:gd name="connsiteY84" fmla="*/ 3724 h 10599"/>
                <a:gd name="connsiteX85" fmla="*/ 6524 w 10000"/>
                <a:gd name="connsiteY85" fmla="*/ 4349 h 10599"/>
                <a:gd name="connsiteX86" fmla="*/ 6751 w 10000"/>
                <a:gd name="connsiteY86" fmla="*/ 4349 h 10599"/>
                <a:gd name="connsiteX87" fmla="*/ 6751 w 10000"/>
                <a:gd name="connsiteY87" fmla="*/ 4167 h 10599"/>
                <a:gd name="connsiteX88" fmla="*/ 6751 w 10000"/>
                <a:gd name="connsiteY88" fmla="*/ 3724 h 10599"/>
                <a:gd name="connsiteX89" fmla="*/ 6952 w 10000"/>
                <a:gd name="connsiteY89" fmla="*/ 3724 h 10599"/>
                <a:gd name="connsiteX90" fmla="*/ 7179 w 10000"/>
                <a:gd name="connsiteY90" fmla="*/ 3932 h 10599"/>
                <a:gd name="connsiteX91" fmla="*/ 7179 w 10000"/>
                <a:gd name="connsiteY91" fmla="*/ 4167 h 10599"/>
                <a:gd name="connsiteX92" fmla="*/ 8035 w 10000"/>
                <a:gd name="connsiteY92" fmla="*/ 4167 h 10599"/>
                <a:gd name="connsiteX93" fmla="*/ 8262 w 10000"/>
                <a:gd name="connsiteY93" fmla="*/ 4167 h 10599"/>
                <a:gd name="connsiteX94" fmla="*/ 8035 w 10000"/>
                <a:gd name="connsiteY94" fmla="*/ 3724 h 10599"/>
                <a:gd name="connsiteX95" fmla="*/ 9144 w 10000"/>
                <a:gd name="connsiteY95" fmla="*/ 3307 h 10599"/>
                <a:gd name="connsiteX0" fmla="*/ 9144 w 10000"/>
                <a:gd name="connsiteY0" fmla="*/ 3307 h 10599"/>
                <a:gd name="connsiteX1" fmla="*/ 9144 w 10000"/>
                <a:gd name="connsiteY1" fmla="*/ 3307 h 10599"/>
                <a:gd name="connsiteX2" fmla="*/ 9572 w 10000"/>
                <a:gd name="connsiteY2" fmla="*/ 3307 h 10599"/>
                <a:gd name="connsiteX3" fmla="*/ 10000 w 10000"/>
                <a:gd name="connsiteY3" fmla="*/ 3724 h 10599"/>
                <a:gd name="connsiteX4" fmla="*/ 10000 w 10000"/>
                <a:gd name="connsiteY4" fmla="*/ 4167 h 10599"/>
                <a:gd name="connsiteX5" fmla="*/ 9572 w 10000"/>
                <a:gd name="connsiteY5" fmla="*/ 4167 h 10599"/>
                <a:gd name="connsiteX6" fmla="*/ 9345 w 10000"/>
                <a:gd name="connsiteY6" fmla="*/ 4349 h 10599"/>
                <a:gd name="connsiteX7" fmla="*/ 8917 w 10000"/>
                <a:gd name="connsiteY7" fmla="*/ 5182 h 10599"/>
                <a:gd name="connsiteX8" fmla="*/ 8690 w 10000"/>
                <a:gd name="connsiteY8" fmla="*/ 5417 h 10599"/>
                <a:gd name="connsiteX9" fmla="*/ 8489 w 10000"/>
                <a:gd name="connsiteY9" fmla="*/ 5807 h 10599"/>
                <a:gd name="connsiteX10" fmla="*/ 8489 w 10000"/>
                <a:gd name="connsiteY10" fmla="*/ 6042 h 10599"/>
                <a:gd name="connsiteX11" fmla="*/ 8262 w 10000"/>
                <a:gd name="connsiteY11" fmla="*/ 5417 h 10599"/>
                <a:gd name="connsiteX12" fmla="*/ 8262 w 10000"/>
                <a:gd name="connsiteY12" fmla="*/ 5182 h 10599"/>
                <a:gd name="connsiteX13" fmla="*/ 8035 w 10000"/>
                <a:gd name="connsiteY13" fmla="*/ 5417 h 10599"/>
                <a:gd name="connsiteX14" fmla="*/ 7834 w 10000"/>
                <a:gd name="connsiteY14" fmla="*/ 5417 h 10599"/>
                <a:gd name="connsiteX15" fmla="*/ 7834 w 10000"/>
                <a:gd name="connsiteY15" fmla="*/ 5182 h 10599"/>
                <a:gd name="connsiteX16" fmla="*/ 8262 w 10000"/>
                <a:gd name="connsiteY16" fmla="*/ 4792 h 10599"/>
                <a:gd name="connsiteX17" fmla="*/ 7406 w 10000"/>
                <a:gd name="connsiteY17" fmla="*/ 4792 h 10599"/>
                <a:gd name="connsiteX18" fmla="*/ 7406 w 10000"/>
                <a:gd name="connsiteY18" fmla="*/ 4349 h 10599"/>
                <a:gd name="connsiteX19" fmla="*/ 7179 w 10000"/>
                <a:gd name="connsiteY19" fmla="*/ 4349 h 10599"/>
                <a:gd name="connsiteX20" fmla="*/ 6952 w 10000"/>
                <a:gd name="connsiteY20" fmla="*/ 4349 h 10599"/>
                <a:gd name="connsiteX21" fmla="*/ 6952 w 10000"/>
                <a:gd name="connsiteY21" fmla="*/ 4557 h 10599"/>
                <a:gd name="connsiteX22" fmla="*/ 6751 w 10000"/>
                <a:gd name="connsiteY22" fmla="*/ 4974 h 10599"/>
                <a:gd name="connsiteX23" fmla="*/ 6952 w 10000"/>
                <a:gd name="connsiteY23" fmla="*/ 4974 h 10599"/>
                <a:gd name="connsiteX24" fmla="*/ 7179 w 10000"/>
                <a:gd name="connsiteY24" fmla="*/ 6042 h 10599"/>
                <a:gd name="connsiteX25" fmla="*/ 6952 w 10000"/>
                <a:gd name="connsiteY25" fmla="*/ 6042 h 10599"/>
                <a:gd name="connsiteX26" fmla="*/ 6952 w 10000"/>
                <a:gd name="connsiteY26" fmla="*/ 5807 h 10599"/>
                <a:gd name="connsiteX27" fmla="*/ 6524 w 10000"/>
                <a:gd name="connsiteY27" fmla="*/ 6042 h 10599"/>
                <a:gd name="connsiteX28" fmla="*/ 6297 w 10000"/>
                <a:gd name="connsiteY28" fmla="*/ 6667 h 10599"/>
                <a:gd name="connsiteX29" fmla="*/ 5869 w 10000"/>
                <a:gd name="connsiteY29" fmla="*/ 6849 h 10599"/>
                <a:gd name="connsiteX30" fmla="*/ 4786 w 10000"/>
                <a:gd name="connsiteY30" fmla="*/ 7682 h 10599"/>
                <a:gd name="connsiteX31" fmla="*/ 4786 w 10000"/>
                <a:gd name="connsiteY31" fmla="*/ 7917 h 10599"/>
                <a:gd name="connsiteX32" fmla="*/ 4559 w 10000"/>
                <a:gd name="connsiteY32" fmla="*/ 7917 h 10599"/>
                <a:gd name="connsiteX33" fmla="*/ 4358 w 10000"/>
                <a:gd name="connsiteY33" fmla="*/ 8099 h 10599"/>
                <a:gd name="connsiteX34" fmla="*/ 4131 w 10000"/>
                <a:gd name="connsiteY34" fmla="*/ 8099 h 10599"/>
                <a:gd name="connsiteX35" fmla="*/ 4131 w 10000"/>
                <a:gd name="connsiteY35" fmla="*/ 8307 h 10599"/>
                <a:gd name="connsiteX36" fmla="*/ 4131 w 10000"/>
                <a:gd name="connsiteY36" fmla="*/ 8932 h 10599"/>
                <a:gd name="connsiteX37" fmla="*/ 3904 w 10000"/>
                <a:gd name="connsiteY37" fmla="*/ 9349 h 10599"/>
                <a:gd name="connsiteX38" fmla="*/ 3904 w 10000"/>
                <a:gd name="connsiteY38" fmla="*/ 9974 h 10599"/>
                <a:gd name="connsiteX39" fmla="*/ 3703 w 10000"/>
                <a:gd name="connsiteY39" fmla="*/ 10182 h 10599"/>
                <a:gd name="connsiteX40" fmla="*/ 3476 w 10000"/>
                <a:gd name="connsiteY40" fmla="*/ 10417 h 10599"/>
                <a:gd name="connsiteX41" fmla="*/ 3249 w 10000"/>
                <a:gd name="connsiteY41" fmla="*/ 10599 h 10599"/>
                <a:gd name="connsiteX42" fmla="*/ 2821 w 10000"/>
                <a:gd name="connsiteY42" fmla="*/ 10417 h 10599"/>
                <a:gd name="connsiteX43" fmla="*/ 2166 w 10000"/>
                <a:gd name="connsiteY43" fmla="*/ 8542 h 10599"/>
                <a:gd name="connsiteX44" fmla="*/ 1738 w 10000"/>
                <a:gd name="connsiteY44" fmla="*/ 7917 h 10599"/>
                <a:gd name="connsiteX45" fmla="*/ 1511 w 10000"/>
                <a:gd name="connsiteY45" fmla="*/ 6667 h 10599"/>
                <a:gd name="connsiteX46" fmla="*/ 1511 w 10000"/>
                <a:gd name="connsiteY46" fmla="*/ 5807 h 10599"/>
                <a:gd name="connsiteX47" fmla="*/ 1310 w 10000"/>
                <a:gd name="connsiteY47" fmla="*/ 6224 h 10599"/>
                <a:gd name="connsiteX48" fmla="*/ 856 w 10000"/>
                <a:gd name="connsiteY48" fmla="*/ 6432 h 10599"/>
                <a:gd name="connsiteX49" fmla="*/ 202 w 10000"/>
                <a:gd name="connsiteY49" fmla="*/ 5807 h 10599"/>
                <a:gd name="connsiteX50" fmla="*/ 655 w 10000"/>
                <a:gd name="connsiteY50" fmla="*/ 5807 h 10599"/>
                <a:gd name="connsiteX51" fmla="*/ 655 w 10000"/>
                <a:gd name="connsiteY51" fmla="*/ 5599 h 10599"/>
                <a:gd name="connsiteX52" fmla="*/ 428 w 10000"/>
                <a:gd name="connsiteY52" fmla="*/ 5599 h 10599"/>
                <a:gd name="connsiteX53" fmla="*/ 0 w 10000"/>
                <a:gd name="connsiteY53" fmla="*/ 5417 h 10599"/>
                <a:gd name="connsiteX54" fmla="*/ 202 w 10000"/>
                <a:gd name="connsiteY54" fmla="*/ 5182 h 10599"/>
                <a:gd name="connsiteX55" fmla="*/ 856 w 10000"/>
                <a:gd name="connsiteY55" fmla="*/ 5182 h 10599"/>
                <a:gd name="connsiteX56" fmla="*/ 856 w 10000"/>
                <a:gd name="connsiteY56" fmla="*/ 4974 h 10599"/>
                <a:gd name="connsiteX57" fmla="*/ 856 w 10000"/>
                <a:gd name="connsiteY57" fmla="*/ 4557 h 10599"/>
                <a:gd name="connsiteX58" fmla="*/ 655 w 10000"/>
                <a:gd name="connsiteY58" fmla="*/ 4557 h 10599"/>
                <a:gd name="connsiteX59" fmla="*/ 655 w 10000"/>
                <a:gd name="connsiteY59" fmla="*/ 4349 h 10599"/>
                <a:gd name="connsiteX60" fmla="*/ 428 w 10000"/>
                <a:gd name="connsiteY60" fmla="*/ 4349 h 10599"/>
                <a:gd name="connsiteX61" fmla="*/ 428 w 10000"/>
                <a:gd name="connsiteY61" fmla="*/ 3932 h 10599"/>
                <a:gd name="connsiteX62" fmla="*/ 655 w 10000"/>
                <a:gd name="connsiteY62" fmla="*/ 3724 h 10599"/>
                <a:gd name="connsiteX63" fmla="*/ 856 w 10000"/>
                <a:gd name="connsiteY63" fmla="*/ 3932 h 10599"/>
                <a:gd name="connsiteX64" fmla="*/ 1310 w 10000"/>
                <a:gd name="connsiteY64" fmla="*/ 3724 h 10599"/>
                <a:gd name="connsiteX65" fmla="*/ 2393 w 10000"/>
                <a:gd name="connsiteY65" fmla="*/ 2474 h 10599"/>
                <a:gd name="connsiteX66" fmla="*/ 2166 w 10000"/>
                <a:gd name="connsiteY66" fmla="*/ 2292 h 10599"/>
                <a:gd name="connsiteX67" fmla="*/ 2393 w 10000"/>
                <a:gd name="connsiteY67" fmla="*/ 2292 h 10599"/>
                <a:gd name="connsiteX68" fmla="*/ 2393 w 10000"/>
                <a:gd name="connsiteY68" fmla="*/ 2057 h 10599"/>
                <a:gd name="connsiteX69" fmla="*/ 1965 w 10000"/>
                <a:gd name="connsiteY69" fmla="*/ 1849 h 10599"/>
                <a:gd name="connsiteX70" fmla="*/ 2166 w 10000"/>
                <a:gd name="connsiteY70" fmla="*/ 1432 h 10599"/>
                <a:gd name="connsiteX71" fmla="*/ 1965 w 10000"/>
                <a:gd name="connsiteY71" fmla="*/ 1224 h 10599"/>
                <a:gd name="connsiteX72" fmla="*/ 1940 w 10000"/>
                <a:gd name="connsiteY72" fmla="*/ 417 h 10599"/>
                <a:gd name="connsiteX73" fmla="*/ 2596 w 10000"/>
                <a:gd name="connsiteY73" fmla="*/ 0 h 10599"/>
                <a:gd name="connsiteX74" fmla="*/ 3382 w 10000"/>
                <a:gd name="connsiteY74" fmla="*/ 599 h 10599"/>
                <a:gd name="connsiteX75" fmla="*/ 3904 w 10000"/>
                <a:gd name="connsiteY75" fmla="*/ 599 h 10599"/>
                <a:gd name="connsiteX76" fmla="*/ 4131 w 10000"/>
                <a:gd name="connsiteY76" fmla="*/ 807 h 10599"/>
                <a:gd name="connsiteX77" fmla="*/ 4131 w 10000"/>
                <a:gd name="connsiteY77" fmla="*/ 1224 h 10599"/>
                <a:gd name="connsiteX78" fmla="*/ 3703 w 10000"/>
                <a:gd name="connsiteY78" fmla="*/ 1667 h 10599"/>
                <a:gd name="connsiteX79" fmla="*/ 3904 w 10000"/>
                <a:gd name="connsiteY79" fmla="*/ 2057 h 10599"/>
                <a:gd name="connsiteX80" fmla="*/ 3476 w 10000"/>
                <a:gd name="connsiteY80" fmla="*/ 2057 h 10599"/>
                <a:gd name="connsiteX81" fmla="*/ 3703 w 10000"/>
                <a:gd name="connsiteY81" fmla="*/ 2682 h 10599"/>
                <a:gd name="connsiteX82" fmla="*/ 4358 w 10000"/>
                <a:gd name="connsiteY82" fmla="*/ 2917 h 10599"/>
                <a:gd name="connsiteX83" fmla="*/ 4131 w 10000"/>
                <a:gd name="connsiteY83" fmla="*/ 3542 h 10599"/>
                <a:gd name="connsiteX84" fmla="*/ 4559 w 10000"/>
                <a:gd name="connsiteY84" fmla="*/ 3724 h 10599"/>
                <a:gd name="connsiteX85" fmla="*/ 6524 w 10000"/>
                <a:gd name="connsiteY85" fmla="*/ 4349 h 10599"/>
                <a:gd name="connsiteX86" fmla="*/ 6751 w 10000"/>
                <a:gd name="connsiteY86" fmla="*/ 4349 h 10599"/>
                <a:gd name="connsiteX87" fmla="*/ 6751 w 10000"/>
                <a:gd name="connsiteY87" fmla="*/ 4167 h 10599"/>
                <a:gd name="connsiteX88" fmla="*/ 6751 w 10000"/>
                <a:gd name="connsiteY88" fmla="*/ 3724 h 10599"/>
                <a:gd name="connsiteX89" fmla="*/ 6952 w 10000"/>
                <a:gd name="connsiteY89" fmla="*/ 3724 h 10599"/>
                <a:gd name="connsiteX90" fmla="*/ 7179 w 10000"/>
                <a:gd name="connsiteY90" fmla="*/ 3932 h 10599"/>
                <a:gd name="connsiteX91" fmla="*/ 7179 w 10000"/>
                <a:gd name="connsiteY91" fmla="*/ 4167 h 10599"/>
                <a:gd name="connsiteX92" fmla="*/ 8035 w 10000"/>
                <a:gd name="connsiteY92" fmla="*/ 4167 h 10599"/>
                <a:gd name="connsiteX93" fmla="*/ 8262 w 10000"/>
                <a:gd name="connsiteY93" fmla="*/ 4167 h 10599"/>
                <a:gd name="connsiteX94" fmla="*/ 8035 w 10000"/>
                <a:gd name="connsiteY94" fmla="*/ 3724 h 10599"/>
                <a:gd name="connsiteX95" fmla="*/ 9144 w 10000"/>
                <a:gd name="connsiteY95" fmla="*/ 3307 h 10599"/>
                <a:gd name="connsiteX0" fmla="*/ 9144 w 10000"/>
                <a:gd name="connsiteY0" fmla="*/ 3307 h 10599"/>
                <a:gd name="connsiteX1" fmla="*/ 9144 w 10000"/>
                <a:gd name="connsiteY1" fmla="*/ 3307 h 10599"/>
                <a:gd name="connsiteX2" fmla="*/ 9572 w 10000"/>
                <a:gd name="connsiteY2" fmla="*/ 3307 h 10599"/>
                <a:gd name="connsiteX3" fmla="*/ 10000 w 10000"/>
                <a:gd name="connsiteY3" fmla="*/ 3724 h 10599"/>
                <a:gd name="connsiteX4" fmla="*/ 10000 w 10000"/>
                <a:gd name="connsiteY4" fmla="*/ 4167 h 10599"/>
                <a:gd name="connsiteX5" fmla="*/ 9572 w 10000"/>
                <a:gd name="connsiteY5" fmla="*/ 4167 h 10599"/>
                <a:gd name="connsiteX6" fmla="*/ 9345 w 10000"/>
                <a:gd name="connsiteY6" fmla="*/ 4349 h 10599"/>
                <a:gd name="connsiteX7" fmla="*/ 8917 w 10000"/>
                <a:gd name="connsiteY7" fmla="*/ 5182 h 10599"/>
                <a:gd name="connsiteX8" fmla="*/ 8690 w 10000"/>
                <a:gd name="connsiteY8" fmla="*/ 5417 h 10599"/>
                <a:gd name="connsiteX9" fmla="*/ 8489 w 10000"/>
                <a:gd name="connsiteY9" fmla="*/ 5807 h 10599"/>
                <a:gd name="connsiteX10" fmla="*/ 8489 w 10000"/>
                <a:gd name="connsiteY10" fmla="*/ 6042 h 10599"/>
                <a:gd name="connsiteX11" fmla="*/ 8262 w 10000"/>
                <a:gd name="connsiteY11" fmla="*/ 5417 h 10599"/>
                <a:gd name="connsiteX12" fmla="*/ 8262 w 10000"/>
                <a:gd name="connsiteY12" fmla="*/ 5182 h 10599"/>
                <a:gd name="connsiteX13" fmla="*/ 8035 w 10000"/>
                <a:gd name="connsiteY13" fmla="*/ 5417 h 10599"/>
                <a:gd name="connsiteX14" fmla="*/ 7834 w 10000"/>
                <a:gd name="connsiteY14" fmla="*/ 5417 h 10599"/>
                <a:gd name="connsiteX15" fmla="*/ 7834 w 10000"/>
                <a:gd name="connsiteY15" fmla="*/ 5182 h 10599"/>
                <a:gd name="connsiteX16" fmla="*/ 8262 w 10000"/>
                <a:gd name="connsiteY16" fmla="*/ 4792 h 10599"/>
                <a:gd name="connsiteX17" fmla="*/ 7406 w 10000"/>
                <a:gd name="connsiteY17" fmla="*/ 4792 h 10599"/>
                <a:gd name="connsiteX18" fmla="*/ 7406 w 10000"/>
                <a:gd name="connsiteY18" fmla="*/ 4349 h 10599"/>
                <a:gd name="connsiteX19" fmla="*/ 7179 w 10000"/>
                <a:gd name="connsiteY19" fmla="*/ 4349 h 10599"/>
                <a:gd name="connsiteX20" fmla="*/ 6952 w 10000"/>
                <a:gd name="connsiteY20" fmla="*/ 4349 h 10599"/>
                <a:gd name="connsiteX21" fmla="*/ 6952 w 10000"/>
                <a:gd name="connsiteY21" fmla="*/ 4557 h 10599"/>
                <a:gd name="connsiteX22" fmla="*/ 6751 w 10000"/>
                <a:gd name="connsiteY22" fmla="*/ 4974 h 10599"/>
                <a:gd name="connsiteX23" fmla="*/ 6952 w 10000"/>
                <a:gd name="connsiteY23" fmla="*/ 4974 h 10599"/>
                <a:gd name="connsiteX24" fmla="*/ 7179 w 10000"/>
                <a:gd name="connsiteY24" fmla="*/ 6042 h 10599"/>
                <a:gd name="connsiteX25" fmla="*/ 6952 w 10000"/>
                <a:gd name="connsiteY25" fmla="*/ 6042 h 10599"/>
                <a:gd name="connsiteX26" fmla="*/ 6952 w 10000"/>
                <a:gd name="connsiteY26" fmla="*/ 5807 h 10599"/>
                <a:gd name="connsiteX27" fmla="*/ 6524 w 10000"/>
                <a:gd name="connsiteY27" fmla="*/ 6042 h 10599"/>
                <a:gd name="connsiteX28" fmla="*/ 6297 w 10000"/>
                <a:gd name="connsiteY28" fmla="*/ 6667 h 10599"/>
                <a:gd name="connsiteX29" fmla="*/ 5869 w 10000"/>
                <a:gd name="connsiteY29" fmla="*/ 6849 h 10599"/>
                <a:gd name="connsiteX30" fmla="*/ 4786 w 10000"/>
                <a:gd name="connsiteY30" fmla="*/ 7682 h 10599"/>
                <a:gd name="connsiteX31" fmla="*/ 4786 w 10000"/>
                <a:gd name="connsiteY31" fmla="*/ 7917 h 10599"/>
                <a:gd name="connsiteX32" fmla="*/ 4559 w 10000"/>
                <a:gd name="connsiteY32" fmla="*/ 7917 h 10599"/>
                <a:gd name="connsiteX33" fmla="*/ 4358 w 10000"/>
                <a:gd name="connsiteY33" fmla="*/ 8099 h 10599"/>
                <a:gd name="connsiteX34" fmla="*/ 4131 w 10000"/>
                <a:gd name="connsiteY34" fmla="*/ 8099 h 10599"/>
                <a:gd name="connsiteX35" fmla="*/ 4131 w 10000"/>
                <a:gd name="connsiteY35" fmla="*/ 8307 h 10599"/>
                <a:gd name="connsiteX36" fmla="*/ 4131 w 10000"/>
                <a:gd name="connsiteY36" fmla="*/ 8932 h 10599"/>
                <a:gd name="connsiteX37" fmla="*/ 3904 w 10000"/>
                <a:gd name="connsiteY37" fmla="*/ 9349 h 10599"/>
                <a:gd name="connsiteX38" fmla="*/ 3904 w 10000"/>
                <a:gd name="connsiteY38" fmla="*/ 9974 h 10599"/>
                <a:gd name="connsiteX39" fmla="*/ 3703 w 10000"/>
                <a:gd name="connsiteY39" fmla="*/ 10182 h 10599"/>
                <a:gd name="connsiteX40" fmla="*/ 3476 w 10000"/>
                <a:gd name="connsiteY40" fmla="*/ 10417 h 10599"/>
                <a:gd name="connsiteX41" fmla="*/ 3249 w 10000"/>
                <a:gd name="connsiteY41" fmla="*/ 10599 h 10599"/>
                <a:gd name="connsiteX42" fmla="*/ 2821 w 10000"/>
                <a:gd name="connsiteY42" fmla="*/ 10417 h 10599"/>
                <a:gd name="connsiteX43" fmla="*/ 2166 w 10000"/>
                <a:gd name="connsiteY43" fmla="*/ 8542 h 10599"/>
                <a:gd name="connsiteX44" fmla="*/ 1738 w 10000"/>
                <a:gd name="connsiteY44" fmla="*/ 7917 h 10599"/>
                <a:gd name="connsiteX45" fmla="*/ 1511 w 10000"/>
                <a:gd name="connsiteY45" fmla="*/ 6667 h 10599"/>
                <a:gd name="connsiteX46" fmla="*/ 1511 w 10000"/>
                <a:gd name="connsiteY46" fmla="*/ 5807 h 10599"/>
                <a:gd name="connsiteX47" fmla="*/ 1310 w 10000"/>
                <a:gd name="connsiteY47" fmla="*/ 6224 h 10599"/>
                <a:gd name="connsiteX48" fmla="*/ 856 w 10000"/>
                <a:gd name="connsiteY48" fmla="*/ 6432 h 10599"/>
                <a:gd name="connsiteX49" fmla="*/ 202 w 10000"/>
                <a:gd name="connsiteY49" fmla="*/ 5807 h 10599"/>
                <a:gd name="connsiteX50" fmla="*/ 655 w 10000"/>
                <a:gd name="connsiteY50" fmla="*/ 5807 h 10599"/>
                <a:gd name="connsiteX51" fmla="*/ 655 w 10000"/>
                <a:gd name="connsiteY51" fmla="*/ 5599 h 10599"/>
                <a:gd name="connsiteX52" fmla="*/ 428 w 10000"/>
                <a:gd name="connsiteY52" fmla="*/ 5599 h 10599"/>
                <a:gd name="connsiteX53" fmla="*/ 0 w 10000"/>
                <a:gd name="connsiteY53" fmla="*/ 5417 h 10599"/>
                <a:gd name="connsiteX54" fmla="*/ 202 w 10000"/>
                <a:gd name="connsiteY54" fmla="*/ 5182 h 10599"/>
                <a:gd name="connsiteX55" fmla="*/ 856 w 10000"/>
                <a:gd name="connsiteY55" fmla="*/ 5182 h 10599"/>
                <a:gd name="connsiteX56" fmla="*/ 856 w 10000"/>
                <a:gd name="connsiteY56" fmla="*/ 4974 h 10599"/>
                <a:gd name="connsiteX57" fmla="*/ 856 w 10000"/>
                <a:gd name="connsiteY57" fmla="*/ 4557 h 10599"/>
                <a:gd name="connsiteX58" fmla="*/ 655 w 10000"/>
                <a:gd name="connsiteY58" fmla="*/ 4557 h 10599"/>
                <a:gd name="connsiteX59" fmla="*/ 655 w 10000"/>
                <a:gd name="connsiteY59" fmla="*/ 4349 h 10599"/>
                <a:gd name="connsiteX60" fmla="*/ 428 w 10000"/>
                <a:gd name="connsiteY60" fmla="*/ 4349 h 10599"/>
                <a:gd name="connsiteX61" fmla="*/ 428 w 10000"/>
                <a:gd name="connsiteY61" fmla="*/ 3932 h 10599"/>
                <a:gd name="connsiteX62" fmla="*/ 655 w 10000"/>
                <a:gd name="connsiteY62" fmla="*/ 3724 h 10599"/>
                <a:gd name="connsiteX63" fmla="*/ 856 w 10000"/>
                <a:gd name="connsiteY63" fmla="*/ 3932 h 10599"/>
                <a:gd name="connsiteX64" fmla="*/ 1310 w 10000"/>
                <a:gd name="connsiteY64" fmla="*/ 3724 h 10599"/>
                <a:gd name="connsiteX65" fmla="*/ 2393 w 10000"/>
                <a:gd name="connsiteY65" fmla="*/ 2474 h 10599"/>
                <a:gd name="connsiteX66" fmla="*/ 2166 w 10000"/>
                <a:gd name="connsiteY66" fmla="*/ 2292 h 10599"/>
                <a:gd name="connsiteX67" fmla="*/ 2393 w 10000"/>
                <a:gd name="connsiteY67" fmla="*/ 2292 h 10599"/>
                <a:gd name="connsiteX68" fmla="*/ 2393 w 10000"/>
                <a:gd name="connsiteY68" fmla="*/ 2057 h 10599"/>
                <a:gd name="connsiteX69" fmla="*/ 1965 w 10000"/>
                <a:gd name="connsiteY69" fmla="*/ 1849 h 10599"/>
                <a:gd name="connsiteX70" fmla="*/ 2166 w 10000"/>
                <a:gd name="connsiteY70" fmla="*/ 1432 h 10599"/>
                <a:gd name="connsiteX71" fmla="*/ 1965 w 10000"/>
                <a:gd name="connsiteY71" fmla="*/ 1224 h 10599"/>
                <a:gd name="connsiteX72" fmla="*/ 1940 w 10000"/>
                <a:gd name="connsiteY72" fmla="*/ 417 h 10599"/>
                <a:gd name="connsiteX73" fmla="*/ 2596 w 10000"/>
                <a:gd name="connsiteY73" fmla="*/ 0 h 10599"/>
                <a:gd name="connsiteX74" fmla="*/ 3382 w 10000"/>
                <a:gd name="connsiteY74" fmla="*/ 599 h 10599"/>
                <a:gd name="connsiteX75" fmla="*/ 4131 w 10000"/>
                <a:gd name="connsiteY75" fmla="*/ 495 h 10599"/>
                <a:gd name="connsiteX76" fmla="*/ 4131 w 10000"/>
                <a:gd name="connsiteY76" fmla="*/ 807 h 10599"/>
                <a:gd name="connsiteX77" fmla="*/ 4131 w 10000"/>
                <a:gd name="connsiteY77" fmla="*/ 1224 h 10599"/>
                <a:gd name="connsiteX78" fmla="*/ 3703 w 10000"/>
                <a:gd name="connsiteY78" fmla="*/ 1667 h 10599"/>
                <a:gd name="connsiteX79" fmla="*/ 3904 w 10000"/>
                <a:gd name="connsiteY79" fmla="*/ 2057 h 10599"/>
                <a:gd name="connsiteX80" fmla="*/ 3476 w 10000"/>
                <a:gd name="connsiteY80" fmla="*/ 2057 h 10599"/>
                <a:gd name="connsiteX81" fmla="*/ 3703 w 10000"/>
                <a:gd name="connsiteY81" fmla="*/ 2682 h 10599"/>
                <a:gd name="connsiteX82" fmla="*/ 4358 w 10000"/>
                <a:gd name="connsiteY82" fmla="*/ 2917 h 10599"/>
                <a:gd name="connsiteX83" fmla="*/ 4131 w 10000"/>
                <a:gd name="connsiteY83" fmla="*/ 3542 h 10599"/>
                <a:gd name="connsiteX84" fmla="*/ 4559 w 10000"/>
                <a:gd name="connsiteY84" fmla="*/ 3724 h 10599"/>
                <a:gd name="connsiteX85" fmla="*/ 6524 w 10000"/>
                <a:gd name="connsiteY85" fmla="*/ 4349 h 10599"/>
                <a:gd name="connsiteX86" fmla="*/ 6751 w 10000"/>
                <a:gd name="connsiteY86" fmla="*/ 4349 h 10599"/>
                <a:gd name="connsiteX87" fmla="*/ 6751 w 10000"/>
                <a:gd name="connsiteY87" fmla="*/ 4167 h 10599"/>
                <a:gd name="connsiteX88" fmla="*/ 6751 w 10000"/>
                <a:gd name="connsiteY88" fmla="*/ 3724 h 10599"/>
                <a:gd name="connsiteX89" fmla="*/ 6952 w 10000"/>
                <a:gd name="connsiteY89" fmla="*/ 3724 h 10599"/>
                <a:gd name="connsiteX90" fmla="*/ 7179 w 10000"/>
                <a:gd name="connsiteY90" fmla="*/ 3932 h 10599"/>
                <a:gd name="connsiteX91" fmla="*/ 7179 w 10000"/>
                <a:gd name="connsiteY91" fmla="*/ 4167 h 10599"/>
                <a:gd name="connsiteX92" fmla="*/ 8035 w 10000"/>
                <a:gd name="connsiteY92" fmla="*/ 4167 h 10599"/>
                <a:gd name="connsiteX93" fmla="*/ 8262 w 10000"/>
                <a:gd name="connsiteY93" fmla="*/ 4167 h 10599"/>
                <a:gd name="connsiteX94" fmla="*/ 8035 w 10000"/>
                <a:gd name="connsiteY94" fmla="*/ 3724 h 10599"/>
                <a:gd name="connsiteX95" fmla="*/ 9144 w 10000"/>
                <a:gd name="connsiteY95" fmla="*/ 3307 h 10599"/>
                <a:gd name="connsiteX0" fmla="*/ 9144 w 10000"/>
                <a:gd name="connsiteY0" fmla="*/ 3307 h 10599"/>
                <a:gd name="connsiteX1" fmla="*/ 9144 w 10000"/>
                <a:gd name="connsiteY1" fmla="*/ 3307 h 10599"/>
                <a:gd name="connsiteX2" fmla="*/ 9572 w 10000"/>
                <a:gd name="connsiteY2" fmla="*/ 3307 h 10599"/>
                <a:gd name="connsiteX3" fmla="*/ 10000 w 10000"/>
                <a:gd name="connsiteY3" fmla="*/ 3724 h 10599"/>
                <a:gd name="connsiteX4" fmla="*/ 10000 w 10000"/>
                <a:gd name="connsiteY4" fmla="*/ 4167 h 10599"/>
                <a:gd name="connsiteX5" fmla="*/ 9572 w 10000"/>
                <a:gd name="connsiteY5" fmla="*/ 4167 h 10599"/>
                <a:gd name="connsiteX6" fmla="*/ 9345 w 10000"/>
                <a:gd name="connsiteY6" fmla="*/ 4349 h 10599"/>
                <a:gd name="connsiteX7" fmla="*/ 8917 w 10000"/>
                <a:gd name="connsiteY7" fmla="*/ 5182 h 10599"/>
                <a:gd name="connsiteX8" fmla="*/ 8690 w 10000"/>
                <a:gd name="connsiteY8" fmla="*/ 5417 h 10599"/>
                <a:gd name="connsiteX9" fmla="*/ 8489 w 10000"/>
                <a:gd name="connsiteY9" fmla="*/ 5807 h 10599"/>
                <a:gd name="connsiteX10" fmla="*/ 8489 w 10000"/>
                <a:gd name="connsiteY10" fmla="*/ 6042 h 10599"/>
                <a:gd name="connsiteX11" fmla="*/ 8262 w 10000"/>
                <a:gd name="connsiteY11" fmla="*/ 5417 h 10599"/>
                <a:gd name="connsiteX12" fmla="*/ 8262 w 10000"/>
                <a:gd name="connsiteY12" fmla="*/ 5182 h 10599"/>
                <a:gd name="connsiteX13" fmla="*/ 8035 w 10000"/>
                <a:gd name="connsiteY13" fmla="*/ 5417 h 10599"/>
                <a:gd name="connsiteX14" fmla="*/ 7834 w 10000"/>
                <a:gd name="connsiteY14" fmla="*/ 5417 h 10599"/>
                <a:gd name="connsiteX15" fmla="*/ 7834 w 10000"/>
                <a:gd name="connsiteY15" fmla="*/ 5182 h 10599"/>
                <a:gd name="connsiteX16" fmla="*/ 8262 w 10000"/>
                <a:gd name="connsiteY16" fmla="*/ 4792 h 10599"/>
                <a:gd name="connsiteX17" fmla="*/ 7406 w 10000"/>
                <a:gd name="connsiteY17" fmla="*/ 4792 h 10599"/>
                <a:gd name="connsiteX18" fmla="*/ 7406 w 10000"/>
                <a:gd name="connsiteY18" fmla="*/ 4349 h 10599"/>
                <a:gd name="connsiteX19" fmla="*/ 7179 w 10000"/>
                <a:gd name="connsiteY19" fmla="*/ 4349 h 10599"/>
                <a:gd name="connsiteX20" fmla="*/ 6952 w 10000"/>
                <a:gd name="connsiteY20" fmla="*/ 4349 h 10599"/>
                <a:gd name="connsiteX21" fmla="*/ 6952 w 10000"/>
                <a:gd name="connsiteY21" fmla="*/ 4557 h 10599"/>
                <a:gd name="connsiteX22" fmla="*/ 6751 w 10000"/>
                <a:gd name="connsiteY22" fmla="*/ 4974 h 10599"/>
                <a:gd name="connsiteX23" fmla="*/ 6952 w 10000"/>
                <a:gd name="connsiteY23" fmla="*/ 4974 h 10599"/>
                <a:gd name="connsiteX24" fmla="*/ 7179 w 10000"/>
                <a:gd name="connsiteY24" fmla="*/ 6042 h 10599"/>
                <a:gd name="connsiteX25" fmla="*/ 6952 w 10000"/>
                <a:gd name="connsiteY25" fmla="*/ 6042 h 10599"/>
                <a:gd name="connsiteX26" fmla="*/ 6952 w 10000"/>
                <a:gd name="connsiteY26" fmla="*/ 5807 h 10599"/>
                <a:gd name="connsiteX27" fmla="*/ 6524 w 10000"/>
                <a:gd name="connsiteY27" fmla="*/ 6042 h 10599"/>
                <a:gd name="connsiteX28" fmla="*/ 6297 w 10000"/>
                <a:gd name="connsiteY28" fmla="*/ 6667 h 10599"/>
                <a:gd name="connsiteX29" fmla="*/ 5869 w 10000"/>
                <a:gd name="connsiteY29" fmla="*/ 6849 h 10599"/>
                <a:gd name="connsiteX30" fmla="*/ 4786 w 10000"/>
                <a:gd name="connsiteY30" fmla="*/ 7682 h 10599"/>
                <a:gd name="connsiteX31" fmla="*/ 4786 w 10000"/>
                <a:gd name="connsiteY31" fmla="*/ 7917 h 10599"/>
                <a:gd name="connsiteX32" fmla="*/ 4559 w 10000"/>
                <a:gd name="connsiteY32" fmla="*/ 7917 h 10599"/>
                <a:gd name="connsiteX33" fmla="*/ 4358 w 10000"/>
                <a:gd name="connsiteY33" fmla="*/ 8099 h 10599"/>
                <a:gd name="connsiteX34" fmla="*/ 4131 w 10000"/>
                <a:gd name="connsiteY34" fmla="*/ 8099 h 10599"/>
                <a:gd name="connsiteX35" fmla="*/ 4131 w 10000"/>
                <a:gd name="connsiteY35" fmla="*/ 8307 h 10599"/>
                <a:gd name="connsiteX36" fmla="*/ 4131 w 10000"/>
                <a:gd name="connsiteY36" fmla="*/ 8932 h 10599"/>
                <a:gd name="connsiteX37" fmla="*/ 3904 w 10000"/>
                <a:gd name="connsiteY37" fmla="*/ 9349 h 10599"/>
                <a:gd name="connsiteX38" fmla="*/ 3904 w 10000"/>
                <a:gd name="connsiteY38" fmla="*/ 9974 h 10599"/>
                <a:gd name="connsiteX39" fmla="*/ 3703 w 10000"/>
                <a:gd name="connsiteY39" fmla="*/ 10182 h 10599"/>
                <a:gd name="connsiteX40" fmla="*/ 3476 w 10000"/>
                <a:gd name="connsiteY40" fmla="*/ 10417 h 10599"/>
                <a:gd name="connsiteX41" fmla="*/ 3249 w 10000"/>
                <a:gd name="connsiteY41" fmla="*/ 10599 h 10599"/>
                <a:gd name="connsiteX42" fmla="*/ 2821 w 10000"/>
                <a:gd name="connsiteY42" fmla="*/ 10417 h 10599"/>
                <a:gd name="connsiteX43" fmla="*/ 2166 w 10000"/>
                <a:gd name="connsiteY43" fmla="*/ 8542 h 10599"/>
                <a:gd name="connsiteX44" fmla="*/ 1738 w 10000"/>
                <a:gd name="connsiteY44" fmla="*/ 7917 h 10599"/>
                <a:gd name="connsiteX45" fmla="*/ 1511 w 10000"/>
                <a:gd name="connsiteY45" fmla="*/ 6667 h 10599"/>
                <a:gd name="connsiteX46" fmla="*/ 1511 w 10000"/>
                <a:gd name="connsiteY46" fmla="*/ 5807 h 10599"/>
                <a:gd name="connsiteX47" fmla="*/ 1310 w 10000"/>
                <a:gd name="connsiteY47" fmla="*/ 6224 h 10599"/>
                <a:gd name="connsiteX48" fmla="*/ 856 w 10000"/>
                <a:gd name="connsiteY48" fmla="*/ 6432 h 10599"/>
                <a:gd name="connsiteX49" fmla="*/ 202 w 10000"/>
                <a:gd name="connsiteY49" fmla="*/ 5807 h 10599"/>
                <a:gd name="connsiteX50" fmla="*/ 655 w 10000"/>
                <a:gd name="connsiteY50" fmla="*/ 5807 h 10599"/>
                <a:gd name="connsiteX51" fmla="*/ 655 w 10000"/>
                <a:gd name="connsiteY51" fmla="*/ 5599 h 10599"/>
                <a:gd name="connsiteX52" fmla="*/ 428 w 10000"/>
                <a:gd name="connsiteY52" fmla="*/ 5599 h 10599"/>
                <a:gd name="connsiteX53" fmla="*/ 0 w 10000"/>
                <a:gd name="connsiteY53" fmla="*/ 5417 h 10599"/>
                <a:gd name="connsiteX54" fmla="*/ 202 w 10000"/>
                <a:gd name="connsiteY54" fmla="*/ 5182 h 10599"/>
                <a:gd name="connsiteX55" fmla="*/ 856 w 10000"/>
                <a:gd name="connsiteY55" fmla="*/ 5182 h 10599"/>
                <a:gd name="connsiteX56" fmla="*/ 856 w 10000"/>
                <a:gd name="connsiteY56" fmla="*/ 4974 h 10599"/>
                <a:gd name="connsiteX57" fmla="*/ 856 w 10000"/>
                <a:gd name="connsiteY57" fmla="*/ 4557 h 10599"/>
                <a:gd name="connsiteX58" fmla="*/ 655 w 10000"/>
                <a:gd name="connsiteY58" fmla="*/ 4557 h 10599"/>
                <a:gd name="connsiteX59" fmla="*/ 655 w 10000"/>
                <a:gd name="connsiteY59" fmla="*/ 4349 h 10599"/>
                <a:gd name="connsiteX60" fmla="*/ 428 w 10000"/>
                <a:gd name="connsiteY60" fmla="*/ 4349 h 10599"/>
                <a:gd name="connsiteX61" fmla="*/ 428 w 10000"/>
                <a:gd name="connsiteY61" fmla="*/ 3932 h 10599"/>
                <a:gd name="connsiteX62" fmla="*/ 655 w 10000"/>
                <a:gd name="connsiteY62" fmla="*/ 3724 h 10599"/>
                <a:gd name="connsiteX63" fmla="*/ 856 w 10000"/>
                <a:gd name="connsiteY63" fmla="*/ 3932 h 10599"/>
                <a:gd name="connsiteX64" fmla="*/ 1310 w 10000"/>
                <a:gd name="connsiteY64" fmla="*/ 3724 h 10599"/>
                <a:gd name="connsiteX65" fmla="*/ 2393 w 10000"/>
                <a:gd name="connsiteY65" fmla="*/ 2474 h 10599"/>
                <a:gd name="connsiteX66" fmla="*/ 2166 w 10000"/>
                <a:gd name="connsiteY66" fmla="*/ 2292 h 10599"/>
                <a:gd name="connsiteX67" fmla="*/ 2393 w 10000"/>
                <a:gd name="connsiteY67" fmla="*/ 2292 h 10599"/>
                <a:gd name="connsiteX68" fmla="*/ 2393 w 10000"/>
                <a:gd name="connsiteY68" fmla="*/ 2057 h 10599"/>
                <a:gd name="connsiteX69" fmla="*/ 1965 w 10000"/>
                <a:gd name="connsiteY69" fmla="*/ 1849 h 10599"/>
                <a:gd name="connsiteX70" fmla="*/ 2166 w 10000"/>
                <a:gd name="connsiteY70" fmla="*/ 1432 h 10599"/>
                <a:gd name="connsiteX71" fmla="*/ 1965 w 10000"/>
                <a:gd name="connsiteY71" fmla="*/ 1224 h 10599"/>
                <a:gd name="connsiteX72" fmla="*/ 2189 w 10000"/>
                <a:gd name="connsiteY72" fmla="*/ 807 h 10599"/>
                <a:gd name="connsiteX73" fmla="*/ 1940 w 10000"/>
                <a:gd name="connsiteY73" fmla="*/ 417 h 10599"/>
                <a:gd name="connsiteX74" fmla="*/ 2596 w 10000"/>
                <a:gd name="connsiteY74" fmla="*/ 0 h 10599"/>
                <a:gd name="connsiteX75" fmla="*/ 3382 w 10000"/>
                <a:gd name="connsiteY75" fmla="*/ 599 h 10599"/>
                <a:gd name="connsiteX76" fmla="*/ 4131 w 10000"/>
                <a:gd name="connsiteY76" fmla="*/ 495 h 10599"/>
                <a:gd name="connsiteX77" fmla="*/ 4131 w 10000"/>
                <a:gd name="connsiteY77" fmla="*/ 807 h 10599"/>
                <a:gd name="connsiteX78" fmla="*/ 4131 w 10000"/>
                <a:gd name="connsiteY78" fmla="*/ 1224 h 10599"/>
                <a:gd name="connsiteX79" fmla="*/ 3703 w 10000"/>
                <a:gd name="connsiteY79" fmla="*/ 1667 h 10599"/>
                <a:gd name="connsiteX80" fmla="*/ 3904 w 10000"/>
                <a:gd name="connsiteY80" fmla="*/ 2057 h 10599"/>
                <a:gd name="connsiteX81" fmla="*/ 3476 w 10000"/>
                <a:gd name="connsiteY81" fmla="*/ 2057 h 10599"/>
                <a:gd name="connsiteX82" fmla="*/ 3703 w 10000"/>
                <a:gd name="connsiteY82" fmla="*/ 2682 h 10599"/>
                <a:gd name="connsiteX83" fmla="*/ 4358 w 10000"/>
                <a:gd name="connsiteY83" fmla="*/ 2917 h 10599"/>
                <a:gd name="connsiteX84" fmla="*/ 4131 w 10000"/>
                <a:gd name="connsiteY84" fmla="*/ 3542 h 10599"/>
                <a:gd name="connsiteX85" fmla="*/ 4559 w 10000"/>
                <a:gd name="connsiteY85" fmla="*/ 3724 h 10599"/>
                <a:gd name="connsiteX86" fmla="*/ 6524 w 10000"/>
                <a:gd name="connsiteY86" fmla="*/ 4349 h 10599"/>
                <a:gd name="connsiteX87" fmla="*/ 6751 w 10000"/>
                <a:gd name="connsiteY87" fmla="*/ 4349 h 10599"/>
                <a:gd name="connsiteX88" fmla="*/ 6751 w 10000"/>
                <a:gd name="connsiteY88" fmla="*/ 4167 h 10599"/>
                <a:gd name="connsiteX89" fmla="*/ 6751 w 10000"/>
                <a:gd name="connsiteY89" fmla="*/ 3724 h 10599"/>
                <a:gd name="connsiteX90" fmla="*/ 6952 w 10000"/>
                <a:gd name="connsiteY90" fmla="*/ 3724 h 10599"/>
                <a:gd name="connsiteX91" fmla="*/ 7179 w 10000"/>
                <a:gd name="connsiteY91" fmla="*/ 3932 h 10599"/>
                <a:gd name="connsiteX92" fmla="*/ 7179 w 10000"/>
                <a:gd name="connsiteY92" fmla="*/ 4167 h 10599"/>
                <a:gd name="connsiteX93" fmla="*/ 8035 w 10000"/>
                <a:gd name="connsiteY93" fmla="*/ 4167 h 10599"/>
                <a:gd name="connsiteX94" fmla="*/ 8262 w 10000"/>
                <a:gd name="connsiteY94" fmla="*/ 4167 h 10599"/>
                <a:gd name="connsiteX95" fmla="*/ 8035 w 10000"/>
                <a:gd name="connsiteY95" fmla="*/ 3724 h 10599"/>
                <a:gd name="connsiteX96" fmla="*/ 9144 w 10000"/>
                <a:gd name="connsiteY96" fmla="*/ 3307 h 10599"/>
                <a:gd name="connsiteX0" fmla="*/ 9144 w 10000"/>
                <a:gd name="connsiteY0" fmla="*/ 3307 h 10599"/>
                <a:gd name="connsiteX1" fmla="*/ 9144 w 10000"/>
                <a:gd name="connsiteY1" fmla="*/ 3307 h 10599"/>
                <a:gd name="connsiteX2" fmla="*/ 9572 w 10000"/>
                <a:gd name="connsiteY2" fmla="*/ 3307 h 10599"/>
                <a:gd name="connsiteX3" fmla="*/ 10000 w 10000"/>
                <a:gd name="connsiteY3" fmla="*/ 3724 h 10599"/>
                <a:gd name="connsiteX4" fmla="*/ 10000 w 10000"/>
                <a:gd name="connsiteY4" fmla="*/ 4167 h 10599"/>
                <a:gd name="connsiteX5" fmla="*/ 9572 w 10000"/>
                <a:gd name="connsiteY5" fmla="*/ 4167 h 10599"/>
                <a:gd name="connsiteX6" fmla="*/ 9345 w 10000"/>
                <a:gd name="connsiteY6" fmla="*/ 4349 h 10599"/>
                <a:gd name="connsiteX7" fmla="*/ 8917 w 10000"/>
                <a:gd name="connsiteY7" fmla="*/ 5182 h 10599"/>
                <a:gd name="connsiteX8" fmla="*/ 8690 w 10000"/>
                <a:gd name="connsiteY8" fmla="*/ 5417 h 10599"/>
                <a:gd name="connsiteX9" fmla="*/ 8489 w 10000"/>
                <a:gd name="connsiteY9" fmla="*/ 5807 h 10599"/>
                <a:gd name="connsiteX10" fmla="*/ 8489 w 10000"/>
                <a:gd name="connsiteY10" fmla="*/ 6042 h 10599"/>
                <a:gd name="connsiteX11" fmla="*/ 8262 w 10000"/>
                <a:gd name="connsiteY11" fmla="*/ 5417 h 10599"/>
                <a:gd name="connsiteX12" fmla="*/ 8262 w 10000"/>
                <a:gd name="connsiteY12" fmla="*/ 5182 h 10599"/>
                <a:gd name="connsiteX13" fmla="*/ 8035 w 10000"/>
                <a:gd name="connsiteY13" fmla="*/ 5417 h 10599"/>
                <a:gd name="connsiteX14" fmla="*/ 7834 w 10000"/>
                <a:gd name="connsiteY14" fmla="*/ 5417 h 10599"/>
                <a:gd name="connsiteX15" fmla="*/ 7834 w 10000"/>
                <a:gd name="connsiteY15" fmla="*/ 5182 h 10599"/>
                <a:gd name="connsiteX16" fmla="*/ 8262 w 10000"/>
                <a:gd name="connsiteY16" fmla="*/ 4792 h 10599"/>
                <a:gd name="connsiteX17" fmla="*/ 7406 w 10000"/>
                <a:gd name="connsiteY17" fmla="*/ 4792 h 10599"/>
                <a:gd name="connsiteX18" fmla="*/ 7406 w 10000"/>
                <a:gd name="connsiteY18" fmla="*/ 4349 h 10599"/>
                <a:gd name="connsiteX19" fmla="*/ 7179 w 10000"/>
                <a:gd name="connsiteY19" fmla="*/ 4349 h 10599"/>
                <a:gd name="connsiteX20" fmla="*/ 6952 w 10000"/>
                <a:gd name="connsiteY20" fmla="*/ 4349 h 10599"/>
                <a:gd name="connsiteX21" fmla="*/ 6952 w 10000"/>
                <a:gd name="connsiteY21" fmla="*/ 4557 h 10599"/>
                <a:gd name="connsiteX22" fmla="*/ 6751 w 10000"/>
                <a:gd name="connsiteY22" fmla="*/ 4974 h 10599"/>
                <a:gd name="connsiteX23" fmla="*/ 6952 w 10000"/>
                <a:gd name="connsiteY23" fmla="*/ 4974 h 10599"/>
                <a:gd name="connsiteX24" fmla="*/ 7179 w 10000"/>
                <a:gd name="connsiteY24" fmla="*/ 6042 h 10599"/>
                <a:gd name="connsiteX25" fmla="*/ 6952 w 10000"/>
                <a:gd name="connsiteY25" fmla="*/ 6042 h 10599"/>
                <a:gd name="connsiteX26" fmla="*/ 6952 w 10000"/>
                <a:gd name="connsiteY26" fmla="*/ 5807 h 10599"/>
                <a:gd name="connsiteX27" fmla="*/ 6524 w 10000"/>
                <a:gd name="connsiteY27" fmla="*/ 6042 h 10599"/>
                <a:gd name="connsiteX28" fmla="*/ 6297 w 10000"/>
                <a:gd name="connsiteY28" fmla="*/ 6667 h 10599"/>
                <a:gd name="connsiteX29" fmla="*/ 5869 w 10000"/>
                <a:gd name="connsiteY29" fmla="*/ 6849 h 10599"/>
                <a:gd name="connsiteX30" fmla="*/ 4786 w 10000"/>
                <a:gd name="connsiteY30" fmla="*/ 7682 h 10599"/>
                <a:gd name="connsiteX31" fmla="*/ 4786 w 10000"/>
                <a:gd name="connsiteY31" fmla="*/ 7917 h 10599"/>
                <a:gd name="connsiteX32" fmla="*/ 4559 w 10000"/>
                <a:gd name="connsiteY32" fmla="*/ 7917 h 10599"/>
                <a:gd name="connsiteX33" fmla="*/ 4358 w 10000"/>
                <a:gd name="connsiteY33" fmla="*/ 8099 h 10599"/>
                <a:gd name="connsiteX34" fmla="*/ 4131 w 10000"/>
                <a:gd name="connsiteY34" fmla="*/ 8099 h 10599"/>
                <a:gd name="connsiteX35" fmla="*/ 4131 w 10000"/>
                <a:gd name="connsiteY35" fmla="*/ 8307 h 10599"/>
                <a:gd name="connsiteX36" fmla="*/ 4131 w 10000"/>
                <a:gd name="connsiteY36" fmla="*/ 8932 h 10599"/>
                <a:gd name="connsiteX37" fmla="*/ 3904 w 10000"/>
                <a:gd name="connsiteY37" fmla="*/ 9349 h 10599"/>
                <a:gd name="connsiteX38" fmla="*/ 3904 w 10000"/>
                <a:gd name="connsiteY38" fmla="*/ 9974 h 10599"/>
                <a:gd name="connsiteX39" fmla="*/ 3703 w 10000"/>
                <a:gd name="connsiteY39" fmla="*/ 10182 h 10599"/>
                <a:gd name="connsiteX40" fmla="*/ 3476 w 10000"/>
                <a:gd name="connsiteY40" fmla="*/ 10417 h 10599"/>
                <a:gd name="connsiteX41" fmla="*/ 3249 w 10000"/>
                <a:gd name="connsiteY41" fmla="*/ 10599 h 10599"/>
                <a:gd name="connsiteX42" fmla="*/ 2821 w 10000"/>
                <a:gd name="connsiteY42" fmla="*/ 10417 h 10599"/>
                <a:gd name="connsiteX43" fmla="*/ 2166 w 10000"/>
                <a:gd name="connsiteY43" fmla="*/ 8542 h 10599"/>
                <a:gd name="connsiteX44" fmla="*/ 1738 w 10000"/>
                <a:gd name="connsiteY44" fmla="*/ 7917 h 10599"/>
                <a:gd name="connsiteX45" fmla="*/ 1511 w 10000"/>
                <a:gd name="connsiteY45" fmla="*/ 6667 h 10599"/>
                <a:gd name="connsiteX46" fmla="*/ 1511 w 10000"/>
                <a:gd name="connsiteY46" fmla="*/ 5807 h 10599"/>
                <a:gd name="connsiteX47" fmla="*/ 1310 w 10000"/>
                <a:gd name="connsiteY47" fmla="*/ 6224 h 10599"/>
                <a:gd name="connsiteX48" fmla="*/ 856 w 10000"/>
                <a:gd name="connsiteY48" fmla="*/ 6432 h 10599"/>
                <a:gd name="connsiteX49" fmla="*/ 202 w 10000"/>
                <a:gd name="connsiteY49" fmla="*/ 5807 h 10599"/>
                <a:gd name="connsiteX50" fmla="*/ 655 w 10000"/>
                <a:gd name="connsiteY50" fmla="*/ 5807 h 10599"/>
                <a:gd name="connsiteX51" fmla="*/ 655 w 10000"/>
                <a:gd name="connsiteY51" fmla="*/ 5599 h 10599"/>
                <a:gd name="connsiteX52" fmla="*/ 428 w 10000"/>
                <a:gd name="connsiteY52" fmla="*/ 5599 h 10599"/>
                <a:gd name="connsiteX53" fmla="*/ 0 w 10000"/>
                <a:gd name="connsiteY53" fmla="*/ 5417 h 10599"/>
                <a:gd name="connsiteX54" fmla="*/ 202 w 10000"/>
                <a:gd name="connsiteY54" fmla="*/ 5182 h 10599"/>
                <a:gd name="connsiteX55" fmla="*/ 856 w 10000"/>
                <a:gd name="connsiteY55" fmla="*/ 5182 h 10599"/>
                <a:gd name="connsiteX56" fmla="*/ 856 w 10000"/>
                <a:gd name="connsiteY56" fmla="*/ 4974 h 10599"/>
                <a:gd name="connsiteX57" fmla="*/ 856 w 10000"/>
                <a:gd name="connsiteY57" fmla="*/ 4557 h 10599"/>
                <a:gd name="connsiteX58" fmla="*/ 655 w 10000"/>
                <a:gd name="connsiteY58" fmla="*/ 4557 h 10599"/>
                <a:gd name="connsiteX59" fmla="*/ 655 w 10000"/>
                <a:gd name="connsiteY59" fmla="*/ 4349 h 10599"/>
                <a:gd name="connsiteX60" fmla="*/ 428 w 10000"/>
                <a:gd name="connsiteY60" fmla="*/ 4349 h 10599"/>
                <a:gd name="connsiteX61" fmla="*/ 428 w 10000"/>
                <a:gd name="connsiteY61" fmla="*/ 3932 h 10599"/>
                <a:gd name="connsiteX62" fmla="*/ 655 w 10000"/>
                <a:gd name="connsiteY62" fmla="*/ 3724 h 10599"/>
                <a:gd name="connsiteX63" fmla="*/ 856 w 10000"/>
                <a:gd name="connsiteY63" fmla="*/ 3932 h 10599"/>
                <a:gd name="connsiteX64" fmla="*/ 1310 w 10000"/>
                <a:gd name="connsiteY64" fmla="*/ 3724 h 10599"/>
                <a:gd name="connsiteX65" fmla="*/ 2393 w 10000"/>
                <a:gd name="connsiteY65" fmla="*/ 2474 h 10599"/>
                <a:gd name="connsiteX66" fmla="*/ 2166 w 10000"/>
                <a:gd name="connsiteY66" fmla="*/ 2292 h 10599"/>
                <a:gd name="connsiteX67" fmla="*/ 2393 w 10000"/>
                <a:gd name="connsiteY67" fmla="*/ 2292 h 10599"/>
                <a:gd name="connsiteX68" fmla="*/ 2393 w 10000"/>
                <a:gd name="connsiteY68" fmla="*/ 2057 h 10599"/>
                <a:gd name="connsiteX69" fmla="*/ 2596 w 10000"/>
                <a:gd name="connsiteY69" fmla="*/ 1849 h 10599"/>
                <a:gd name="connsiteX70" fmla="*/ 2166 w 10000"/>
                <a:gd name="connsiteY70" fmla="*/ 1432 h 10599"/>
                <a:gd name="connsiteX71" fmla="*/ 1965 w 10000"/>
                <a:gd name="connsiteY71" fmla="*/ 1224 h 10599"/>
                <a:gd name="connsiteX72" fmla="*/ 2189 w 10000"/>
                <a:gd name="connsiteY72" fmla="*/ 807 h 10599"/>
                <a:gd name="connsiteX73" fmla="*/ 1940 w 10000"/>
                <a:gd name="connsiteY73" fmla="*/ 417 h 10599"/>
                <a:gd name="connsiteX74" fmla="*/ 2596 w 10000"/>
                <a:gd name="connsiteY74" fmla="*/ 0 h 10599"/>
                <a:gd name="connsiteX75" fmla="*/ 3382 w 10000"/>
                <a:gd name="connsiteY75" fmla="*/ 599 h 10599"/>
                <a:gd name="connsiteX76" fmla="*/ 4131 w 10000"/>
                <a:gd name="connsiteY76" fmla="*/ 495 h 10599"/>
                <a:gd name="connsiteX77" fmla="*/ 4131 w 10000"/>
                <a:gd name="connsiteY77" fmla="*/ 807 h 10599"/>
                <a:gd name="connsiteX78" fmla="*/ 4131 w 10000"/>
                <a:gd name="connsiteY78" fmla="*/ 1224 h 10599"/>
                <a:gd name="connsiteX79" fmla="*/ 3703 w 10000"/>
                <a:gd name="connsiteY79" fmla="*/ 1667 h 10599"/>
                <a:gd name="connsiteX80" fmla="*/ 3904 w 10000"/>
                <a:gd name="connsiteY80" fmla="*/ 2057 h 10599"/>
                <a:gd name="connsiteX81" fmla="*/ 3476 w 10000"/>
                <a:gd name="connsiteY81" fmla="*/ 2057 h 10599"/>
                <a:gd name="connsiteX82" fmla="*/ 3703 w 10000"/>
                <a:gd name="connsiteY82" fmla="*/ 2682 h 10599"/>
                <a:gd name="connsiteX83" fmla="*/ 4358 w 10000"/>
                <a:gd name="connsiteY83" fmla="*/ 2917 h 10599"/>
                <a:gd name="connsiteX84" fmla="*/ 4131 w 10000"/>
                <a:gd name="connsiteY84" fmla="*/ 3542 h 10599"/>
                <a:gd name="connsiteX85" fmla="*/ 4559 w 10000"/>
                <a:gd name="connsiteY85" fmla="*/ 3724 h 10599"/>
                <a:gd name="connsiteX86" fmla="*/ 6524 w 10000"/>
                <a:gd name="connsiteY86" fmla="*/ 4349 h 10599"/>
                <a:gd name="connsiteX87" fmla="*/ 6751 w 10000"/>
                <a:gd name="connsiteY87" fmla="*/ 4349 h 10599"/>
                <a:gd name="connsiteX88" fmla="*/ 6751 w 10000"/>
                <a:gd name="connsiteY88" fmla="*/ 4167 h 10599"/>
                <a:gd name="connsiteX89" fmla="*/ 6751 w 10000"/>
                <a:gd name="connsiteY89" fmla="*/ 3724 h 10599"/>
                <a:gd name="connsiteX90" fmla="*/ 6952 w 10000"/>
                <a:gd name="connsiteY90" fmla="*/ 3724 h 10599"/>
                <a:gd name="connsiteX91" fmla="*/ 7179 w 10000"/>
                <a:gd name="connsiteY91" fmla="*/ 3932 h 10599"/>
                <a:gd name="connsiteX92" fmla="*/ 7179 w 10000"/>
                <a:gd name="connsiteY92" fmla="*/ 4167 h 10599"/>
                <a:gd name="connsiteX93" fmla="*/ 8035 w 10000"/>
                <a:gd name="connsiteY93" fmla="*/ 4167 h 10599"/>
                <a:gd name="connsiteX94" fmla="*/ 8262 w 10000"/>
                <a:gd name="connsiteY94" fmla="*/ 4167 h 10599"/>
                <a:gd name="connsiteX95" fmla="*/ 8035 w 10000"/>
                <a:gd name="connsiteY95" fmla="*/ 3724 h 10599"/>
                <a:gd name="connsiteX96" fmla="*/ 9144 w 10000"/>
                <a:gd name="connsiteY96" fmla="*/ 3307 h 1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0000" h="10599" extrusionOk="0">
                  <a:moveTo>
                    <a:pt x="9144" y="3307"/>
                  </a:moveTo>
                  <a:lnTo>
                    <a:pt x="9144" y="3307"/>
                  </a:lnTo>
                  <a:lnTo>
                    <a:pt x="9572" y="3307"/>
                  </a:lnTo>
                  <a:lnTo>
                    <a:pt x="10000" y="3724"/>
                  </a:lnTo>
                  <a:lnTo>
                    <a:pt x="10000" y="4167"/>
                  </a:lnTo>
                  <a:lnTo>
                    <a:pt x="9572" y="4167"/>
                  </a:lnTo>
                  <a:lnTo>
                    <a:pt x="9345" y="4349"/>
                  </a:lnTo>
                  <a:lnTo>
                    <a:pt x="8917" y="5182"/>
                  </a:lnTo>
                  <a:lnTo>
                    <a:pt x="8690" y="5417"/>
                  </a:lnTo>
                  <a:lnTo>
                    <a:pt x="8489" y="5807"/>
                  </a:lnTo>
                  <a:lnTo>
                    <a:pt x="8489" y="6042"/>
                  </a:lnTo>
                  <a:cubicBezTo>
                    <a:pt x="8413" y="5834"/>
                    <a:pt x="8338" y="5625"/>
                    <a:pt x="8262" y="5417"/>
                  </a:cubicBezTo>
                  <a:lnTo>
                    <a:pt x="8262" y="5182"/>
                  </a:lnTo>
                  <a:lnTo>
                    <a:pt x="8035" y="5417"/>
                  </a:lnTo>
                  <a:lnTo>
                    <a:pt x="7834" y="5417"/>
                  </a:lnTo>
                  <a:lnTo>
                    <a:pt x="7834" y="5182"/>
                  </a:lnTo>
                  <a:lnTo>
                    <a:pt x="8262" y="4792"/>
                  </a:lnTo>
                  <a:lnTo>
                    <a:pt x="7406" y="4792"/>
                  </a:lnTo>
                  <a:lnTo>
                    <a:pt x="7406" y="4349"/>
                  </a:lnTo>
                  <a:lnTo>
                    <a:pt x="7179" y="4349"/>
                  </a:lnTo>
                  <a:lnTo>
                    <a:pt x="6952" y="4349"/>
                  </a:lnTo>
                  <a:lnTo>
                    <a:pt x="6952" y="4557"/>
                  </a:lnTo>
                  <a:lnTo>
                    <a:pt x="6751" y="4974"/>
                  </a:lnTo>
                  <a:lnTo>
                    <a:pt x="6952" y="4974"/>
                  </a:lnTo>
                  <a:cubicBezTo>
                    <a:pt x="7028" y="5330"/>
                    <a:pt x="7103" y="5686"/>
                    <a:pt x="7179" y="6042"/>
                  </a:cubicBezTo>
                  <a:lnTo>
                    <a:pt x="6952" y="6042"/>
                  </a:lnTo>
                  <a:lnTo>
                    <a:pt x="6952" y="5807"/>
                  </a:lnTo>
                  <a:lnTo>
                    <a:pt x="6524" y="6042"/>
                  </a:lnTo>
                  <a:cubicBezTo>
                    <a:pt x="6448" y="6250"/>
                    <a:pt x="6373" y="6459"/>
                    <a:pt x="6297" y="6667"/>
                  </a:cubicBezTo>
                  <a:lnTo>
                    <a:pt x="5869" y="6849"/>
                  </a:lnTo>
                  <a:lnTo>
                    <a:pt x="4786" y="7682"/>
                  </a:lnTo>
                  <a:lnTo>
                    <a:pt x="4786" y="7917"/>
                  </a:lnTo>
                  <a:lnTo>
                    <a:pt x="4559" y="7917"/>
                  </a:lnTo>
                  <a:lnTo>
                    <a:pt x="4358" y="8099"/>
                  </a:lnTo>
                  <a:lnTo>
                    <a:pt x="4131" y="8099"/>
                  </a:lnTo>
                  <a:lnTo>
                    <a:pt x="4131" y="8307"/>
                  </a:lnTo>
                  <a:lnTo>
                    <a:pt x="4131" y="8932"/>
                  </a:lnTo>
                  <a:lnTo>
                    <a:pt x="3904" y="9349"/>
                  </a:lnTo>
                  <a:lnTo>
                    <a:pt x="3904" y="9974"/>
                  </a:lnTo>
                  <a:lnTo>
                    <a:pt x="3703" y="10182"/>
                  </a:lnTo>
                  <a:lnTo>
                    <a:pt x="3476" y="10417"/>
                  </a:lnTo>
                  <a:lnTo>
                    <a:pt x="3249" y="10599"/>
                  </a:lnTo>
                  <a:lnTo>
                    <a:pt x="2821" y="10417"/>
                  </a:lnTo>
                  <a:lnTo>
                    <a:pt x="2166" y="8542"/>
                  </a:lnTo>
                  <a:lnTo>
                    <a:pt x="1738" y="7917"/>
                  </a:lnTo>
                  <a:cubicBezTo>
                    <a:pt x="1662" y="7500"/>
                    <a:pt x="1587" y="7084"/>
                    <a:pt x="1511" y="6667"/>
                  </a:cubicBezTo>
                  <a:lnTo>
                    <a:pt x="1511" y="5807"/>
                  </a:lnTo>
                  <a:lnTo>
                    <a:pt x="1310" y="6224"/>
                  </a:lnTo>
                  <a:lnTo>
                    <a:pt x="856" y="6432"/>
                  </a:lnTo>
                  <a:lnTo>
                    <a:pt x="202" y="5807"/>
                  </a:lnTo>
                  <a:lnTo>
                    <a:pt x="655" y="5807"/>
                  </a:lnTo>
                  <a:lnTo>
                    <a:pt x="655" y="5599"/>
                  </a:lnTo>
                  <a:lnTo>
                    <a:pt x="428" y="5599"/>
                  </a:lnTo>
                  <a:lnTo>
                    <a:pt x="0" y="5417"/>
                  </a:lnTo>
                  <a:lnTo>
                    <a:pt x="202" y="5182"/>
                  </a:lnTo>
                  <a:lnTo>
                    <a:pt x="856" y="5182"/>
                  </a:lnTo>
                  <a:lnTo>
                    <a:pt x="856" y="4974"/>
                  </a:lnTo>
                  <a:lnTo>
                    <a:pt x="856" y="4557"/>
                  </a:lnTo>
                  <a:lnTo>
                    <a:pt x="655" y="4557"/>
                  </a:lnTo>
                  <a:lnTo>
                    <a:pt x="655" y="4349"/>
                  </a:lnTo>
                  <a:lnTo>
                    <a:pt x="428" y="4349"/>
                  </a:lnTo>
                  <a:lnTo>
                    <a:pt x="428" y="3932"/>
                  </a:lnTo>
                  <a:lnTo>
                    <a:pt x="655" y="3724"/>
                  </a:lnTo>
                  <a:lnTo>
                    <a:pt x="856" y="3932"/>
                  </a:lnTo>
                  <a:lnTo>
                    <a:pt x="1310" y="3724"/>
                  </a:lnTo>
                  <a:lnTo>
                    <a:pt x="2393" y="2474"/>
                  </a:lnTo>
                  <a:lnTo>
                    <a:pt x="2166" y="2292"/>
                  </a:lnTo>
                  <a:lnTo>
                    <a:pt x="2393" y="2292"/>
                  </a:lnTo>
                  <a:lnTo>
                    <a:pt x="2393" y="2057"/>
                  </a:lnTo>
                  <a:lnTo>
                    <a:pt x="2596" y="1849"/>
                  </a:lnTo>
                  <a:lnTo>
                    <a:pt x="2166" y="1432"/>
                  </a:lnTo>
                  <a:lnTo>
                    <a:pt x="1965" y="1224"/>
                  </a:lnTo>
                  <a:cubicBezTo>
                    <a:pt x="1925" y="1133"/>
                    <a:pt x="2193" y="941"/>
                    <a:pt x="2189" y="807"/>
                  </a:cubicBezTo>
                  <a:cubicBezTo>
                    <a:pt x="2185" y="673"/>
                    <a:pt x="1829" y="565"/>
                    <a:pt x="1940" y="417"/>
                  </a:cubicBezTo>
                  <a:lnTo>
                    <a:pt x="2596" y="0"/>
                  </a:lnTo>
                  <a:lnTo>
                    <a:pt x="3382" y="599"/>
                  </a:lnTo>
                  <a:lnTo>
                    <a:pt x="4131" y="495"/>
                  </a:lnTo>
                  <a:lnTo>
                    <a:pt x="4131" y="807"/>
                  </a:lnTo>
                  <a:lnTo>
                    <a:pt x="4131" y="1224"/>
                  </a:lnTo>
                  <a:lnTo>
                    <a:pt x="3703" y="1667"/>
                  </a:lnTo>
                  <a:lnTo>
                    <a:pt x="3904" y="2057"/>
                  </a:lnTo>
                  <a:lnTo>
                    <a:pt x="3476" y="2057"/>
                  </a:lnTo>
                  <a:cubicBezTo>
                    <a:pt x="3552" y="2265"/>
                    <a:pt x="3627" y="2474"/>
                    <a:pt x="3703" y="2682"/>
                  </a:cubicBezTo>
                  <a:lnTo>
                    <a:pt x="4358" y="2917"/>
                  </a:lnTo>
                  <a:cubicBezTo>
                    <a:pt x="4282" y="3125"/>
                    <a:pt x="4207" y="3334"/>
                    <a:pt x="4131" y="3542"/>
                  </a:cubicBezTo>
                  <a:lnTo>
                    <a:pt x="4559" y="3724"/>
                  </a:lnTo>
                  <a:lnTo>
                    <a:pt x="6524" y="4349"/>
                  </a:lnTo>
                  <a:lnTo>
                    <a:pt x="6751" y="4349"/>
                  </a:lnTo>
                  <a:lnTo>
                    <a:pt x="6751" y="4167"/>
                  </a:lnTo>
                  <a:lnTo>
                    <a:pt x="6751" y="3724"/>
                  </a:lnTo>
                  <a:lnTo>
                    <a:pt x="6952" y="3724"/>
                  </a:lnTo>
                  <a:lnTo>
                    <a:pt x="7179" y="3932"/>
                  </a:lnTo>
                  <a:lnTo>
                    <a:pt x="7179" y="4167"/>
                  </a:lnTo>
                  <a:lnTo>
                    <a:pt x="8035" y="4167"/>
                  </a:lnTo>
                  <a:lnTo>
                    <a:pt x="8262" y="4167"/>
                  </a:lnTo>
                  <a:lnTo>
                    <a:pt x="8035" y="3724"/>
                  </a:lnTo>
                  <a:lnTo>
                    <a:pt x="9144" y="3307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15" name="Freeform 222"/>
            <p:cNvSpPr/>
            <p:nvPr/>
          </p:nvSpPr>
          <p:spPr bwMode="auto">
            <a:xfrm>
              <a:off x="5186360" y="3411538"/>
              <a:ext cx="404814" cy="219206"/>
            </a:xfrm>
            <a:custGeom>
              <a:avLst/>
              <a:gdLst>
                <a:gd name="T0" fmla="*/ 42152 w 503"/>
                <a:gd name="T1" fmla="*/ 54153 h 303"/>
                <a:gd name="T2" fmla="*/ 42152 w 503"/>
                <a:gd name="T3" fmla="*/ 54153 h 303"/>
                <a:gd name="T4" fmla="*/ 34994 w 503"/>
                <a:gd name="T5" fmla="*/ 54153 h 303"/>
                <a:gd name="T6" fmla="*/ 34994 w 503"/>
                <a:gd name="T7" fmla="*/ 50968 h 303"/>
                <a:gd name="T8" fmla="*/ 38176 w 503"/>
                <a:gd name="T9" fmla="*/ 44597 h 303"/>
                <a:gd name="T10" fmla="*/ 45334 w 503"/>
                <a:gd name="T11" fmla="*/ 44597 h 303"/>
                <a:gd name="T12" fmla="*/ 45334 w 503"/>
                <a:gd name="T13" fmla="*/ 41411 h 303"/>
                <a:gd name="T14" fmla="*/ 42152 w 503"/>
                <a:gd name="T15" fmla="*/ 35040 h 303"/>
                <a:gd name="T16" fmla="*/ 42152 w 503"/>
                <a:gd name="T17" fmla="*/ 31855 h 303"/>
                <a:gd name="T18" fmla="*/ 31018 w 503"/>
                <a:gd name="T19" fmla="*/ 28669 h 303"/>
                <a:gd name="T20" fmla="*/ 24655 w 503"/>
                <a:gd name="T21" fmla="*/ 31855 h 303"/>
                <a:gd name="T22" fmla="*/ 17497 w 503"/>
                <a:gd name="T23" fmla="*/ 35040 h 303"/>
                <a:gd name="T24" fmla="*/ 14316 w 503"/>
                <a:gd name="T25" fmla="*/ 35040 h 303"/>
                <a:gd name="T26" fmla="*/ 3977 w 503"/>
                <a:gd name="T27" fmla="*/ 35040 h 303"/>
                <a:gd name="T28" fmla="*/ 0 w 503"/>
                <a:gd name="T29" fmla="*/ 31855 h 303"/>
                <a:gd name="T30" fmla="*/ 3977 w 503"/>
                <a:gd name="T31" fmla="*/ 25484 h 303"/>
                <a:gd name="T32" fmla="*/ 7158 w 503"/>
                <a:gd name="T33" fmla="*/ 19113 h 303"/>
                <a:gd name="T34" fmla="*/ 10339 w 503"/>
                <a:gd name="T35" fmla="*/ 15927 h 303"/>
                <a:gd name="T36" fmla="*/ 7158 w 503"/>
                <a:gd name="T37" fmla="*/ 6371 h 303"/>
                <a:gd name="T38" fmla="*/ 14316 w 503"/>
                <a:gd name="T39" fmla="*/ 3185 h 303"/>
                <a:gd name="T40" fmla="*/ 20679 w 503"/>
                <a:gd name="T41" fmla="*/ 3185 h 303"/>
                <a:gd name="T42" fmla="*/ 31018 w 503"/>
                <a:gd name="T43" fmla="*/ 6371 h 303"/>
                <a:gd name="T44" fmla="*/ 34994 w 503"/>
                <a:gd name="T45" fmla="*/ 6371 h 303"/>
                <a:gd name="T46" fmla="*/ 38176 w 503"/>
                <a:gd name="T47" fmla="*/ 6371 h 303"/>
                <a:gd name="T48" fmla="*/ 42152 w 503"/>
                <a:gd name="T49" fmla="*/ 6371 h 303"/>
                <a:gd name="T50" fmla="*/ 48515 w 503"/>
                <a:gd name="T51" fmla="*/ 6371 h 303"/>
                <a:gd name="T52" fmla="*/ 52492 w 503"/>
                <a:gd name="T53" fmla="*/ 0 h 303"/>
                <a:gd name="T54" fmla="*/ 55673 w 503"/>
                <a:gd name="T55" fmla="*/ 0 h 303"/>
                <a:gd name="T56" fmla="*/ 66012 w 503"/>
                <a:gd name="T57" fmla="*/ 0 h 303"/>
                <a:gd name="T58" fmla="*/ 69194 w 503"/>
                <a:gd name="T59" fmla="*/ 3185 h 303"/>
                <a:gd name="T60" fmla="*/ 66012 w 503"/>
                <a:gd name="T61" fmla="*/ 3185 h 303"/>
                <a:gd name="T62" fmla="*/ 69194 w 503"/>
                <a:gd name="T63" fmla="*/ 6371 h 303"/>
                <a:gd name="T64" fmla="*/ 73170 w 503"/>
                <a:gd name="T65" fmla="*/ 6371 h 303"/>
                <a:gd name="T66" fmla="*/ 76351 w 503"/>
                <a:gd name="T67" fmla="*/ 12742 h 303"/>
                <a:gd name="T68" fmla="*/ 79533 w 503"/>
                <a:gd name="T69" fmla="*/ 15927 h 303"/>
                <a:gd name="T70" fmla="*/ 83509 w 503"/>
                <a:gd name="T71" fmla="*/ 12742 h 303"/>
                <a:gd name="T72" fmla="*/ 100211 w 503"/>
                <a:gd name="T73" fmla="*/ 22298 h 303"/>
                <a:gd name="T74" fmla="*/ 97030 w 503"/>
                <a:gd name="T75" fmla="*/ 35040 h 303"/>
                <a:gd name="T76" fmla="*/ 93053 w 503"/>
                <a:gd name="T77" fmla="*/ 31855 h 303"/>
                <a:gd name="T78" fmla="*/ 89872 w 503"/>
                <a:gd name="T79" fmla="*/ 35040 h 303"/>
                <a:gd name="T80" fmla="*/ 89872 w 503"/>
                <a:gd name="T81" fmla="*/ 41411 h 303"/>
                <a:gd name="T82" fmla="*/ 86691 w 503"/>
                <a:gd name="T83" fmla="*/ 41411 h 303"/>
                <a:gd name="T84" fmla="*/ 69194 w 503"/>
                <a:gd name="T85" fmla="*/ 50968 h 303"/>
                <a:gd name="T86" fmla="*/ 76351 w 503"/>
                <a:gd name="T87" fmla="*/ 54153 h 303"/>
                <a:gd name="T88" fmla="*/ 79533 w 503"/>
                <a:gd name="T89" fmla="*/ 54153 h 303"/>
                <a:gd name="T90" fmla="*/ 76351 w 503"/>
                <a:gd name="T91" fmla="*/ 54153 h 303"/>
                <a:gd name="T92" fmla="*/ 66012 w 503"/>
                <a:gd name="T93" fmla="*/ 60524 h 303"/>
                <a:gd name="T94" fmla="*/ 62831 w 503"/>
                <a:gd name="T95" fmla="*/ 60524 h 303"/>
                <a:gd name="T96" fmla="*/ 62831 w 503"/>
                <a:gd name="T97" fmla="*/ 57339 h 303"/>
                <a:gd name="T98" fmla="*/ 58854 w 503"/>
                <a:gd name="T99" fmla="*/ 54153 h 303"/>
                <a:gd name="T100" fmla="*/ 66012 w 503"/>
                <a:gd name="T101" fmla="*/ 50968 h 303"/>
                <a:gd name="T102" fmla="*/ 55673 w 503"/>
                <a:gd name="T103" fmla="*/ 47782 h 303"/>
                <a:gd name="T104" fmla="*/ 55673 w 503"/>
                <a:gd name="T105" fmla="*/ 44597 h 303"/>
                <a:gd name="T106" fmla="*/ 48515 w 503"/>
                <a:gd name="T107" fmla="*/ 44597 h 303"/>
                <a:gd name="T108" fmla="*/ 45334 w 503"/>
                <a:gd name="T109" fmla="*/ 50968 h 303"/>
                <a:gd name="T110" fmla="*/ 42152 w 503"/>
                <a:gd name="T111" fmla="*/ 50968 h 303"/>
                <a:gd name="T112" fmla="*/ 42152 w 503"/>
                <a:gd name="T113" fmla="*/ 54153 h 3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3"/>
                <a:gd name="T172" fmla="*/ 0 h 303"/>
                <a:gd name="T173" fmla="*/ 503 w 503"/>
                <a:gd name="T174" fmla="*/ 303 h 303"/>
                <a:gd name="connsiteX0" fmla="*/ 4155 w 10000"/>
                <a:gd name="connsiteY0" fmla="*/ 8977 h 10000"/>
                <a:gd name="connsiteX1" fmla="*/ 4155 w 10000"/>
                <a:gd name="connsiteY1" fmla="*/ 8977 h 10000"/>
                <a:gd name="connsiteX2" fmla="*/ 3439 w 10000"/>
                <a:gd name="connsiteY2" fmla="*/ 8977 h 10000"/>
                <a:gd name="connsiteX3" fmla="*/ 3439 w 10000"/>
                <a:gd name="connsiteY3" fmla="*/ 8416 h 10000"/>
                <a:gd name="connsiteX4" fmla="*/ 3817 w 10000"/>
                <a:gd name="connsiteY4" fmla="*/ 7393 h 10000"/>
                <a:gd name="connsiteX5" fmla="*/ 4513 w 10000"/>
                <a:gd name="connsiteY5" fmla="*/ 7393 h 10000"/>
                <a:gd name="connsiteX6" fmla="*/ 4513 w 10000"/>
                <a:gd name="connsiteY6" fmla="*/ 6832 h 10000"/>
                <a:gd name="connsiteX7" fmla="*/ 4155 w 10000"/>
                <a:gd name="connsiteY7" fmla="*/ 5809 h 10000"/>
                <a:gd name="connsiteX8" fmla="*/ 4155 w 10000"/>
                <a:gd name="connsiteY8" fmla="*/ 5248 h 10000"/>
                <a:gd name="connsiteX9" fmla="*/ 3101 w 10000"/>
                <a:gd name="connsiteY9" fmla="*/ 4752 h 10000"/>
                <a:gd name="connsiteX10" fmla="*/ 2406 w 10000"/>
                <a:gd name="connsiteY10" fmla="*/ 5248 h 10000"/>
                <a:gd name="connsiteX11" fmla="*/ 1710 w 10000"/>
                <a:gd name="connsiteY11" fmla="*/ 5809 h 10000"/>
                <a:gd name="connsiteX12" fmla="*/ 1372 w 10000"/>
                <a:gd name="connsiteY12" fmla="*/ 5809 h 10000"/>
                <a:gd name="connsiteX13" fmla="*/ 338 w 10000"/>
                <a:gd name="connsiteY13" fmla="*/ 5809 h 10000"/>
                <a:gd name="connsiteX14" fmla="*/ 0 w 10000"/>
                <a:gd name="connsiteY14" fmla="*/ 5248 h 10000"/>
                <a:gd name="connsiteX15" fmla="*/ 338 w 10000"/>
                <a:gd name="connsiteY15" fmla="*/ 4224 h 10000"/>
                <a:gd name="connsiteX16" fmla="*/ 696 w 10000"/>
                <a:gd name="connsiteY16" fmla="*/ 3168 h 10000"/>
                <a:gd name="connsiteX17" fmla="*/ 1034 w 10000"/>
                <a:gd name="connsiteY17" fmla="*/ 2640 h 10000"/>
                <a:gd name="connsiteX18" fmla="*/ 696 w 10000"/>
                <a:gd name="connsiteY18" fmla="*/ 1056 h 10000"/>
                <a:gd name="connsiteX19" fmla="*/ 1372 w 10000"/>
                <a:gd name="connsiteY19" fmla="*/ 495 h 10000"/>
                <a:gd name="connsiteX20" fmla="*/ 2068 w 10000"/>
                <a:gd name="connsiteY20" fmla="*/ 495 h 10000"/>
                <a:gd name="connsiteX21" fmla="*/ 3101 w 10000"/>
                <a:gd name="connsiteY21" fmla="*/ 1056 h 10000"/>
                <a:gd name="connsiteX22" fmla="*/ 3439 w 10000"/>
                <a:gd name="connsiteY22" fmla="*/ 1056 h 10000"/>
                <a:gd name="connsiteX23" fmla="*/ 3817 w 10000"/>
                <a:gd name="connsiteY23" fmla="*/ 1056 h 10000"/>
                <a:gd name="connsiteX24" fmla="*/ 4155 w 10000"/>
                <a:gd name="connsiteY24" fmla="*/ 1056 h 10000"/>
                <a:gd name="connsiteX25" fmla="*/ 4851 w 10000"/>
                <a:gd name="connsiteY25" fmla="*/ 1056 h 10000"/>
                <a:gd name="connsiteX26" fmla="*/ 5189 w 10000"/>
                <a:gd name="connsiteY26" fmla="*/ 0 h 10000"/>
                <a:gd name="connsiteX27" fmla="*/ 5527 w 10000"/>
                <a:gd name="connsiteY27" fmla="*/ 0 h 10000"/>
                <a:gd name="connsiteX28" fmla="*/ 6561 w 10000"/>
                <a:gd name="connsiteY28" fmla="*/ 0 h 10000"/>
                <a:gd name="connsiteX29" fmla="*/ 6918 w 10000"/>
                <a:gd name="connsiteY29" fmla="*/ 495 h 10000"/>
                <a:gd name="connsiteX30" fmla="*/ 6561 w 10000"/>
                <a:gd name="connsiteY30" fmla="*/ 495 h 10000"/>
                <a:gd name="connsiteX31" fmla="*/ 6918 w 10000"/>
                <a:gd name="connsiteY31" fmla="*/ 1056 h 10000"/>
                <a:gd name="connsiteX32" fmla="*/ 7256 w 10000"/>
                <a:gd name="connsiteY32" fmla="*/ 1056 h 10000"/>
                <a:gd name="connsiteX33" fmla="*/ 7594 w 10000"/>
                <a:gd name="connsiteY33" fmla="*/ 2079 h 10000"/>
                <a:gd name="connsiteX34" fmla="*/ 7932 w 10000"/>
                <a:gd name="connsiteY34" fmla="*/ 2640 h 10000"/>
                <a:gd name="connsiteX35" fmla="*/ 8290 w 10000"/>
                <a:gd name="connsiteY35" fmla="*/ 2079 h 10000"/>
                <a:gd name="connsiteX36" fmla="*/ 10000 w 10000"/>
                <a:gd name="connsiteY36" fmla="*/ 3663 h 10000"/>
                <a:gd name="connsiteX37" fmla="*/ 9662 w 10000"/>
                <a:gd name="connsiteY37" fmla="*/ 5809 h 10000"/>
                <a:gd name="connsiteX38" fmla="*/ 9304 w 10000"/>
                <a:gd name="connsiteY38" fmla="*/ 5248 h 10000"/>
                <a:gd name="connsiteX39" fmla="*/ 8966 w 10000"/>
                <a:gd name="connsiteY39" fmla="*/ 5809 h 10000"/>
                <a:gd name="connsiteX40" fmla="*/ 8966 w 10000"/>
                <a:gd name="connsiteY40" fmla="*/ 6832 h 10000"/>
                <a:gd name="connsiteX41" fmla="*/ 8628 w 10000"/>
                <a:gd name="connsiteY41" fmla="*/ 6832 h 10000"/>
                <a:gd name="connsiteX42" fmla="*/ 6918 w 10000"/>
                <a:gd name="connsiteY42" fmla="*/ 8416 h 10000"/>
                <a:gd name="connsiteX43" fmla="*/ 7594 w 10000"/>
                <a:gd name="connsiteY43" fmla="*/ 8977 h 10000"/>
                <a:gd name="connsiteX44" fmla="*/ 7932 w 10000"/>
                <a:gd name="connsiteY44" fmla="*/ 8977 h 10000"/>
                <a:gd name="connsiteX45" fmla="*/ 7594 w 10000"/>
                <a:gd name="connsiteY45" fmla="*/ 8977 h 10000"/>
                <a:gd name="connsiteX46" fmla="*/ 6223 w 10000"/>
                <a:gd name="connsiteY46" fmla="*/ 10000 h 10000"/>
                <a:gd name="connsiteX47" fmla="*/ 6223 w 10000"/>
                <a:gd name="connsiteY47" fmla="*/ 9505 h 10000"/>
                <a:gd name="connsiteX48" fmla="*/ 5885 w 10000"/>
                <a:gd name="connsiteY48" fmla="*/ 8977 h 10000"/>
                <a:gd name="connsiteX49" fmla="*/ 6561 w 10000"/>
                <a:gd name="connsiteY49" fmla="*/ 8416 h 10000"/>
                <a:gd name="connsiteX50" fmla="*/ 5527 w 10000"/>
                <a:gd name="connsiteY50" fmla="*/ 7921 h 10000"/>
                <a:gd name="connsiteX51" fmla="*/ 5527 w 10000"/>
                <a:gd name="connsiteY51" fmla="*/ 7393 h 10000"/>
                <a:gd name="connsiteX52" fmla="*/ 4851 w 10000"/>
                <a:gd name="connsiteY52" fmla="*/ 7393 h 10000"/>
                <a:gd name="connsiteX53" fmla="*/ 4513 w 10000"/>
                <a:gd name="connsiteY53" fmla="*/ 8416 h 10000"/>
                <a:gd name="connsiteX54" fmla="*/ 4155 w 10000"/>
                <a:gd name="connsiteY54" fmla="*/ 8416 h 10000"/>
                <a:gd name="connsiteX55" fmla="*/ 4155 w 10000"/>
                <a:gd name="connsiteY55" fmla="*/ 8977 h 10000"/>
                <a:gd name="connsiteX0" fmla="*/ 4155 w 10000"/>
                <a:gd name="connsiteY0" fmla="*/ 8977 h 9505"/>
                <a:gd name="connsiteX1" fmla="*/ 4155 w 10000"/>
                <a:gd name="connsiteY1" fmla="*/ 8977 h 9505"/>
                <a:gd name="connsiteX2" fmla="*/ 3439 w 10000"/>
                <a:gd name="connsiteY2" fmla="*/ 8977 h 9505"/>
                <a:gd name="connsiteX3" fmla="*/ 3439 w 10000"/>
                <a:gd name="connsiteY3" fmla="*/ 8416 h 9505"/>
                <a:gd name="connsiteX4" fmla="*/ 3817 w 10000"/>
                <a:gd name="connsiteY4" fmla="*/ 7393 h 9505"/>
                <a:gd name="connsiteX5" fmla="*/ 4513 w 10000"/>
                <a:gd name="connsiteY5" fmla="*/ 7393 h 9505"/>
                <a:gd name="connsiteX6" fmla="*/ 4513 w 10000"/>
                <a:gd name="connsiteY6" fmla="*/ 6832 h 9505"/>
                <a:gd name="connsiteX7" fmla="*/ 4155 w 10000"/>
                <a:gd name="connsiteY7" fmla="*/ 5809 h 9505"/>
                <a:gd name="connsiteX8" fmla="*/ 4155 w 10000"/>
                <a:gd name="connsiteY8" fmla="*/ 5248 h 9505"/>
                <a:gd name="connsiteX9" fmla="*/ 3101 w 10000"/>
                <a:gd name="connsiteY9" fmla="*/ 4752 h 9505"/>
                <a:gd name="connsiteX10" fmla="*/ 2406 w 10000"/>
                <a:gd name="connsiteY10" fmla="*/ 5248 h 9505"/>
                <a:gd name="connsiteX11" fmla="*/ 1710 w 10000"/>
                <a:gd name="connsiteY11" fmla="*/ 5809 h 9505"/>
                <a:gd name="connsiteX12" fmla="*/ 1372 w 10000"/>
                <a:gd name="connsiteY12" fmla="*/ 5809 h 9505"/>
                <a:gd name="connsiteX13" fmla="*/ 338 w 10000"/>
                <a:gd name="connsiteY13" fmla="*/ 5809 h 9505"/>
                <a:gd name="connsiteX14" fmla="*/ 0 w 10000"/>
                <a:gd name="connsiteY14" fmla="*/ 5248 h 9505"/>
                <a:gd name="connsiteX15" fmla="*/ 338 w 10000"/>
                <a:gd name="connsiteY15" fmla="*/ 4224 h 9505"/>
                <a:gd name="connsiteX16" fmla="*/ 696 w 10000"/>
                <a:gd name="connsiteY16" fmla="*/ 3168 h 9505"/>
                <a:gd name="connsiteX17" fmla="*/ 1034 w 10000"/>
                <a:gd name="connsiteY17" fmla="*/ 2640 h 9505"/>
                <a:gd name="connsiteX18" fmla="*/ 696 w 10000"/>
                <a:gd name="connsiteY18" fmla="*/ 1056 h 9505"/>
                <a:gd name="connsiteX19" fmla="*/ 1372 w 10000"/>
                <a:gd name="connsiteY19" fmla="*/ 495 h 9505"/>
                <a:gd name="connsiteX20" fmla="*/ 2068 w 10000"/>
                <a:gd name="connsiteY20" fmla="*/ 495 h 9505"/>
                <a:gd name="connsiteX21" fmla="*/ 3101 w 10000"/>
                <a:gd name="connsiteY21" fmla="*/ 1056 h 9505"/>
                <a:gd name="connsiteX22" fmla="*/ 3439 w 10000"/>
                <a:gd name="connsiteY22" fmla="*/ 1056 h 9505"/>
                <a:gd name="connsiteX23" fmla="*/ 3817 w 10000"/>
                <a:gd name="connsiteY23" fmla="*/ 1056 h 9505"/>
                <a:gd name="connsiteX24" fmla="*/ 4155 w 10000"/>
                <a:gd name="connsiteY24" fmla="*/ 1056 h 9505"/>
                <a:gd name="connsiteX25" fmla="*/ 4851 w 10000"/>
                <a:gd name="connsiteY25" fmla="*/ 1056 h 9505"/>
                <a:gd name="connsiteX26" fmla="*/ 5189 w 10000"/>
                <a:gd name="connsiteY26" fmla="*/ 0 h 9505"/>
                <a:gd name="connsiteX27" fmla="*/ 5527 w 10000"/>
                <a:gd name="connsiteY27" fmla="*/ 0 h 9505"/>
                <a:gd name="connsiteX28" fmla="*/ 6561 w 10000"/>
                <a:gd name="connsiteY28" fmla="*/ 0 h 9505"/>
                <a:gd name="connsiteX29" fmla="*/ 6918 w 10000"/>
                <a:gd name="connsiteY29" fmla="*/ 495 h 9505"/>
                <a:gd name="connsiteX30" fmla="*/ 6561 w 10000"/>
                <a:gd name="connsiteY30" fmla="*/ 495 h 9505"/>
                <a:gd name="connsiteX31" fmla="*/ 6918 w 10000"/>
                <a:gd name="connsiteY31" fmla="*/ 1056 h 9505"/>
                <a:gd name="connsiteX32" fmla="*/ 7256 w 10000"/>
                <a:gd name="connsiteY32" fmla="*/ 1056 h 9505"/>
                <a:gd name="connsiteX33" fmla="*/ 7594 w 10000"/>
                <a:gd name="connsiteY33" fmla="*/ 2079 h 9505"/>
                <a:gd name="connsiteX34" fmla="*/ 7932 w 10000"/>
                <a:gd name="connsiteY34" fmla="*/ 2640 h 9505"/>
                <a:gd name="connsiteX35" fmla="*/ 8290 w 10000"/>
                <a:gd name="connsiteY35" fmla="*/ 2079 h 9505"/>
                <a:gd name="connsiteX36" fmla="*/ 10000 w 10000"/>
                <a:gd name="connsiteY36" fmla="*/ 3663 h 9505"/>
                <a:gd name="connsiteX37" fmla="*/ 9662 w 10000"/>
                <a:gd name="connsiteY37" fmla="*/ 5809 h 9505"/>
                <a:gd name="connsiteX38" fmla="*/ 9304 w 10000"/>
                <a:gd name="connsiteY38" fmla="*/ 5248 h 9505"/>
                <a:gd name="connsiteX39" fmla="*/ 8966 w 10000"/>
                <a:gd name="connsiteY39" fmla="*/ 5809 h 9505"/>
                <a:gd name="connsiteX40" fmla="*/ 8966 w 10000"/>
                <a:gd name="connsiteY40" fmla="*/ 6832 h 9505"/>
                <a:gd name="connsiteX41" fmla="*/ 8628 w 10000"/>
                <a:gd name="connsiteY41" fmla="*/ 6832 h 9505"/>
                <a:gd name="connsiteX42" fmla="*/ 6918 w 10000"/>
                <a:gd name="connsiteY42" fmla="*/ 8416 h 9505"/>
                <a:gd name="connsiteX43" fmla="*/ 7594 w 10000"/>
                <a:gd name="connsiteY43" fmla="*/ 8977 h 9505"/>
                <a:gd name="connsiteX44" fmla="*/ 7932 w 10000"/>
                <a:gd name="connsiteY44" fmla="*/ 8977 h 9505"/>
                <a:gd name="connsiteX45" fmla="*/ 7594 w 10000"/>
                <a:gd name="connsiteY45" fmla="*/ 8977 h 9505"/>
                <a:gd name="connsiteX46" fmla="*/ 6223 w 10000"/>
                <a:gd name="connsiteY46" fmla="*/ 9505 h 9505"/>
                <a:gd name="connsiteX47" fmla="*/ 5885 w 10000"/>
                <a:gd name="connsiteY47" fmla="*/ 8977 h 9505"/>
                <a:gd name="connsiteX48" fmla="*/ 6561 w 10000"/>
                <a:gd name="connsiteY48" fmla="*/ 8416 h 9505"/>
                <a:gd name="connsiteX49" fmla="*/ 5527 w 10000"/>
                <a:gd name="connsiteY49" fmla="*/ 7921 h 9505"/>
                <a:gd name="connsiteX50" fmla="*/ 5527 w 10000"/>
                <a:gd name="connsiteY50" fmla="*/ 7393 h 9505"/>
                <a:gd name="connsiteX51" fmla="*/ 4851 w 10000"/>
                <a:gd name="connsiteY51" fmla="*/ 7393 h 9505"/>
                <a:gd name="connsiteX52" fmla="*/ 4513 w 10000"/>
                <a:gd name="connsiteY52" fmla="*/ 8416 h 9505"/>
                <a:gd name="connsiteX53" fmla="*/ 4155 w 10000"/>
                <a:gd name="connsiteY53" fmla="*/ 8416 h 9505"/>
                <a:gd name="connsiteX54" fmla="*/ 4155 w 10000"/>
                <a:gd name="connsiteY54" fmla="*/ 8977 h 9505"/>
                <a:gd name="connsiteX0" fmla="*/ 4155 w 10000"/>
                <a:gd name="connsiteY0" fmla="*/ 9445 h 9445"/>
                <a:gd name="connsiteX1" fmla="*/ 4155 w 10000"/>
                <a:gd name="connsiteY1" fmla="*/ 9445 h 9445"/>
                <a:gd name="connsiteX2" fmla="*/ 3439 w 10000"/>
                <a:gd name="connsiteY2" fmla="*/ 9445 h 9445"/>
                <a:gd name="connsiteX3" fmla="*/ 3439 w 10000"/>
                <a:gd name="connsiteY3" fmla="*/ 8854 h 9445"/>
                <a:gd name="connsiteX4" fmla="*/ 3817 w 10000"/>
                <a:gd name="connsiteY4" fmla="*/ 7778 h 9445"/>
                <a:gd name="connsiteX5" fmla="*/ 4513 w 10000"/>
                <a:gd name="connsiteY5" fmla="*/ 7778 h 9445"/>
                <a:gd name="connsiteX6" fmla="*/ 4513 w 10000"/>
                <a:gd name="connsiteY6" fmla="*/ 7188 h 9445"/>
                <a:gd name="connsiteX7" fmla="*/ 4155 w 10000"/>
                <a:gd name="connsiteY7" fmla="*/ 6112 h 9445"/>
                <a:gd name="connsiteX8" fmla="*/ 4155 w 10000"/>
                <a:gd name="connsiteY8" fmla="*/ 5521 h 9445"/>
                <a:gd name="connsiteX9" fmla="*/ 3101 w 10000"/>
                <a:gd name="connsiteY9" fmla="*/ 4999 h 9445"/>
                <a:gd name="connsiteX10" fmla="*/ 2406 w 10000"/>
                <a:gd name="connsiteY10" fmla="*/ 5521 h 9445"/>
                <a:gd name="connsiteX11" fmla="*/ 1710 w 10000"/>
                <a:gd name="connsiteY11" fmla="*/ 6112 h 9445"/>
                <a:gd name="connsiteX12" fmla="*/ 1372 w 10000"/>
                <a:gd name="connsiteY12" fmla="*/ 6112 h 9445"/>
                <a:gd name="connsiteX13" fmla="*/ 338 w 10000"/>
                <a:gd name="connsiteY13" fmla="*/ 6112 h 9445"/>
                <a:gd name="connsiteX14" fmla="*/ 0 w 10000"/>
                <a:gd name="connsiteY14" fmla="*/ 5521 h 9445"/>
                <a:gd name="connsiteX15" fmla="*/ 338 w 10000"/>
                <a:gd name="connsiteY15" fmla="*/ 4444 h 9445"/>
                <a:gd name="connsiteX16" fmla="*/ 696 w 10000"/>
                <a:gd name="connsiteY16" fmla="*/ 3333 h 9445"/>
                <a:gd name="connsiteX17" fmla="*/ 1034 w 10000"/>
                <a:gd name="connsiteY17" fmla="*/ 2777 h 9445"/>
                <a:gd name="connsiteX18" fmla="*/ 696 w 10000"/>
                <a:gd name="connsiteY18" fmla="*/ 1111 h 9445"/>
                <a:gd name="connsiteX19" fmla="*/ 1372 w 10000"/>
                <a:gd name="connsiteY19" fmla="*/ 521 h 9445"/>
                <a:gd name="connsiteX20" fmla="*/ 2068 w 10000"/>
                <a:gd name="connsiteY20" fmla="*/ 521 h 9445"/>
                <a:gd name="connsiteX21" fmla="*/ 3101 w 10000"/>
                <a:gd name="connsiteY21" fmla="*/ 1111 h 9445"/>
                <a:gd name="connsiteX22" fmla="*/ 3439 w 10000"/>
                <a:gd name="connsiteY22" fmla="*/ 1111 h 9445"/>
                <a:gd name="connsiteX23" fmla="*/ 3817 w 10000"/>
                <a:gd name="connsiteY23" fmla="*/ 1111 h 9445"/>
                <a:gd name="connsiteX24" fmla="*/ 4155 w 10000"/>
                <a:gd name="connsiteY24" fmla="*/ 1111 h 9445"/>
                <a:gd name="connsiteX25" fmla="*/ 4851 w 10000"/>
                <a:gd name="connsiteY25" fmla="*/ 1111 h 9445"/>
                <a:gd name="connsiteX26" fmla="*/ 5189 w 10000"/>
                <a:gd name="connsiteY26" fmla="*/ 0 h 9445"/>
                <a:gd name="connsiteX27" fmla="*/ 5527 w 10000"/>
                <a:gd name="connsiteY27" fmla="*/ 0 h 9445"/>
                <a:gd name="connsiteX28" fmla="*/ 6561 w 10000"/>
                <a:gd name="connsiteY28" fmla="*/ 0 h 9445"/>
                <a:gd name="connsiteX29" fmla="*/ 6918 w 10000"/>
                <a:gd name="connsiteY29" fmla="*/ 521 h 9445"/>
                <a:gd name="connsiteX30" fmla="*/ 6561 w 10000"/>
                <a:gd name="connsiteY30" fmla="*/ 521 h 9445"/>
                <a:gd name="connsiteX31" fmla="*/ 6918 w 10000"/>
                <a:gd name="connsiteY31" fmla="*/ 1111 h 9445"/>
                <a:gd name="connsiteX32" fmla="*/ 7256 w 10000"/>
                <a:gd name="connsiteY32" fmla="*/ 1111 h 9445"/>
                <a:gd name="connsiteX33" fmla="*/ 7594 w 10000"/>
                <a:gd name="connsiteY33" fmla="*/ 2187 h 9445"/>
                <a:gd name="connsiteX34" fmla="*/ 7932 w 10000"/>
                <a:gd name="connsiteY34" fmla="*/ 2777 h 9445"/>
                <a:gd name="connsiteX35" fmla="*/ 8290 w 10000"/>
                <a:gd name="connsiteY35" fmla="*/ 2187 h 9445"/>
                <a:gd name="connsiteX36" fmla="*/ 10000 w 10000"/>
                <a:gd name="connsiteY36" fmla="*/ 3854 h 9445"/>
                <a:gd name="connsiteX37" fmla="*/ 9662 w 10000"/>
                <a:gd name="connsiteY37" fmla="*/ 6112 h 9445"/>
                <a:gd name="connsiteX38" fmla="*/ 9304 w 10000"/>
                <a:gd name="connsiteY38" fmla="*/ 5521 h 9445"/>
                <a:gd name="connsiteX39" fmla="*/ 8966 w 10000"/>
                <a:gd name="connsiteY39" fmla="*/ 6112 h 9445"/>
                <a:gd name="connsiteX40" fmla="*/ 8966 w 10000"/>
                <a:gd name="connsiteY40" fmla="*/ 7188 h 9445"/>
                <a:gd name="connsiteX41" fmla="*/ 8628 w 10000"/>
                <a:gd name="connsiteY41" fmla="*/ 7188 h 9445"/>
                <a:gd name="connsiteX42" fmla="*/ 6918 w 10000"/>
                <a:gd name="connsiteY42" fmla="*/ 8854 h 9445"/>
                <a:gd name="connsiteX43" fmla="*/ 7594 w 10000"/>
                <a:gd name="connsiteY43" fmla="*/ 9445 h 9445"/>
                <a:gd name="connsiteX44" fmla="*/ 7932 w 10000"/>
                <a:gd name="connsiteY44" fmla="*/ 9445 h 9445"/>
                <a:gd name="connsiteX45" fmla="*/ 7594 w 10000"/>
                <a:gd name="connsiteY45" fmla="*/ 9445 h 9445"/>
                <a:gd name="connsiteX46" fmla="*/ 5885 w 10000"/>
                <a:gd name="connsiteY46" fmla="*/ 9445 h 9445"/>
                <a:gd name="connsiteX47" fmla="*/ 6561 w 10000"/>
                <a:gd name="connsiteY47" fmla="*/ 8854 h 9445"/>
                <a:gd name="connsiteX48" fmla="*/ 5527 w 10000"/>
                <a:gd name="connsiteY48" fmla="*/ 8334 h 9445"/>
                <a:gd name="connsiteX49" fmla="*/ 5527 w 10000"/>
                <a:gd name="connsiteY49" fmla="*/ 7778 h 9445"/>
                <a:gd name="connsiteX50" fmla="*/ 4851 w 10000"/>
                <a:gd name="connsiteY50" fmla="*/ 7778 h 9445"/>
                <a:gd name="connsiteX51" fmla="*/ 4513 w 10000"/>
                <a:gd name="connsiteY51" fmla="*/ 8854 h 9445"/>
                <a:gd name="connsiteX52" fmla="*/ 4155 w 10000"/>
                <a:gd name="connsiteY52" fmla="*/ 8854 h 9445"/>
                <a:gd name="connsiteX53" fmla="*/ 4155 w 10000"/>
                <a:gd name="connsiteY53" fmla="*/ 9445 h 9445"/>
                <a:gd name="connsiteX0" fmla="*/ 4155 w 10000"/>
                <a:gd name="connsiteY0" fmla="*/ 10000 h 10000"/>
                <a:gd name="connsiteX1" fmla="*/ 4155 w 10000"/>
                <a:gd name="connsiteY1" fmla="*/ 10000 h 10000"/>
                <a:gd name="connsiteX2" fmla="*/ 3439 w 10000"/>
                <a:gd name="connsiteY2" fmla="*/ 10000 h 10000"/>
                <a:gd name="connsiteX3" fmla="*/ 3439 w 10000"/>
                <a:gd name="connsiteY3" fmla="*/ 9374 h 10000"/>
                <a:gd name="connsiteX4" fmla="*/ 3817 w 10000"/>
                <a:gd name="connsiteY4" fmla="*/ 8235 h 10000"/>
                <a:gd name="connsiteX5" fmla="*/ 4513 w 10000"/>
                <a:gd name="connsiteY5" fmla="*/ 8235 h 10000"/>
                <a:gd name="connsiteX6" fmla="*/ 4513 w 10000"/>
                <a:gd name="connsiteY6" fmla="*/ 7610 h 10000"/>
                <a:gd name="connsiteX7" fmla="*/ 4155 w 10000"/>
                <a:gd name="connsiteY7" fmla="*/ 6471 h 10000"/>
                <a:gd name="connsiteX8" fmla="*/ 4155 w 10000"/>
                <a:gd name="connsiteY8" fmla="*/ 5845 h 10000"/>
                <a:gd name="connsiteX9" fmla="*/ 3101 w 10000"/>
                <a:gd name="connsiteY9" fmla="*/ 5293 h 10000"/>
                <a:gd name="connsiteX10" fmla="*/ 2406 w 10000"/>
                <a:gd name="connsiteY10" fmla="*/ 5845 h 10000"/>
                <a:gd name="connsiteX11" fmla="*/ 1710 w 10000"/>
                <a:gd name="connsiteY11" fmla="*/ 6471 h 10000"/>
                <a:gd name="connsiteX12" fmla="*/ 1372 w 10000"/>
                <a:gd name="connsiteY12" fmla="*/ 6471 h 10000"/>
                <a:gd name="connsiteX13" fmla="*/ 338 w 10000"/>
                <a:gd name="connsiteY13" fmla="*/ 6471 h 10000"/>
                <a:gd name="connsiteX14" fmla="*/ 0 w 10000"/>
                <a:gd name="connsiteY14" fmla="*/ 5845 h 10000"/>
                <a:gd name="connsiteX15" fmla="*/ 338 w 10000"/>
                <a:gd name="connsiteY15" fmla="*/ 4705 h 10000"/>
                <a:gd name="connsiteX16" fmla="*/ 696 w 10000"/>
                <a:gd name="connsiteY16" fmla="*/ 3529 h 10000"/>
                <a:gd name="connsiteX17" fmla="*/ 1034 w 10000"/>
                <a:gd name="connsiteY17" fmla="*/ 2940 h 10000"/>
                <a:gd name="connsiteX18" fmla="*/ 696 w 10000"/>
                <a:gd name="connsiteY18" fmla="*/ 1176 h 10000"/>
                <a:gd name="connsiteX19" fmla="*/ 1372 w 10000"/>
                <a:gd name="connsiteY19" fmla="*/ 552 h 10000"/>
                <a:gd name="connsiteX20" fmla="*/ 2068 w 10000"/>
                <a:gd name="connsiteY20" fmla="*/ 552 h 10000"/>
                <a:gd name="connsiteX21" fmla="*/ 3101 w 10000"/>
                <a:gd name="connsiteY21" fmla="*/ 1176 h 10000"/>
                <a:gd name="connsiteX22" fmla="*/ 3439 w 10000"/>
                <a:gd name="connsiteY22" fmla="*/ 1176 h 10000"/>
                <a:gd name="connsiteX23" fmla="*/ 3817 w 10000"/>
                <a:gd name="connsiteY23" fmla="*/ 1176 h 10000"/>
                <a:gd name="connsiteX24" fmla="*/ 4155 w 10000"/>
                <a:gd name="connsiteY24" fmla="*/ 1176 h 10000"/>
                <a:gd name="connsiteX25" fmla="*/ 4851 w 10000"/>
                <a:gd name="connsiteY25" fmla="*/ 1176 h 10000"/>
                <a:gd name="connsiteX26" fmla="*/ 5189 w 10000"/>
                <a:gd name="connsiteY26" fmla="*/ 0 h 10000"/>
                <a:gd name="connsiteX27" fmla="*/ 5527 w 10000"/>
                <a:gd name="connsiteY27" fmla="*/ 0 h 10000"/>
                <a:gd name="connsiteX28" fmla="*/ 6561 w 10000"/>
                <a:gd name="connsiteY28" fmla="*/ 0 h 10000"/>
                <a:gd name="connsiteX29" fmla="*/ 6918 w 10000"/>
                <a:gd name="connsiteY29" fmla="*/ 552 h 10000"/>
                <a:gd name="connsiteX30" fmla="*/ 6561 w 10000"/>
                <a:gd name="connsiteY30" fmla="*/ 552 h 10000"/>
                <a:gd name="connsiteX31" fmla="*/ 6918 w 10000"/>
                <a:gd name="connsiteY31" fmla="*/ 1176 h 10000"/>
                <a:gd name="connsiteX32" fmla="*/ 7256 w 10000"/>
                <a:gd name="connsiteY32" fmla="*/ 1176 h 10000"/>
                <a:gd name="connsiteX33" fmla="*/ 7594 w 10000"/>
                <a:gd name="connsiteY33" fmla="*/ 2316 h 10000"/>
                <a:gd name="connsiteX34" fmla="*/ 7932 w 10000"/>
                <a:gd name="connsiteY34" fmla="*/ 2940 h 10000"/>
                <a:gd name="connsiteX35" fmla="*/ 8290 w 10000"/>
                <a:gd name="connsiteY35" fmla="*/ 2316 h 10000"/>
                <a:gd name="connsiteX36" fmla="*/ 10000 w 10000"/>
                <a:gd name="connsiteY36" fmla="*/ 4080 h 10000"/>
                <a:gd name="connsiteX37" fmla="*/ 9662 w 10000"/>
                <a:gd name="connsiteY37" fmla="*/ 6471 h 10000"/>
                <a:gd name="connsiteX38" fmla="*/ 9304 w 10000"/>
                <a:gd name="connsiteY38" fmla="*/ 5845 h 10000"/>
                <a:gd name="connsiteX39" fmla="*/ 8966 w 10000"/>
                <a:gd name="connsiteY39" fmla="*/ 6471 h 10000"/>
                <a:gd name="connsiteX40" fmla="*/ 8966 w 10000"/>
                <a:gd name="connsiteY40" fmla="*/ 7610 h 10000"/>
                <a:gd name="connsiteX41" fmla="*/ 8628 w 10000"/>
                <a:gd name="connsiteY41" fmla="*/ 7610 h 10000"/>
                <a:gd name="connsiteX42" fmla="*/ 6918 w 10000"/>
                <a:gd name="connsiteY42" fmla="*/ 9374 h 10000"/>
                <a:gd name="connsiteX43" fmla="*/ 7594 w 10000"/>
                <a:gd name="connsiteY43" fmla="*/ 10000 h 10000"/>
                <a:gd name="connsiteX44" fmla="*/ 7932 w 10000"/>
                <a:gd name="connsiteY44" fmla="*/ 10000 h 10000"/>
                <a:gd name="connsiteX45" fmla="*/ 7594 w 10000"/>
                <a:gd name="connsiteY45" fmla="*/ 10000 h 10000"/>
                <a:gd name="connsiteX46" fmla="*/ 6561 w 10000"/>
                <a:gd name="connsiteY46" fmla="*/ 9374 h 10000"/>
                <a:gd name="connsiteX47" fmla="*/ 5527 w 10000"/>
                <a:gd name="connsiteY47" fmla="*/ 8824 h 10000"/>
                <a:gd name="connsiteX48" fmla="*/ 5527 w 10000"/>
                <a:gd name="connsiteY48" fmla="*/ 8235 h 10000"/>
                <a:gd name="connsiteX49" fmla="*/ 4851 w 10000"/>
                <a:gd name="connsiteY49" fmla="*/ 8235 h 10000"/>
                <a:gd name="connsiteX50" fmla="*/ 4513 w 10000"/>
                <a:gd name="connsiteY50" fmla="*/ 9374 h 10000"/>
                <a:gd name="connsiteX51" fmla="*/ 4155 w 10000"/>
                <a:gd name="connsiteY51" fmla="*/ 9374 h 10000"/>
                <a:gd name="connsiteX52" fmla="*/ 4155 w 10000"/>
                <a:gd name="connsiteY52" fmla="*/ 10000 h 10000"/>
                <a:gd name="connsiteX0" fmla="*/ 4155 w 10000"/>
                <a:gd name="connsiteY0" fmla="*/ 10000 h 10000"/>
                <a:gd name="connsiteX1" fmla="*/ 4155 w 10000"/>
                <a:gd name="connsiteY1" fmla="*/ 10000 h 10000"/>
                <a:gd name="connsiteX2" fmla="*/ 3439 w 10000"/>
                <a:gd name="connsiteY2" fmla="*/ 10000 h 10000"/>
                <a:gd name="connsiteX3" fmla="*/ 3439 w 10000"/>
                <a:gd name="connsiteY3" fmla="*/ 9374 h 10000"/>
                <a:gd name="connsiteX4" fmla="*/ 3817 w 10000"/>
                <a:gd name="connsiteY4" fmla="*/ 8235 h 10000"/>
                <a:gd name="connsiteX5" fmla="*/ 4513 w 10000"/>
                <a:gd name="connsiteY5" fmla="*/ 8235 h 10000"/>
                <a:gd name="connsiteX6" fmla="*/ 4513 w 10000"/>
                <a:gd name="connsiteY6" fmla="*/ 7610 h 10000"/>
                <a:gd name="connsiteX7" fmla="*/ 4155 w 10000"/>
                <a:gd name="connsiteY7" fmla="*/ 6471 h 10000"/>
                <a:gd name="connsiteX8" fmla="*/ 4155 w 10000"/>
                <a:gd name="connsiteY8" fmla="*/ 5845 h 10000"/>
                <a:gd name="connsiteX9" fmla="*/ 3101 w 10000"/>
                <a:gd name="connsiteY9" fmla="*/ 5293 h 10000"/>
                <a:gd name="connsiteX10" fmla="*/ 2406 w 10000"/>
                <a:gd name="connsiteY10" fmla="*/ 5845 h 10000"/>
                <a:gd name="connsiteX11" fmla="*/ 1710 w 10000"/>
                <a:gd name="connsiteY11" fmla="*/ 6471 h 10000"/>
                <a:gd name="connsiteX12" fmla="*/ 1372 w 10000"/>
                <a:gd name="connsiteY12" fmla="*/ 6471 h 10000"/>
                <a:gd name="connsiteX13" fmla="*/ 338 w 10000"/>
                <a:gd name="connsiteY13" fmla="*/ 6471 h 10000"/>
                <a:gd name="connsiteX14" fmla="*/ 0 w 10000"/>
                <a:gd name="connsiteY14" fmla="*/ 5845 h 10000"/>
                <a:gd name="connsiteX15" fmla="*/ 338 w 10000"/>
                <a:gd name="connsiteY15" fmla="*/ 4705 h 10000"/>
                <a:gd name="connsiteX16" fmla="*/ 696 w 10000"/>
                <a:gd name="connsiteY16" fmla="*/ 3529 h 10000"/>
                <a:gd name="connsiteX17" fmla="*/ 1034 w 10000"/>
                <a:gd name="connsiteY17" fmla="*/ 2940 h 10000"/>
                <a:gd name="connsiteX18" fmla="*/ 696 w 10000"/>
                <a:gd name="connsiteY18" fmla="*/ 1176 h 10000"/>
                <a:gd name="connsiteX19" fmla="*/ 1372 w 10000"/>
                <a:gd name="connsiteY19" fmla="*/ 552 h 10000"/>
                <a:gd name="connsiteX20" fmla="*/ 2068 w 10000"/>
                <a:gd name="connsiteY20" fmla="*/ 552 h 10000"/>
                <a:gd name="connsiteX21" fmla="*/ 3101 w 10000"/>
                <a:gd name="connsiteY21" fmla="*/ 1176 h 10000"/>
                <a:gd name="connsiteX22" fmla="*/ 3439 w 10000"/>
                <a:gd name="connsiteY22" fmla="*/ 1176 h 10000"/>
                <a:gd name="connsiteX23" fmla="*/ 3817 w 10000"/>
                <a:gd name="connsiteY23" fmla="*/ 1176 h 10000"/>
                <a:gd name="connsiteX24" fmla="*/ 4155 w 10000"/>
                <a:gd name="connsiteY24" fmla="*/ 1176 h 10000"/>
                <a:gd name="connsiteX25" fmla="*/ 4851 w 10000"/>
                <a:gd name="connsiteY25" fmla="*/ 1176 h 10000"/>
                <a:gd name="connsiteX26" fmla="*/ 5189 w 10000"/>
                <a:gd name="connsiteY26" fmla="*/ 0 h 10000"/>
                <a:gd name="connsiteX27" fmla="*/ 5527 w 10000"/>
                <a:gd name="connsiteY27" fmla="*/ 0 h 10000"/>
                <a:gd name="connsiteX28" fmla="*/ 6561 w 10000"/>
                <a:gd name="connsiteY28" fmla="*/ 0 h 10000"/>
                <a:gd name="connsiteX29" fmla="*/ 6918 w 10000"/>
                <a:gd name="connsiteY29" fmla="*/ 552 h 10000"/>
                <a:gd name="connsiteX30" fmla="*/ 6561 w 10000"/>
                <a:gd name="connsiteY30" fmla="*/ 552 h 10000"/>
                <a:gd name="connsiteX31" fmla="*/ 6918 w 10000"/>
                <a:gd name="connsiteY31" fmla="*/ 1176 h 10000"/>
                <a:gd name="connsiteX32" fmla="*/ 7256 w 10000"/>
                <a:gd name="connsiteY32" fmla="*/ 1176 h 10000"/>
                <a:gd name="connsiteX33" fmla="*/ 7594 w 10000"/>
                <a:gd name="connsiteY33" fmla="*/ 2316 h 10000"/>
                <a:gd name="connsiteX34" fmla="*/ 7932 w 10000"/>
                <a:gd name="connsiteY34" fmla="*/ 2940 h 10000"/>
                <a:gd name="connsiteX35" fmla="*/ 8290 w 10000"/>
                <a:gd name="connsiteY35" fmla="*/ 2316 h 10000"/>
                <a:gd name="connsiteX36" fmla="*/ 10000 w 10000"/>
                <a:gd name="connsiteY36" fmla="*/ 4080 h 10000"/>
                <a:gd name="connsiteX37" fmla="*/ 9662 w 10000"/>
                <a:gd name="connsiteY37" fmla="*/ 6471 h 10000"/>
                <a:gd name="connsiteX38" fmla="*/ 9304 w 10000"/>
                <a:gd name="connsiteY38" fmla="*/ 5845 h 10000"/>
                <a:gd name="connsiteX39" fmla="*/ 8966 w 10000"/>
                <a:gd name="connsiteY39" fmla="*/ 6471 h 10000"/>
                <a:gd name="connsiteX40" fmla="*/ 8966 w 10000"/>
                <a:gd name="connsiteY40" fmla="*/ 7610 h 10000"/>
                <a:gd name="connsiteX41" fmla="*/ 8628 w 10000"/>
                <a:gd name="connsiteY41" fmla="*/ 7610 h 10000"/>
                <a:gd name="connsiteX42" fmla="*/ 6918 w 10000"/>
                <a:gd name="connsiteY42" fmla="*/ 9374 h 10000"/>
                <a:gd name="connsiteX43" fmla="*/ 7594 w 10000"/>
                <a:gd name="connsiteY43" fmla="*/ 10000 h 10000"/>
                <a:gd name="connsiteX44" fmla="*/ 7594 w 10000"/>
                <a:gd name="connsiteY44" fmla="*/ 10000 h 10000"/>
                <a:gd name="connsiteX45" fmla="*/ 6561 w 10000"/>
                <a:gd name="connsiteY45" fmla="*/ 9374 h 10000"/>
                <a:gd name="connsiteX46" fmla="*/ 5527 w 10000"/>
                <a:gd name="connsiteY46" fmla="*/ 8824 h 10000"/>
                <a:gd name="connsiteX47" fmla="*/ 5527 w 10000"/>
                <a:gd name="connsiteY47" fmla="*/ 8235 h 10000"/>
                <a:gd name="connsiteX48" fmla="*/ 4851 w 10000"/>
                <a:gd name="connsiteY48" fmla="*/ 8235 h 10000"/>
                <a:gd name="connsiteX49" fmla="*/ 4513 w 10000"/>
                <a:gd name="connsiteY49" fmla="*/ 9374 h 10000"/>
                <a:gd name="connsiteX50" fmla="*/ 4155 w 10000"/>
                <a:gd name="connsiteY50" fmla="*/ 9374 h 10000"/>
                <a:gd name="connsiteX51" fmla="*/ 4155 w 10000"/>
                <a:gd name="connsiteY51" fmla="*/ 10000 h 10000"/>
                <a:gd name="connsiteX0" fmla="*/ 4155 w 10000"/>
                <a:gd name="connsiteY0" fmla="*/ 10000 h 10000"/>
                <a:gd name="connsiteX1" fmla="*/ 4155 w 10000"/>
                <a:gd name="connsiteY1" fmla="*/ 10000 h 10000"/>
                <a:gd name="connsiteX2" fmla="*/ 3439 w 10000"/>
                <a:gd name="connsiteY2" fmla="*/ 10000 h 10000"/>
                <a:gd name="connsiteX3" fmla="*/ 3439 w 10000"/>
                <a:gd name="connsiteY3" fmla="*/ 9374 h 10000"/>
                <a:gd name="connsiteX4" fmla="*/ 3817 w 10000"/>
                <a:gd name="connsiteY4" fmla="*/ 8235 h 10000"/>
                <a:gd name="connsiteX5" fmla="*/ 4513 w 10000"/>
                <a:gd name="connsiteY5" fmla="*/ 8235 h 10000"/>
                <a:gd name="connsiteX6" fmla="*/ 4513 w 10000"/>
                <a:gd name="connsiteY6" fmla="*/ 7610 h 10000"/>
                <a:gd name="connsiteX7" fmla="*/ 4155 w 10000"/>
                <a:gd name="connsiteY7" fmla="*/ 6471 h 10000"/>
                <a:gd name="connsiteX8" fmla="*/ 4155 w 10000"/>
                <a:gd name="connsiteY8" fmla="*/ 5845 h 10000"/>
                <a:gd name="connsiteX9" fmla="*/ 3101 w 10000"/>
                <a:gd name="connsiteY9" fmla="*/ 5293 h 10000"/>
                <a:gd name="connsiteX10" fmla="*/ 2406 w 10000"/>
                <a:gd name="connsiteY10" fmla="*/ 5845 h 10000"/>
                <a:gd name="connsiteX11" fmla="*/ 1710 w 10000"/>
                <a:gd name="connsiteY11" fmla="*/ 6471 h 10000"/>
                <a:gd name="connsiteX12" fmla="*/ 1372 w 10000"/>
                <a:gd name="connsiteY12" fmla="*/ 6471 h 10000"/>
                <a:gd name="connsiteX13" fmla="*/ 338 w 10000"/>
                <a:gd name="connsiteY13" fmla="*/ 6471 h 10000"/>
                <a:gd name="connsiteX14" fmla="*/ 0 w 10000"/>
                <a:gd name="connsiteY14" fmla="*/ 5845 h 10000"/>
                <a:gd name="connsiteX15" fmla="*/ 338 w 10000"/>
                <a:gd name="connsiteY15" fmla="*/ 4705 h 10000"/>
                <a:gd name="connsiteX16" fmla="*/ 696 w 10000"/>
                <a:gd name="connsiteY16" fmla="*/ 3529 h 10000"/>
                <a:gd name="connsiteX17" fmla="*/ 1034 w 10000"/>
                <a:gd name="connsiteY17" fmla="*/ 2940 h 10000"/>
                <a:gd name="connsiteX18" fmla="*/ 696 w 10000"/>
                <a:gd name="connsiteY18" fmla="*/ 1176 h 10000"/>
                <a:gd name="connsiteX19" fmla="*/ 1372 w 10000"/>
                <a:gd name="connsiteY19" fmla="*/ 552 h 10000"/>
                <a:gd name="connsiteX20" fmla="*/ 2068 w 10000"/>
                <a:gd name="connsiteY20" fmla="*/ 552 h 10000"/>
                <a:gd name="connsiteX21" fmla="*/ 3101 w 10000"/>
                <a:gd name="connsiteY21" fmla="*/ 1176 h 10000"/>
                <a:gd name="connsiteX22" fmla="*/ 3439 w 10000"/>
                <a:gd name="connsiteY22" fmla="*/ 1176 h 10000"/>
                <a:gd name="connsiteX23" fmla="*/ 3817 w 10000"/>
                <a:gd name="connsiteY23" fmla="*/ 1176 h 10000"/>
                <a:gd name="connsiteX24" fmla="*/ 4155 w 10000"/>
                <a:gd name="connsiteY24" fmla="*/ 1176 h 10000"/>
                <a:gd name="connsiteX25" fmla="*/ 4851 w 10000"/>
                <a:gd name="connsiteY25" fmla="*/ 1176 h 10000"/>
                <a:gd name="connsiteX26" fmla="*/ 5189 w 10000"/>
                <a:gd name="connsiteY26" fmla="*/ 0 h 10000"/>
                <a:gd name="connsiteX27" fmla="*/ 5527 w 10000"/>
                <a:gd name="connsiteY27" fmla="*/ 0 h 10000"/>
                <a:gd name="connsiteX28" fmla="*/ 6561 w 10000"/>
                <a:gd name="connsiteY28" fmla="*/ 0 h 10000"/>
                <a:gd name="connsiteX29" fmla="*/ 6918 w 10000"/>
                <a:gd name="connsiteY29" fmla="*/ 552 h 10000"/>
                <a:gd name="connsiteX30" fmla="*/ 6561 w 10000"/>
                <a:gd name="connsiteY30" fmla="*/ 552 h 10000"/>
                <a:gd name="connsiteX31" fmla="*/ 6918 w 10000"/>
                <a:gd name="connsiteY31" fmla="*/ 1176 h 10000"/>
                <a:gd name="connsiteX32" fmla="*/ 7256 w 10000"/>
                <a:gd name="connsiteY32" fmla="*/ 1176 h 10000"/>
                <a:gd name="connsiteX33" fmla="*/ 7594 w 10000"/>
                <a:gd name="connsiteY33" fmla="*/ 2316 h 10000"/>
                <a:gd name="connsiteX34" fmla="*/ 7932 w 10000"/>
                <a:gd name="connsiteY34" fmla="*/ 2940 h 10000"/>
                <a:gd name="connsiteX35" fmla="*/ 8290 w 10000"/>
                <a:gd name="connsiteY35" fmla="*/ 2316 h 10000"/>
                <a:gd name="connsiteX36" fmla="*/ 10000 w 10000"/>
                <a:gd name="connsiteY36" fmla="*/ 4080 h 10000"/>
                <a:gd name="connsiteX37" fmla="*/ 9662 w 10000"/>
                <a:gd name="connsiteY37" fmla="*/ 6471 h 10000"/>
                <a:gd name="connsiteX38" fmla="*/ 9304 w 10000"/>
                <a:gd name="connsiteY38" fmla="*/ 5845 h 10000"/>
                <a:gd name="connsiteX39" fmla="*/ 8966 w 10000"/>
                <a:gd name="connsiteY39" fmla="*/ 6471 h 10000"/>
                <a:gd name="connsiteX40" fmla="*/ 8966 w 10000"/>
                <a:gd name="connsiteY40" fmla="*/ 7610 h 10000"/>
                <a:gd name="connsiteX41" fmla="*/ 8628 w 10000"/>
                <a:gd name="connsiteY41" fmla="*/ 7610 h 10000"/>
                <a:gd name="connsiteX42" fmla="*/ 6918 w 10000"/>
                <a:gd name="connsiteY42" fmla="*/ 9374 h 10000"/>
                <a:gd name="connsiteX43" fmla="*/ 7594 w 10000"/>
                <a:gd name="connsiteY43" fmla="*/ 10000 h 10000"/>
                <a:gd name="connsiteX44" fmla="*/ 6561 w 10000"/>
                <a:gd name="connsiteY44" fmla="*/ 9374 h 10000"/>
                <a:gd name="connsiteX45" fmla="*/ 5527 w 10000"/>
                <a:gd name="connsiteY45" fmla="*/ 8824 h 10000"/>
                <a:gd name="connsiteX46" fmla="*/ 5527 w 10000"/>
                <a:gd name="connsiteY46" fmla="*/ 8235 h 10000"/>
                <a:gd name="connsiteX47" fmla="*/ 4851 w 10000"/>
                <a:gd name="connsiteY47" fmla="*/ 8235 h 10000"/>
                <a:gd name="connsiteX48" fmla="*/ 4513 w 10000"/>
                <a:gd name="connsiteY48" fmla="*/ 9374 h 10000"/>
                <a:gd name="connsiteX49" fmla="*/ 4155 w 10000"/>
                <a:gd name="connsiteY49" fmla="*/ 9374 h 10000"/>
                <a:gd name="connsiteX50" fmla="*/ 4155 w 10000"/>
                <a:gd name="connsiteY50" fmla="*/ 10000 h 10000"/>
                <a:gd name="connsiteX0" fmla="*/ 4155 w 10000"/>
                <a:gd name="connsiteY0" fmla="*/ 10000 h 10000"/>
                <a:gd name="connsiteX1" fmla="*/ 4155 w 10000"/>
                <a:gd name="connsiteY1" fmla="*/ 10000 h 10000"/>
                <a:gd name="connsiteX2" fmla="*/ 3439 w 10000"/>
                <a:gd name="connsiteY2" fmla="*/ 10000 h 10000"/>
                <a:gd name="connsiteX3" fmla="*/ 3439 w 10000"/>
                <a:gd name="connsiteY3" fmla="*/ 9374 h 10000"/>
                <a:gd name="connsiteX4" fmla="*/ 3817 w 10000"/>
                <a:gd name="connsiteY4" fmla="*/ 8235 h 10000"/>
                <a:gd name="connsiteX5" fmla="*/ 4513 w 10000"/>
                <a:gd name="connsiteY5" fmla="*/ 8235 h 10000"/>
                <a:gd name="connsiteX6" fmla="*/ 4513 w 10000"/>
                <a:gd name="connsiteY6" fmla="*/ 7610 h 10000"/>
                <a:gd name="connsiteX7" fmla="*/ 4155 w 10000"/>
                <a:gd name="connsiteY7" fmla="*/ 6471 h 10000"/>
                <a:gd name="connsiteX8" fmla="*/ 4155 w 10000"/>
                <a:gd name="connsiteY8" fmla="*/ 5845 h 10000"/>
                <a:gd name="connsiteX9" fmla="*/ 3101 w 10000"/>
                <a:gd name="connsiteY9" fmla="*/ 5293 h 10000"/>
                <a:gd name="connsiteX10" fmla="*/ 2406 w 10000"/>
                <a:gd name="connsiteY10" fmla="*/ 5845 h 10000"/>
                <a:gd name="connsiteX11" fmla="*/ 1710 w 10000"/>
                <a:gd name="connsiteY11" fmla="*/ 6471 h 10000"/>
                <a:gd name="connsiteX12" fmla="*/ 1372 w 10000"/>
                <a:gd name="connsiteY12" fmla="*/ 6471 h 10000"/>
                <a:gd name="connsiteX13" fmla="*/ 338 w 10000"/>
                <a:gd name="connsiteY13" fmla="*/ 6471 h 10000"/>
                <a:gd name="connsiteX14" fmla="*/ 0 w 10000"/>
                <a:gd name="connsiteY14" fmla="*/ 5845 h 10000"/>
                <a:gd name="connsiteX15" fmla="*/ 338 w 10000"/>
                <a:gd name="connsiteY15" fmla="*/ 4705 h 10000"/>
                <a:gd name="connsiteX16" fmla="*/ 696 w 10000"/>
                <a:gd name="connsiteY16" fmla="*/ 3529 h 10000"/>
                <a:gd name="connsiteX17" fmla="*/ 1034 w 10000"/>
                <a:gd name="connsiteY17" fmla="*/ 2940 h 10000"/>
                <a:gd name="connsiteX18" fmla="*/ 696 w 10000"/>
                <a:gd name="connsiteY18" fmla="*/ 1176 h 10000"/>
                <a:gd name="connsiteX19" fmla="*/ 1372 w 10000"/>
                <a:gd name="connsiteY19" fmla="*/ 552 h 10000"/>
                <a:gd name="connsiteX20" fmla="*/ 2068 w 10000"/>
                <a:gd name="connsiteY20" fmla="*/ 552 h 10000"/>
                <a:gd name="connsiteX21" fmla="*/ 3101 w 10000"/>
                <a:gd name="connsiteY21" fmla="*/ 1176 h 10000"/>
                <a:gd name="connsiteX22" fmla="*/ 3439 w 10000"/>
                <a:gd name="connsiteY22" fmla="*/ 1176 h 10000"/>
                <a:gd name="connsiteX23" fmla="*/ 3817 w 10000"/>
                <a:gd name="connsiteY23" fmla="*/ 1176 h 10000"/>
                <a:gd name="connsiteX24" fmla="*/ 4155 w 10000"/>
                <a:gd name="connsiteY24" fmla="*/ 1176 h 10000"/>
                <a:gd name="connsiteX25" fmla="*/ 4851 w 10000"/>
                <a:gd name="connsiteY25" fmla="*/ 1176 h 10000"/>
                <a:gd name="connsiteX26" fmla="*/ 5189 w 10000"/>
                <a:gd name="connsiteY26" fmla="*/ 0 h 10000"/>
                <a:gd name="connsiteX27" fmla="*/ 5527 w 10000"/>
                <a:gd name="connsiteY27" fmla="*/ 0 h 10000"/>
                <a:gd name="connsiteX28" fmla="*/ 6561 w 10000"/>
                <a:gd name="connsiteY28" fmla="*/ 0 h 10000"/>
                <a:gd name="connsiteX29" fmla="*/ 6918 w 10000"/>
                <a:gd name="connsiteY29" fmla="*/ 552 h 10000"/>
                <a:gd name="connsiteX30" fmla="*/ 6561 w 10000"/>
                <a:gd name="connsiteY30" fmla="*/ 552 h 10000"/>
                <a:gd name="connsiteX31" fmla="*/ 6918 w 10000"/>
                <a:gd name="connsiteY31" fmla="*/ 1176 h 10000"/>
                <a:gd name="connsiteX32" fmla="*/ 7256 w 10000"/>
                <a:gd name="connsiteY32" fmla="*/ 1176 h 10000"/>
                <a:gd name="connsiteX33" fmla="*/ 7594 w 10000"/>
                <a:gd name="connsiteY33" fmla="*/ 2316 h 10000"/>
                <a:gd name="connsiteX34" fmla="*/ 7932 w 10000"/>
                <a:gd name="connsiteY34" fmla="*/ 2940 h 10000"/>
                <a:gd name="connsiteX35" fmla="*/ 8290 w 10000"/>
                <a:gd name="connsiteY35" fmla="*/ 2316 h 10000"/>
                <a:gd name="connsiteX36" fmla="*/ 10000 w 10000"/>
                <a:gd name="connsiteY36" fmla="*/ 4080 h 10000"/>
                <a:gd name="connsiteX37" fmla="*/ 9662 w 10000"/>
                <a:gd name="connsiteY37" fmla="*/ 6471 h 10000"/>
                <a:gd name="connsiteX38" fmla="*/ 9304 w 10000"/>
                <a:gd name="connsiteY38" fmla="*/ 5845 h 10000"/>
                <a:gd name="connsiteX39" fmla="*/ 8966 w 10000"/>
                <a:gd name="connsiteY39" fmla="*/ 6471 h 10000"/>
                <a:gd name="connsiteX40" fmla="*/ 8966 w 10000"/>
                <a:gd name="connsiteY40" fmla="*/ 7610 h 10000"/>
                <a:gd name="connsiteX41" fmla="*/ 8628 w 10000"/>
                <a:gd name="connsiteY41" fmla="*/ 7610 h 10000"/>
                <a:gd name="connsiteX42" fmla="*/ 6918 w 10000"/>
                <a:gd name="connsiteY42" fmla="*/ 9374 h 10000"/>
                <a:gd name="connsiteX43" fmla="*/ 6561 w 10000"/>
                <a:gd name="connsiteY43" fmla="*/ 9374 h 10000"/>
                <a:gd name="connsiteX44" fmla="*/ 5527 w 10000"/>
                <a:gd name="connsiteY44" fmla="*/ 8824 h 10000"/>
                <a:gd name="connsiteX45" fmla="*/ 5527 w 10000"/>
                <a:gd name="connsiteY45" fmla="*/ 8235 h 10000"/>
                <a:gd name="connsiteX46" fmla="*/ 4851 w 10000"/>
                <a:gd name="connsiteY46" fmla="*/ 8235 h 10000"/>
                <a:gd name="connsiteX47" fmla="*/ 4513 w 10000"/>
                <a:gd name="connsiteY47" fmla="*/ 9374 h 10000"/>
                <a:gd name="connsiteX48" fmla="*/ 4155 w 10000"/>
                <a:gd name="connsiteY48" fmla="*/ 9374 h 10000"/>
                <a:gd name="connsiteX49" fmla="*/ 4155 w 10000"/>
                <a:gd name="connsiteY49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00" h="10000" extrusionOk="0">
                  <a:moveTo>
                    <a:pt x="4155" y="10000"/>
                  </a:moveTo>
                  <a:lnTo>
                    <a:pt x="4155" y="10000"/>
                  </a:lnTo>
                  <a:lnTo>
                    <a:pt x="3439" y="10000"/>
                  </a:lnTo>
                  <a:lnTo>
                    <a:pt x="3439" y="9374"/>
                  </a:lnTo>
                  <a:lnTo>
                    <a:pt x="3817" y="8235"/>
                  </a:lnTo>
                  <a:lnTo>
                    <a:pt x="4513" y="8235"/>
                  </a:lnTo>
                  <a:lnTo>
                    <a:pt x="4513" y="7610"/>
                  </a:lnTo>
                  <a:cubicBezTo>
                    <a:pt x="4394" y="7230"/>
                    <a:pt x="4274" y="6851"/>
                    <a:pt x="4155" y="6471"/>
                  </a:cubicBezTo>
                  <a:lnTo>
                    <a:pt x="4155" y="5845"/>
                  </a:lnTo>
                  <a:lnTo>
                    <a:pt x="3101" y="5293"/>
                  </a:lnTo>
                  <a:lnTo>
                    <a:pt x="2406" y="5845"/>
                  </a:lnTo>
                  <a:lnTo>
                    <a:pt x="1710" y="6471"/>
                  </a:lnTo>
                  <a:lnTo>
                    <a:pt x="1372" y="6471"/>
                  </a:lnTo>
                  <a:lnTo>
                    <a:pt x="338" y="6471"/>
                  </a:lnTo>
                  <a:lnTo>
                    <a:pt x="0" y="5845"/>
                  </a:lnTo>
                  <a:cubicBezTo>
                    <a:pt x="113" y="5466"/>
                    <a:pt x="225" y="5085"/>
                    <a:pt x="338" y="4705"/>
                  </a:cubicBezTo>
                  <a:lnTo>
                    <a:pt x="696" y="3529"/>
                  </a:lnTo>
                  <a:lnTo>
                    <a:pt x="1034" y="2940"/>
                  </a:lnTo>
                  <a:cubicBezTo>
                    <a:pt x="921" y="2353"/>
                    <a:pt x="809" y="1764"/>
                    <a:pt x="696" y="1176"/>
                  </a:cubicBezTo>
                  <a:lnTo>
                    <a:pt x="1372" y="552"/>
                  </a:lnTo>
                  <a:lnTo>
                    <a:pt x="2068" y="552"/>
                  </a:lnTo>
                  <a:lnTo>
                    <a:pt x="3101" y="1176"/>
                  </a:lnTo>
                  <a:lnTo>
                    <a:pt x="3439" y="1176"/>
                  </a:lnTo>
                  <a:lnTo>
                    <a:pt x="3817" y="1176"/>
                  </a:lnTo>
                  <a:lnTo>
                    <a:pt x="4155" y="1176"/>
                  </a:lnTo>
                  <a:lnTo>
                    <a:pt x="4851" y="1176"/>
                  </a:lnTo>
                  <a:cubicBezTo>
                    <a:pt x="4964" y="785"/>
                    <a:pt x="5076" y="392"/>
                    <a:pt x="5189" y="0"/>
                  </a:cubicBezTo>
                  <a:lnTo>
                    <a:pt x="5527" y="0"/>
                  </a:lnTo>
                  <a:lnTo>
                    <a:pt x="6561" y="0"/>
                  </a:lnTo>
                  <a:lnTo>
                    <a:pt x="6918" y="552"/>
                  </a:lnTo>
                  <a:lnTo>
                    <a:pt x="6561" y="552"/>
                  </a:lnTo>
                  <a:lnTo>
                    <a:pt x="6918" y="1176"/>
                  </a:lnTo>
                  <a:lnTo>
                    <a:pt x="7256" y="1176"/>
                  </a:lnTo>
                  <a:lnTo>
                    <a:pt x="7594" y="2316"/>
                  </a:lnTo>
                  <a:lnTo>
                    <a:pt x="7932" y="2940"/>
                  </a:lnTo>
                  <a:lnTo>
                    <a:pt x="8290" y="2316"/>
                  </a:lnTo>
                  <a:lnTo>
                    <a:pt x="10000" y="4080"/>
                  </a:lnTo>
                  <a:cubicBezTo>
                    <a:pt x="9887" y="4877"/>
                    <a:pt x="9775" y="5674"/>
                    <a:pt x="9662" y="6471"/>
                  </a:cubicBezTo>
                  <a:lnTo>
                    <a:pt x="9304" y="5845"/>
                  </a:lnTo>
                  <a:lnTo>
                    <a:pt x="8966" y="6471"/>
                  </a:lnTo>
                  <a:lnTo>
                    <a:pt x="8966" y="7610"/>
                  </a:lnTo>
                  <a:lnTo>
                    <a:pt x="8628" y="7610"/>
                  </a:lnTo>
                  <a:lnTo>
                    <a:pt x="6918" y="9374"/>
                  </a:lnTo>
                  <a:lnTo>
                    <a:pt x="6561" y="9374"/>
                  </a:lnTo>
                  <a:lnTo>
                    <a:pt x="5527" y="8824"/>
                  </a:lnTo>
                  <a:lnTo>
                    <a:pt x="5527" y="8235"/>
                  </a:lnTo>
                  <a:lnTo>
                    <a:pt x="4851" y="8235"/>
                  </a:lnTo>
                  <a:lnTo>
                    <a:pt x="4513" y="9374"/>
                  </a:lnTo>
                  <a:lnTo>
                    <a:pt x="4155" y="9374"/>
                  </a:lnTo>
                  <a:lnTo>
                    <a:pt x="4155" y="1000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616" name="Freeform 318"/>
            <p:cNvSpPr/>
            <p:nvPr/>
          </p:nvSpPr>
          <p:spPr bwMode="auto">
            <a:xfrm>
              <a:off x="5419722" y="3611724"/>
              <a:ext cx="83352" cy="45720"/>
            </a:xfrm>
            <a:custGeom>
              <a:avLst/>
              <a:gdLst>
                <a:gd name="connsiteX0" fmla="*/ 111919 w 188119"/>
                <a:gd name="connsiteY0" fmla="*/ 0 h 109537"/>
                <a:gd name="connsiteX1" fmla="*/ 188119 w 188119"/>
                <a:gd name="connsiteY1" fmla="*/ 40481 h 109537"/>
                <a:gd name="connsiteX2" fmla="*/ 78582 w 188119"/>
                <a:gd name="connsiteY2" fmla="*/ 104775 h 109537"/>
                <a:gd name="connsiteX3" fmla="*/ 42863 w 188119"/>
                <a:gd name="connsiteY3" fmla="*/ 109537 h 109537"/>
                <a:gd name="connsiteX4" fmla="*/ 45244 w 188119"/>
                <a:gd name="connsiteY4" fmla="*/ 73818 h 109537"/>
                <a:gd name="connsiteX5" fmla="*/ 0 w 188119"/>
                <a:gd name="connsiteY5" fmla="*/ 42862 h 109537"/>
                <a:gd name="connsiteX6" fmla="*/ 111919 w 188119"/>
                <a:gd name="connsiteY6" fmla="*/ 0 h 109537"/>
                <a:gd name="connsiteX0" fmla="*/ 54769 w 188119"/>
                <a:gd name="connsiteY0" fmla="*/ 0 h 103186"/>
                <a:gd name="connsiteX1" fmla="*/ 188119 w 188119"/>
                <a:gd name="connsiteY1" fmla="*/ 34130 h 103186"/>
                <a:gd name="connsiteX2" fmla="*/ 78582 w 188119"/>
                <a:gd name="connsiteY2" fmla="*/ 98424 h 103186"/>
                <a:gd name="connsiteX3" fmla="*/ 42863 w 188119"/>
                <a:gd name="connsiteY3" fmla="*/ 103186 h 103186"/>
                <a:gd name="connsiteX4" fmla="*/ 45244 w 188119"/>
                <a:gd name="connsiteY4" fmla="*/ 67467 h 103186"/>
                <a:gd name="connsiteX5" fmla="*/ 0 w 188119"/>
                <a:gd name="connsiteY5" fmla="*/ 36511 h 103186"/>
                <a:gd name="connsiteX6" fmla="*/ 54769 w 188119"/>
                <a:gd name="connsiteY6" fmla="*/ 0 h 103186"/>
                <a:gd name="connsiteX0" fmla="*/ 61913 w 188119"/>
                <a:gd name="connsiteY0" fmla="*/ 0 h 103186"/>
                <a:gd name="connsiteX1" fmla="*/ 188119 w 188119"/>
                <a:gd name="connsiteY1" fmla="*/ 34130 h 103186"/>
                <a:gd name="connsiteX2" fmla="*/ 78582 w 188119"/>
                <a:gd name="connsiteY2" fmla="*/ 98424 h 103186"/>
                <a:gd name="connsiteX3" fmla="*/ 42863 w 188119"/>
                <a:gd name="connsiteY3" fmla="*/ 103186 h 103186"/>
                <a:gd name="connsiteX4" fmla="*/ 45244 w 188119"/>
                <a:gd name="connsiteY4" fmla="*/ 67467 h 103186"/>
                <a:gd name="connsiteX5" fmla="*/ 0 w 188119"/>
                <a:gd name="connsiteY5" fmla="*/ 36511 h 103186"/>
                <a:gd name="connsiteX6" fmla="*/ 61913 w 188119"/>
                <a:gd name="connsiteY6" fmla="*/ 0 h 103186"/>
                <a:gd name="connsiteX0" fmla="*/ 61913 w 188119"/>
                <a:gd name="connsiteY0" fmla="*/ 0 h 103186"/>
                <a:gd name="connsiteX1" fmla="*/ 116682 w 188119"/>
                <a:gd name="connsiteY1" fmla="*/ 3173 h 103186"/>
                <a:gd name="connsiteX2" fmla="*/ 188119 w 188119"/>
                <a:gd name="connsiteY2" fmla="*/ 34130 h 103186"/>
                <a:gd name="connsiteX3" fmla="*/ 78582 w 188119"/>
                <a:gd name="connsiteY3" fmla="*/ 98424 h 103186"/>
                <a:gd name="connsiteX4" fmla="*/ 42863 w 188119"/>
                <a:gd name="connsiteY4" fmla="*/ 103186 h 103186"/>
                <a:gd name="connsiteX5" fmla="*/ 45244 w 188119"/>
                <a:gd name="connsiteY5" fmla="*/ 67467 h 103186"/>
                <a:gd name="connsiteX6" fmla="*/ 0 w 188119"/>
                <a:gd name="connsiteY6" fmla="*/ 36511 h 103186"/>
                <a:gd name="connsiteX7" fmla="*/ 61913 w 188119"/>
                <a:gd name="connsiteY7" fmla="*/ 0 h 10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19" h="103186" extrusionOk="0">
                  <a:moveTo>
                    <a:pt x="61913" y="0"/>
                  </a:moveTo>
                  <a:lnTo>
                    <a:pt x="116682" y="3173"/>
                  </a:lnTo>
                  <a:lnTo>
                    <a:pt x="188119" y="34130"/>
                  </a:lnTo>
                  <a:lnTo>
                    <a:pt x="78582" y="98424"/>
                  </a:lnTo>
                  <a:lnTo>
                    <a:pt x="42863" y="103186"/>
                  </a:lnTo>
                  <a:lnTo>
                    <a:pt x="45244" y="67467"/>
                  </a:lnTo>
                  <a:lnTo>
                    <a:pt x="0" y="36511"/>
                  </a:lnTo>
                  <a:lnTo>
                    <a:pt x="61913" y="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617" name="Прямоугольник 616">
            <a:extLst>
              <a:ext uri="{FF2B5EF4-FFF2-40B4-BE49-F238E27FC236}">
                <a16:creationId xmlns:a16="http://schemas.microsoft.com/office/drawing/2014/main" id="{A7331544-490A-4520-B1B5-C4F91FE8D2D6}"/>
              </a:ext>
            </a:extLst>
          </p:cNvPr>
          <p:cNvSpPr/>
          <p:nvPr/>
        </p:nvSpPr>
        <p:spPr>
          <a:xfrm>
            <a:off x="0" y="-11996"/>
            <a:ext cx="12192000" cy="1242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8" name="Рисунок 617">
            <a:extLst>
              <a:ext uri="{FF2B5EF4-FFF2-40B4-BE49-F238E27FC236}">
                <a16:creationId xmlns:a16="http://schemas.microsoft.com/office/drawing/2014/main" id="{B1BFDCD7-AEF2-4AE6-A03D-676533D9B7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-11996"/>
            <a:ext cx="2749757" cy="1403665"/>
          </a:xfrm>
          <a:prstGeom prst="rect">
            <a:avLst/>
          </a:prstGeom>
        </p:spPr>
      </p:pic>
      <p:pic>
        <p:nvPicPr>
          <p:cNvPr id="619" name="Рисунок 618">
            <a:extLst>
              <a:ext uri="{FF2B5EF4-FFF2-40B4-BE49-F238E27FC236}">
                <a16:creationId xmlns:a16="http://schemas.microsoft.com/office/drawing/2014/main" id="{7289B36F-1628-4813-BC58-AD064F8C9D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573375" y="-1388128"/>
            <a:ext cx="1310344" cy="39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 txBox="1">
            <a:spLocks/>
          </p:cNvSpPr>
          <p:nvPr/>
        </p:nvSpPr>
        <p:spPr>
          <a:xfrm>
            <a:off x="721266" y="630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AE8A8E-876B-4108-8108-F4426A229A35}" type="slidenum">
              <a:rPr lang="ru-RU" smtClean="0">
                <a:latin typeface="Gilroy" pitchFamily="2" charset="0"/>
              </a:rPr>
              <a:pPr algn="l"/>
              <a:t>14</a:t>
            </a:fld>
            <a:endParaRPr lang="ru-RU" dirty="0">
              <a:latin typeface="Gilroy" pitchFamily="2" charset="0"/>
            </a:endParaRPr>
          </a:p>
        </p:txBody>
      </p:sp>
      <p:sp>
        <p:nvSpPr>
          <p:cNvPr id="304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812121" y="1492669"/>
            <a:ext cx="10515600" cy="795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Verdana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152" name="TextBox 151"/>
          <p:cNvSpPr txBox="1"/>
          <p:nvPr/>
        </p:nvSpPr>
        <p:spPr bwMode="auto">
          <a:xfrm>
            <a:off x="812121" y="2592884"/>
            <a:ext cx="299601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20 000</a:t>
            </a:r>
            <a:endParaRPr lang="ru-RU" sz="6000" b="1" dirty="0">
              <a:solidFill>
                <a:srgbClr val="DBB8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 bwMode="auto">
          <a:xfrm>
            <a:off x="812122" y="4120342"/>
            <a:ext cx="27638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Цифры могут оформляться совместно с пиктограммой, значением, названием и т.д. Название должно быть максимально коротким. Цифра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60), название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20), подпись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14). 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 bwMode="auto">
          <a:xfrm>
            <a:off x="8732213" y="2592884"/>
            <a:ext cx="176009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&gt;25</a:t>
            </a:r>
            <a:endParaRPr lang="ru-RU" sz="6000" b="1" dirty="0">
              <a:solidFill>
                <a:srgbClr val="DBB8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 bwMode="auto">
          <a:xfrm>
            <a:off x="4960520" y="2592884"/>
            <a:ext cx="261930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119%</a:t>
            </a:r>
            <a:endParaRPr lang="ru-RU" sz="6000" b="1" dirty="0">
              <a:solidFill>
                <a:srgbClr val="DBB8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1266" y="3434954"/>
            <a:ext cx="254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/>
            <a:r>
              <a:rPr lang="ru-RU" sz="2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</a:t>
            </a:r>
            <a:endParaRPr lang="ru-RU" dirty="0">
              <a:solidFill>
                <a:srgbClr val="DBB8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60520" y="4120342"/>
            <a:ext cx="27638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Цифры могут оформляться совместно с пиктограммой, значением, названием и т.д. Название должно быть максимально коротким. Цифра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60), название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20), подпись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14). 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732213" y="4120342"/>
            <a:ext cx="27638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Цифры могут оформляться совместно с пиктограммой, значением, названием и т.д. Название должно быть максимально коротким. Цифра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60), название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20), подпись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14). 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32213" y="3434954"/>
            <a:ext cx="254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/>
            <a:r>
              <a:rPr lang="ru-RU" sz="2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ТЫСЯЧ ТОНН</a:t>
            </a:r>
            <a:endParaRPr lang="ru-RU" dirty="0">
              <a:solidFill>
                <a:srgbClr val="DBB86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DD7D692-6AE3-430C-A9DC-183FC6B5634C}"/>
              </a:ext>
            </a:extLst>
          </p:cNvPr>
          <p:cNvSpPr/>
          <p:nvPr/>
        </p:nvSpPr>
        <p:spPr>
          <a:xfrm>
            <a:off x="0" y="-11996"/>
            <a:ext cx="12192000" cy="1242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72D49B1-5129-4F65-BC9C-D788A1F3C1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-11996"/>
            <a:ext cx="2749757" cy="14036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C0F463A-0951-4785-AD41-108E843408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573375" y="-1388128"/>
            <a:ext cx="1310344" cy="39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9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 txBox="1">
            <a:spLocks/>
          </p:cNvSpPr>
          <p:nvPr/>
        </p:nvSpPr>
        <p:spPr>
          <a:xfrm>
            <a:off x="721266" y="630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AE8A8E-876B-4108-8108-F4426A229A35}" type="slidenum">
              <a:rPr lang="ru-RU" smtClean="0">
                <a:latin typeface="Gilroy" pitchFamily="2" charset="0"/>
              </a:rPr>
              <a:pPr algn="l"/>
              <a:t>15</a:t>
            </a:fld>
            <a:endParaRPr lang="ru-RU" dirty="0">
              <a:latin typeface="Gilroy" pitchFamily="2" charset="0"/>
            </a:endParaRPr>
          </a:p>
        </p:txBody>
      </p:sp>
      <p:sp>
        <p:nvSpPr>
          <p:cNvPr id="304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812121" y="1492669"/>
            <a:ext cx="10515600" cy="795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Verdana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153" name="TextBox 152"/>
          <p:cNvSpPr txBox="1"/>
          <p:nvPr/>
        </p:nvSpPr>
        <p:spPr bwMode="auto">
          <a:xfrm>
            <a:off x="848499" y="4250431"/>
            <a:ext cx="3104165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Пиктограммы оформляются вместе с заголовком. Название должно быть максимально коротким. Название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20), подпись (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14). 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1022" y="3441697"/>
            <a:ext cx="3181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/>
            <a:r>
              <a:rPr lang="ru-RU" sz="2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Название заголовка </a:t>
            </a:r>
            <a:r>
              <a:rPr lang="en-US" sz="2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Verdana 20</a:t>
            </a:r>
            <a:endParaRPr lang="ru-RU" dirty="0">
              <a:solidFill>
                <a:srgbClr val="DBB8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685715" y="4250431"/>
            <a:ext cx="309127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Пиктограммы оформляются вместе с заголовком. Название должно быть максимально коротким. Название (</a:t>
            </a:r>
            <a:r>
              <a:rPr lang="ru-RU" sz="1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20), подпись (</a:t>
            </a:r>
            <a:r>
              <a:rPr lang="ru-RU" sz="1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14).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476840" y="4250430"/>
            <a:ext cx="309127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Пиктограммы оформляются вместе с заголовком. Название должно быть максимально коротким. Название (</a:t>
            </a:r>
            <a:r>
              <a:rPr lang="ru-RU" sz="1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20), подпись (</a:t>
            </a:r>
            <a:r>
              <a:rPr lang="ru-RU" sz="1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Verdana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 14).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2927" y="2329325"/>
            <a:ext cx="1287394" cy="1011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8036" y="2471351"/>
            <a:ext cx="1274227" cy="824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562147" y="3441697"/>
            <a:ext cx="3181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/>
            <a:r>
              <a:rPr lang="ru-RU" sz="2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Название заголовка </a:t>
            </a:r>
            <a:r>
              <a:rPr lang="en-US" sz="2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Verdana 20</a:t>
            </a:r>
            <a:endParaRPr lang="ru-RU" dirty="0">
              <a:solidFill>
                <a:srgbClr val="DBB8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86472" y="3441697"/>
            <a:ext cx="3181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/>
            <a:r>
              <a:rPr lang="ru-RU" sz="2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Название заголовка </a:t>
            </a:r>
            <a:r>
              <a:rPr lang="en-US" sz="2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Verdana 20</a:t>
            </a:r>
            <a:endParaRPr lang="ru-RU" dirty="0">
              <a:solidFill>
                <a:srgbClr val="DBB8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1669" y="2362482"/>
            <a:ext cx="929450" cy="978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3C5F9B1-3F1B-4814-A081-B7BC77FD438E}"/>
              </a:ext>
            </a:extLst>
          </p:cNvPr>
          <p:cNvSpPr/>
          <p:nvPr/>
        </p:nvSpPr>
        <p:spPr>
          <a:xfrm>
            <a:off x="0" y="-11996"/>
            <a:ext cx="12192000" cy="1242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F3132C-E8A3-4EC3-A569-46A3BE95EB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-11996"/>
            <a:ext cx="2749757" cy="14036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524618E-9C69-407A-948E-C9F4660823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573375" y="-1388128"/>
            <a:ext cx="1310344" cy="39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9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262915"/>
              </p:ext>
            </p:extLst>
          </p:nvPr>
        </p:nvGraphicFramePr>
        <p:xfrm>
          <a:off x="2830627" y="3554691"/>
          <a:ext cx="6478588" cy="279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Номер слайда 3"/>
          <p:cNvSpPr txBox="1">
            <a:spLocks/>
          </p:cNvSpPr>
          <p:nvPr/>
        </p:nvSpPr>
        <p:spPr>
          <a:xfrm>
            <a:off x="721266" y="630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AE8A8E-876B-4108-8108-F4426A229A35}" type="slidenum">
              <a:rPr lang="ru-RU" smtClean="0">
                <a:latin typeface="Gilroy" pitchFamily="2" charset="0"/>
              </a:rPr>
              <a:pPr algn="l"/>
              <a:t>16</a:t>
            </a:fld>
            <a:endParaRPr lang="ru-RU" dirty="0">
              <a:latin typeface="Gilroy" pitchFamily="2" charset="0"/>
            </a:endParaRPr>
          </a:p>
        </p:txBody>
      </p:sp>
      <p:sp>
        <p:nvSpPr>
          <p:cNvPr id="304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812121" y="1492669"/>
            <a:ext cx="10515600" cy="795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Оформление</a:t>
            </a:r>
          </a:p>
        </p:txBody>
      </p:sp>
      <p:sp>
        <p:nvSpPr>
          <p:cNvPr id="16" name="object 2"/>
          <p:cNvSpPr/>
          <p:nvPr/>
        </p:nvSpPr>
        <p:spPr>
          <a:xfrm>
            <a:off x="819012" y="2502079"/>
            <a:ext cx="1762263" cy="504083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DBB860"/>
          </a:solidFill>
        </p:spPr>
        <p:txBody>
          <a:bodyPr wrap="square" lIns="0" tIns="0" rIns="0" bIns="0" rtlCol="0"/>
          <a:lstStyle/>
          <a:p>
            <a:endParaRPr>
              <a:solidFill>
                <a:srgbClr val="DBB860"/>
              </a:solidFill>
            </a:endParaRPr>
          </a:p>
        </p:txBody>
      </p:sp>
      <p:sp>
        <p:nvSpPr>
          <p:cNvPr id="17" name="object 2"/>
          <p:cNvSpPr/>
          <p:nvPr/>
        </p:nvSpPr>
        <p:spPr>
          <a:xfrm>
            <a:off x="2714486" y="2502078"/>
            <a:ext cx="1762263" cy="504083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F5D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/>
          <p:nvPr/>
        </p:nvSpPr>
        <p:spPr>
          <a:xfrm>
            <a:off x="4609961" y="2502077"/>
            <a:ext cx="1762263" cy="504083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F1E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819012" y="2186693"/>
            <a:ext cx="50492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Подложки под текст / цвет заголовков / фон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819011" y="2646396"/>
            <a:ext cx="1762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>
              <a:spcAft>
                <a:spcPts val="1200"/>
              </a:spcAft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RGB 219 184 96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727706" y="2646396"/>
            <a:ext cx="17358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>
              <a:spcAft>
                <a:spcPts val="1200"/>
              </a:spcAft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RGB 245 219 139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4609960" y="2646396"/>
            <a:ext cx="1762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>
              <a:spcAft>
                <a:spcPts val="1200"/>
              </a:spcAft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RGB 241 228 158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819012" y="3346570"/>
            <a:ext cx="50492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Возможные цвета для графиков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object 2"/>
          <p:cNvSpPr/>
          <p:nvPr/>
        </p:nvSpPr>
        <p:spPr>
          <a:xfrm>
            <a:off x="819012" y="3661253"/>
            <a:ext cx="800237" cy="814201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DBB8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/>
          <p:cNvSpPr/>
          <p:nvPr/>
        </p:nvSpPr>
        <p:spPr>
          <a:xfrm>
            <a:off x="819012" y="4544454"/>
            <a:ext cx="800237" cy="814201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"/>
          <p:cNvSpPr/>
          <p:nvPr/>
        </p:nvSpPr>
        <p:spPr>
          <a:xfrm>
            <a:off x="819012" y="5418747"/>
            <a:ext cx="800237" cy="814201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"/>
          <p:cNvSpPr/>
          <p:nvPr/>
        </p:nvSpPr>
        <p:spPr>
          <a:xfrm>
            <a:off x="2110149" y="3661253"/>
            <a:ext cx="800237" cy="814201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/>
          <p:cNvSpPr/>
          <p:nvPr/>
        </p:nvSpPr>
        <p:spPr>
          <a:xfrm>
            <a:off x="2110149" y="4544454"/>
            <a:ext cx="800237" cy="814201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"/>
          <p:cNvSpPr/>
          <p:nvPr/>
        </p:nvSpPr>
        <p:spPr>
          <a:xfrm>
            <a:off x="2110149" y="5418747"/>
            <a:ext cx="800237" cy="814201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6E5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"/>
          <p:cNvSpPr/>
          <p:nvPr/>
        </p:nvSpPr>
        <p:spPr>
          <a:xfrm>
            <a:off x="3009124" y="3661253"/>
            <a:ext cx="800237" cy="814201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"/>
          <p:cNvSpPr/>
          <p:nvPr/>
        </p:nvSpPr>
        <p:spPr>
          <a:xfrm>
            <a:off x="3009124" y="4544454"/>
            <a:ext cx="800237" cy="814201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F9F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"/>
          <p:cNvSpPr/>
          <p:nvPr/>
        </p:nvSpPr>
        <p:spPr>
          <a:xfrm>
            <a:off x="3009124" y="5418747"/>
            <a:ext cx="800237" cy="814201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gradFill>
            <a:gsLst>
              <a:gs pos="0">
                <a:srgbClr val="DBB860"/>
              </a:gs>
              <a:gs pos="67349">
                <a:srgbClr val="DFBE68"/>
              </a:gs>
              <a:gs pos="37000">
                <a:srgbClr val="F1E49E"/>
              </a:gs>
              <a:gs pos="100000">
                <a:srgbClr val="F1E49E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TextBox 42"/>
          <p:cNvSpPr txBox="1"/>
          <p:nvPr/>
        </p:nvSpPr>
        <p:spPr bwMode="auto">
          <a:xfrm rot="16200000">
            <a:off x="1116417" y="5496090"/>
            <a:ext cx="12526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ОСНОВНЫЕ</a:t>
            </a:r>
            <a:endParaRPr sz="14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 rot="16200000">
            <a:off x="2749870" y="4945690"/>
            <a:ext cx="23534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otham Pro Light"/>
              </a:rPr>
              <a:t>ВСПОМОГАТЕЛЬНЫЕ</a:t>
            </a:r>
            <a:endParaRPr sz="14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4609960" y="3346570"/>
            <a:ext cx="50492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Диаграммы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6962637" y="2186693"/>
            <a:ext cx="50492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Линии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962637" y="2646396"/>
            <a:ext cx="2106368" cy="0"/>
          </a:xfrm>
          <a:prstGeom prst="line">
            <a:avLst/>
          </a:prstGeom>
          <a:ln w="12700">
            <a:solidFill>
              <a:srgbClr val="DBB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962637" y="2789968"/>
            <a:ext cx="2106368" cy="0"/>
          </a:xfrm>
          <a:prstGeom prst="line">
            <a:avLst/>
          </a:prstGeom>
          <a:ln w="28575">
            <a:solidFill>
              <a:srgbClr val="DBB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962637" y="2933539"/>
            <a:ext cx="210636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Диаграм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13613"/>
              </p:ext>
            </p:extLst>
          </p:nvPr>
        </p:nvGraphicFramePr>
        <p:xfrm>
          <a:off x="7646659" y="3490139"/>
          <a:ext cx="2853068" cy="296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Box 50"/>
          <p:cNvSpPr txBox="1"/>
          <p:nvPr/>
        </p:nvSpPr>
        <p:spPr bwMode="auto">
          <a:xfrm>
            <a:off x="8238757" y="4593497"/>
            <a:ext cx="16604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DFBE6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  <a:r>
              <a:rPr lang="ru-RU" sz="3200" b="1" dirty="0">
                <a:solidFill>
                  <a:srgbClr val="DFBE6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ru-RU" sz="4800" b="1" dirty="0">
              <a:solidFill>
                <a:srgbClr val="DFBE6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9487275" y="2186693"/>
            <a:ext cx="50492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Метки на карте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Freeform 20"/>
          <p:cNvSpPr>
            <a:spLocks noEditPoints="1"/>
          </p:cNvSpPr>
          <p:nvPr/>
        </p:nvSpPr>
        <p:spPr bwMode="auto">
          <a:xfrm>
            <a:off x="9513625" y="2542449"/>
            <a:ext cx="303419" cy="414826"/>
          </a:xfrm>
          <a:custGeom>
            <a:avLst/>
            <a:gdLst>
              <a:gd name="T0" fmla="*/ 186 w 372"/>
              <a:gd name="T1" fmla="*/ 0 h 509"/>
              <a:gd name="T2" fmla="*/ 0 w 372"/>
              <a:gd name="T3" fmla="*/ 186 h 509"/>
              <a:gd name="T4" fmla="*/ 186 w 372"/>
              <a:gd name="T5" fmla="*/ 509 h 509"/>
              <a:gd name="T6" fmla="*/ 372 w 372"/>
              <a:gd name="T7" fmla="*/ 186 h 509"/>
              <a:gd name="T8" fmla="*/ 186 w 372"/>
              <a:gd name="T9" fmla="*/ 0 h 509"/>
              <a:gd name="T10" fmla="*/ 186 w 372"/>
              <a:gd name="T11" fmla="*/ 293 h 509"/>
              <a:gd name="T12" fmla="*/ 71 w 372"/>
              <a:gd name="T13" fmla="*/ 179 h 509"/>
              <a:gd name="T14" fmla="*/ 186 w 372"/>
              <a:gd name="T15" fmla="*/ 64 h 509"/>
              <a:gd name="T16" fmla="*/ 300 w 372"/>
              <a:gd name="T17" fmla="*/ 179 h 509"/>
              <a:gd name="T18" fmla="*/ 186 w 372"/>
              <a:gd name="T19" fmla="*/ 29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2" h="509" extrusionOk="0">
                <a:moveTo>
                  <a:pt x="186" y="0"/>
                </a:moveTo>
                <a:cubicBezTo>
                  <a:pt x="83" y="0"/>
                  <a:pt x="0" y="84"/>
                  <a:pt x="0" y="186"/>
                </a:cubicBezTo>
                <a:cubicBezTo>
                  <a:pt x="0" y="296"/>
                  <a:pt x="186" y="509"/>
                  <a:pt x="186" y="509"/>
                </a:cubicBezTo>
                <a:cubicBezTo>
                  <a:pt x="186" y="509"/>
                  <a:pt x="372" y="304"/>
                  <a:pt x="372" y="186"/>
                </a:cubicBezTo>
                <a:cubicBezTo>
                  <a:pt x="372" y="84"/>
                  <a:pt x="289" y="0"/>
                  <a:pt x="186" y="0"/>
                </a:cubicBezTo>
                <a:close/>
                <a:moveTo>
                  <a:pt x="186" y="293"/>
                </a:moveTo>
                <a:cubicBezTo>
                  <a:pt x="123" y="293"/>
                  <a:pt x="71" y="242"/>
                  <a:pt x="71" y="179"/>
                </a:cubicBezTo>
                <a:cubicBezTo>
                  <a:pt x="71" y="116"/>
                  <a:pt x="123" y="64"/>
                  <a:pt x="186" y="64"/>
                </a:cubicBezTo>
                <a:cubicBezTo>
                  <a:pt x="249" y="64"/>
                  <a:pt x="300" y="116"/>
                  <a:pt x="300" y="179"/>
                </a:cubicBezTo>
                <a:cubicBezTo>
                  <a:pt x="300" y="242"/>
                  <a:pt x="249" y="293"/>
                  <a:pt x="186" y="293"/>
                </a:cubicBezTo>
                <a:close/>
              </a:path>
            </a:pathLst>
          </a:custGeom>
          <a:solidFill>
            <a:srgbClr val="DFBE68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5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Freeform 20"/>
          <p:cNvSpPr>
            <a:spLocks noEditPoints="1"/>
          </p:cNvSpPr>
          <p:nvPr/>
        </p:nvSpPr>
        <p:spPr bwMode="auto">
          <a:xfrm>
            <a:off x="9856722" y="2542449"/>
            <a:ext cx="303419" cy="414826"/>
          </a:xfrm>
          <a:custGeom>
            <a:avLst/>
            <a:gdLst>
              <a:gd name="T0" fmla="*/ 186 w 372"/>
              <a:gd name="T1" fmla="*/ 0 h 509"/>
              <a:gd name="T2" fmla="*/ 0 w 372"/>
              <a:gd name="T3" fmla="*/ 186 h 509"/>
              <a:gd name="T4" fmla="*/ 186 w 372"/>
              <a:gd name="T5" fmla="*/ 509 h 509"/>
              <a:gd name="T6" fmla="*/ 372 w 372"/>
              <a:gd name="T7" fmla="*/ 186 h 509"/>
              <a:gd name="T8" fmla="*/ 186 w 372"/>
              <a:gd name="T9" fmla="*/ 0 h 509"/>
              <a:gd name="T10" fmla="*/ 186 w 372"/>
              <a:gd name="T11" fmla="*/ 293 h 509"/>
              <a:gd name="T12" fmla="*/ 71 w 372"/>
              <a:gd name="T13" fmla="*/ 179 h 509"/>
              <a:gd name="T14" fmla="*/ 186 w 372"/>
              <a:gd name="T15" fmla="*/ 64 h 509"/>
              <a:gd name="T16" fmla="*/ 300 w 372"/>
              <a:gd name="T17" fmla="*/ 179 h 509"/>
              <a:gd name="T18" fmla="*/ 186 w 372"/>
              <a:gd name="T19" fmla="*/ 29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2" h="509" extrusionOk="0">
                <a:moveTo>
                  <a:pt x="186" y="0"/>
                </a:moveTo>
                <a:cubicBezTo>
                  <a:pt x="83" y="0"/>
                  <a:pt x="0" y="84"/>
                  <a:pt x="0" y="186"/>
                </a:cubicBezTo>
                <a:cubicBezTo>
                  <a:pt x="0" y="296"/>
                  <a:pt x="186" y="509"/>
                  <a:pt x="186" y="509"/>
                </a:cubicBezTo>
                <a:cubicBezTo>
                  <a:pt x="186" y="509"/>
                  <a:pt x="372" y="304"/>
                  <a:pt x="372" y="186"/>
                </a:cubicBezTo>
                <a:cubicBezTo>
                  <a:pt x="372" y="84"/>
                  <a:pt x="289" y="0"/>
                  <a:pt x="186" y="0"/>
                </a:cubicBezTo>
                <a:close/>
                <a:moveTo>
                  <a:pt x="186" y="293"/>
                </a:moveTo>
                <a:cubicBezTo>
                  <a:pt x="123" y="293"/>
                  <a:pt x="71" y="242"/>
                  <a:pt x="71" y="179"/>
                </a:cubicBezTo>
                <a:cubicBezTo>
                  <a:pt x="71" y="116"/>
                  <a:pt x="123" y="64"/>
                  <a:pt x="186" y="64"/>
                </a:cubicBezTo>
                <a:cubicBezTo>
                  <a:pt x="249" y="64"/>
                  <a:pt x="300" y="116"/>
                  <a:pt x="300" y="179"/>
                </a:cubicBezTo>
                <a:cubicBezTo>
                  <a:pt x="300" y="242"/>
                  <a:pt x="249" y="293"/>
                  <a:pt x="186" y="293"/>
                </a:cubicBezTo>
                <a:close/>
              </a:path>
            </a:pathLst>
          </a:custGeom>
          <a:solidFill>
            <a:srgbClr val="F5DB8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5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Freeform 20"/>
          <p:cNvSpPr>
            <a:spLocks noEditPoints="1"/>
          </p:cNvSpPr>
          <p:nvPr/>
        </p:nvSpPr>
        <p:spPr bwMode="auto">
          <a:xfrm>
            <a:off x="10199819" y="2542449"/>
            <a:ext cx="303419" cy="414826"/>
          </a:xfrm>
          <a:custGeom>
            <a:avLst/>
            <a:gdLst>
              <a:gd name="T0" fmla="*/ 186 w 372"/>
              <a:gd name="T1" fmla="*/ 0 h 509"/>
              <a:gd name="T2" fmla="*/ 0 w 372"/>
              <a:gd name="T3" fmla="*/ 186 h 509"/>
              <a:gd name="T4" fmla="*/ 186 w 372"/>
              <a:gd name="T5" fmla="*/ 509 h 509"/>
              <a:gd name="T6" fmla="*/ 372 w 372"/>
              <a:gd name="T7" fmla="*/ 186 h 509"/>
              <a:gd name="T8" fmla="*/ 186 w 372"/>
              <a:gd name="T9" fmla="*/ 0 h 509"/>
              <a:gd name="T10" fmla="*/ 186 w 372"/>
              <a:gd name="T11" fmla="*/ 293 h 509"/>
              <a:gd name="T12" fmla="*/ 71 w 372"/>
              <a:gd name="T13" fmla="*/ 179 h 509"/>
              <a:gd name="T14" fmla="*/ 186 w 372"/>
              <a:gd name="T15" fmla="*/ 64 h 509"/>
              <a:gd name="T16" fmla="*/ 300 w 372"/>
              <a:gd name="T17" fmla="*/ 179 h 509"/>
              <a:gd name="T18" fmla="*/ 186 w 372"/>
              <a:gd name="T19" fmla="*/ 29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2" h="509" extrusionOk="0">
                <a:moveTo>
                  <a:pt x="186" y="0"/>
                </a:moveTo>
                <a:cubicBezTo>
                  <a:pt x="83" y="0"/>
                  <a:pt x="0" y="84"/>
                  <a:pt x="0" y="186"/>
                </a:cubicBezTo>
                <a:cubicBezTo>
                  <a:pt x="0" y="296"/>
                  <a:pt x="186" y="509"/>
                  <a:pt x="186" y="509"/>
                </a:cubicBezTo>
                <a:cubicBezTo>
                  <a:pt x="186" y="509"/>
                  <a:pt x="372" y="304"/>
                  <a:pt x="372" y="186"/>
                </a:cubicBezTo>
                <a:cubicBezTo>
                  <a:pt x="372" y="84"/>
                  <a:pt x="289" y="0"/>
                  <a:pt x="186" y="0"/>
                </a:cubicBezTo>
                <a:close/>
                <a:moveTo>
                  <a:pt x="186" y="293"/>
                </a:moveTo>
                <a:cubicBezTo>
                  <a:pt x="123" y="293"/>
                  <a:pt x="71" y="242"/>
                  <a:pt x="71" y="179"/>
                </a:cubicBezTo>
                <a:cubicBezTo>
                  <a:pt x="71" y="116"/>
                  <a:pt x="123" y="64"/>
                  <a:pt x="186" y="64"/>
                </a:cubicBezTo>
                <a:cubicBezTo>
                  <a:pt x="249" y="64"/>
                  <a:pt x="300" y="116"/>
                  <a:pt x="300" y="179"/>
                </a:cubicBezTo>
                <a:cubicBezTo>
                  <a:pt x="300" y="242"/>
                  <a:pt x="249" y="293"/>
                  <a:pt x="186" y="293"/>
                </a:cubicBezTo>
                <a:close/>
              </a:path>
            </a:pathLst>
          </a:custGeom>
          <a:solidFill>
            <a:srgbClr val="F1E49E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5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8360C25-9F51-455A-9E67-017F0F87483D}"/>
              </a:ext>
            </a:extLst>
          </p:cNvPr>
          <p:cNvSpPr/>
          <p:nvPr/>
        </p:nvSpPr>
        <p:spPr>
          <a:xfrm>
            <a:off x="0" y="-11996"/>
            <a:ext cx="12192000" cy="1242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81F758-1DCE-44D9-B8AB-EDE4A598A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-11996"/>
            <a:ext cx="2749757" cy="140366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54357B4-529C-4BD8-97F3-EB8C10C96D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573375" y="-1388128"/>
            <a:ext cx="1310344" cy="39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6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Таблица 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70343"/>
              </p:ext>
            </p:extLst>
          </p:nvPr>
        </p:nvGraphicFramePr>
        <p:xfrm>
          <a:off x="815943" y="2049646"/>
          <a:ext cx="10752170" cy="425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217">
                  <a:extLst>
                    <a:ext uri="{9D8B030D-6E8A-4147-A177-3AD203B41FA5}">
                      <a16:colId xmlns:a16="http://schemas.microsoft.com/office/drawing/2014/main" val="4129881251"/>
                    </a:ext>
                  </a:extLst>
                </a:gridCol>
                <a:gridCol w="1075217">
                  <a:extLst>
                    <a:ext uri="{9D8B030D-6E8A-4147-A177-3AD203B41FA5}">
                      <a16:colId xmlns:a16="http://schemas.microsoft.com/office/drawing/2014/main" val="2328169475"/>
                    </a:ext>
                  </a:extLst>
                </a:gridCol>
                <a:gridCol w="1075217">
                  <a:extLst>
                    <a:ext uri="{9D8B030D-6E8A-4147-A177-3AD203B41FA5}">
                      <a16:colId xmlns:a16="http://schemas.microsoft.com/office/drawing/2014/main" val="4200672852"/>
                    </a:ext>
                  </a:extLst>
                </a:gridCol>
                <a:gridCol w="1075217">
                  <a:extLst>
                    <a:ext uri="{9D8B030D-6E8A-4147-A177-3AD203B41FA5}">
                      <a16:colId xmlns:a16="http://schemas.microsoft.com/office/drawing/2014/main" val="3411427898"/>
                    </a:ext>
                  </a:extLst>
                </a:gridCol>
                <a:gridCol w="1075217">
                  <a:extLst>
                    <a:ext uri="{9D8B030D-6E8A-4147-A177-3AD203B41FA5}">
                      <a16:colId xmlns:a16="http://schemas.microsoft.com/office/drawing/2014/main" val="1611195455"/>
                    </a:ext>
                  </a:extLst>
                </a:gridCol>
                <a:gridCol w="1075217">
                  <a:extLst>
                    <a:ext uri="{9D8B030D-6E8A-4147-A177-3AD203B41FA5}">
                      <a16:colId xmlns:a16="http://schemas.microsoft.com/office/drawing/2014/main" val="247522744"/>
                    </a:ext>
                  </a:extLst>
                </a:gridCol>
                <a:gridCol w="1075217">
                  <a:extLst>
                    <a:ext uri="{9D8B030D-6E8A-4147-A177-3AD203B41FA5}">
                      <a16:colId xmlns:a16="http://schemas.microsoft.com/office/drawing/2014/main" val="1511770744"/>
                    </a:ext>
                  </a:extLst>
                </a:gridCol>
                <a:gridCol w="1075217">
                  <a:extLst>
                    <a:ext uri="{9D8B030D-6E8A-4147-A177-3AD203B41FA5}">
                      <a16:colId xmlns:a16="http://schemas.microsoft.com/office/drawing/2014/main" val="2077853069"/>
                    </a:ext>
                  </a:extLst>
                </a:gridCol>
                <a:gridCol w="1075217">
                  <a:extLst>
                    <a:ext uri="{9D8B030D-6E8A-4147-A177-3AD203B41FA5}">
                      <a16:colId xmlns:a16="http://schemas.microsoft.com/office/drawing/2014/main" val="2183434864"/>
                    </a:ext>
                  </a:extLst>
                </a:gridCol>
                <a:gridCol w="1075217">
                  <a:extLst>
                    <a:ext uri="{9D8B030D-6E8A-4147-A177-3AD203B41FA5}">
                      <a16:colId xmlns:a16="http://schemas.microsoft.com/office/drawing/2014/main" val="3362757320"/>
                    </a:ext>
                  </a:extLst>
                </a:gridCol>
              </a:tblGrid>
              <a:tr h="106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02691"/>
                  </a:ext>
                </a:extLst>
              </a:tr>
              <a:tr h="1064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463907"/>
                  </a:ext>
                </a:extLst>
              </a:tr>
              <a:tr h="1064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70320"/>
                  </a:ext>
                </a:extLst>
              </a:tr>
              <a:tr h="106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095693"/>
                  </a:ext>
                </a:extLst>
              </a:tr>
            </a:tbl>
          </a:graphicData>
        </a:graphic>
      </p:graphicFrame>
      <p:sp>
        <p:nvSpPr>
          <p:cNvPr id="11" name="Номер слайда 3"/>
          <p:cNvSpPr txBox="1">
            <a:spLocks/>
          </p:cNvSpPr>
          <p:nvPr/>
        </p:nvSpPr>
        <p:spPr>
          <a:xfrm>
            <a:off x="721266" y="630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AE8A8E-876B-4108-8108-F4426A229A35}" type="slidenum">
              <a:rPr lang="ru-RU" smtClean="0">
                <a:latin typeface="Gilroy" pitchFamily="2" charset="0"/>
              </a:rPr>
              <a:pPr algn="l"/>
              <a:t>17</a:t>
            </a:fld>
            <a:endParaRPr lang="ru-RU" dirty="0">
              <a:latin typeface="Gilroy" pitchFamily="2" charset="0"/>
            </a:endParaRPr>
          </a:p>
        </p:txBody>
      </p:sp>
      <p:sp>
        <p:nvSpPr>
          <p:cNvPr id="304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812121" y="1492669"/>
            <a:ext cx="10515600" cy="795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Пиктограммы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710" y="2236543"/>
            <a:ext cx="921385" cy="723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1021" y="2303704"/>
            <a:ext cx="911238" cy="589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9565" y="2223611"/>
            <a:ext cx="712322" cy="749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5515" y="2191533"/>
            <a:ext cx="801817" cy="813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71909" y="2212599"/>
            <a:ext cx="771835" cy="7718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6517" y="2232111"/>
            <a:ext cx="598462" cy="7328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949" y="2196212"/>
            <a:ext cx="856518" cy="8046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2328" y="2216962"/>
            <a:ext cx="803272" cy="76310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341" y="2204175"/>
            <a:ext cx="775647" cy="7886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935" y="5343682"/>
            <a:ext cx="833582" cy="85374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839" y="4323550"/>
            <a:ext cx="563981" cy="76343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704" y="4367906"/>
            <a:ext cx="714045" cy="73464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341" y="3245228"/>
            <a:ext cx="775647" cy="85479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567" y="4341575"/>
            <a:ext cx="856518" cy="78730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771" y="4342338"/>
            <a:ext cx="773305" cy="78577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072" y="3294109"/>
            <a:ext cx="728028" cy="728028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1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718" y="2158856"/>
            <a:ext cx="942879" cy="963048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474" y="4300602"/>
            <a:ext cx="630333" cy="86925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20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817" y="3228784"/>
            <a:ext cx="656783" cy="88768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21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812" y="3212429"/>
            <a:ext cx="686305" cy="920393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2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210" y="4349424"/>
            <a:ext cx="677508" cy="771606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2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07" y="4342612"/>
            <a:ext cx="871791" cy="785230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2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66" y="5492812"/>
            <a:ext cx="816232" cy="555491"/>
          </a:xfrm>
          <a:prstGeom prst="rect">
            <a:avLst/>
          </a:prstGeom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2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085" y="4348553"/>
            <a:ext cx="800247" cy="773348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>
          <a:blip r:embed="rId2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348" y="4331834"/>
            <a:ext cx="759859" cy="746870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2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153" y="3303963"/>
            <a:ext cx="814007" cy="737325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2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489" y="3278973"/>
            <a:ext cx="875483" cy="787305"/>
          </a:xfrm>
          <a:prstGeom prst="rect">
            <a:avLst/>
          </a:prstGeom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2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212" y="3241321"/>
            <a:ext cx="855775" cy="807900"/>
          </a:xfrm>
          <a:prstGeom prst="rect">
            <a:avLst/>
          </a:prstGeom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30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083" y="4397761"/>
            <a:ext cx="730081" cy="730081"/>
          </a:xfrm>
          <a:prstGeom prst="rect">
            <a:avLst/>
          </a:prstGeom>
        </p:spPr>
      </p:pic>
      <p:pic>
        <p:nvPicPr>
          <p:cNvPr id="184" name="Рисунок 183"/>
          <p:cNvPicPr>
            <a:picLocks noChangeAspect="1"/>
          </p:cNvPicPr>
          <p:nvPr/>
        </p:nvPicPr>
        <p:blipFill>
          <a:blip r:embed="rId31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569" y="5595076"/>
            <a:ext cx="870690" cy="407128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1F49E29-84CA-4013-AF06-0D1694413069}"/>
              </a:ext>
            </a:extLst>
          </p:cNvPr>
          <p:cNvSpPr/>
          <p:nvPr/>
        </p:nvSpPr>
        <p:spPr>
          <a:xfrm>
            <a:off x="0" y="-11996"/>
            <a:ext cx="12192000" cy="1242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B8AFE42-2BD4-4356-9D9B-578168CE6A76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-11996"/>
            <a:ext cx="2749757" cy="14036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BB858A-7537-4DFA-A055-50AB34DA15D6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573375" y="-1388128"/>
            <a:ext cx="1310344" cy="392690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C14356A-37A7-41B5-B7DD-83A2D28E08AB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65654" y="3288034"/>
            <a:ext cx="776288" cy="79961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2D52DD5-5929-4B2A-92FE-C628FCB2656B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031613" y="3240827"/>
            <a:ext cx="834593" cy="83459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B0EA51D-08EE-4C8D-A2BB-13C707638507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118991" y="3321981"/>
            <a:ext cx="717755" cy="64085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F0DC53E-8A9A-41AA-A41B-0269A5B6C959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668" y="5267202"/>
            <a:ext cx="576835" cy="9000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4F161722-1BEB-46B9-AC8C-0D9F42AF9C33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663" y="5391723"/>
            <a:ext cx="721071" cy="83200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1703E0A-EE92-4224-A86C-275B5308072D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5" y="5391721"/>
            <a:ext cx="766086" cy="75766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BF640C2-3A5E-48C2-B7EC-B89910ADE3AB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008" y="5391721"/>
            <a:ext cx="766086" cy="7576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2129A0E-C5A9-4ECE-8ED2-8E4D810F231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034" y="5391721"/>
            <a:ext cx="766086" cy="75766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1C1BA9F-EEFF-436A-8C10-CFE2D2408C5B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521" y="5391721"/>
            <a:ext cx="766086" cy="75766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B94575C5-D62B-4E86-B4A9-63231309836F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881" y="5378385"/>
            <a:ext cx="767811" cy="7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9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B3D868-E2FD-43F3-942D-16109B00C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06122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15C2CF-677A-4647-BF15-0854389BD8D9}"/>
              </a:ext>
            </a:extLst>
          </p:cNvPr>
          <p:cNvSpPr/>
          <p:nvPr/>
        </p:nvSpPr>
        <p:spPr>
          <a:xfrm>
            <a:off x="-1" y="5782962"/>
            <a:ext cx="12206122" cy="1075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C019A1-48A2-44B9-ACAB-C46F044A4C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749" y="5692346"/>
            <a:ext cx="2404623" cy="12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8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0412FF-5772-4623-974E-B2EA7756C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478" y="-13471"/>
            <a:ext cx="10581522" cy="6871471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CCDD944E-4607-44E7-A357-55494A32C309}"/>
              </a:ext>
            </a:extLst>
          </p:cNvPr>
          <p:cNvSpPr/>
          <p:nvPr/>
        </p:nvSpPr>
        <p:spPr>
          <a:xfrm>
            <a:off x="-3426" y="0"/>
            <a:ext cx="4773134" cy="6858000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803276" y="4991678"/>
            <a:ext cx="4188854" cy="1245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4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374F30-A1B8-4C63-B224-E2190D3565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95" y="389238"/>
            <a:ext cx="3917448" cy="199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6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D3A1C-F8CA-457E-92D3-B5F86FAE3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AC338B-0AD6-4645-87AE-845133CA4713}"/>
              </a:ext>
            </a:extLst>
          </p:cNvPr>
          <p:cNvSpPr/>
          <p:nvPr/>
        </p:nvSpPr>
        <p:spPr>
          <a:xfrm>
            <a:off x="0" y="2978150"/>
            <a:ext cx="12192000" cy="3879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9F1FCD-04B2-41B6-87CE-B7D2136DD8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013" y="2853253"/>
            <a:ext cx="4044950" cy="2064821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713581" y="4611254"/>
            <a:ext cx="10764838" cy="79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</a:t>
            </a:r>
            <a:r>
              <a:rPr lang="en-US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48 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713581" y="5625186"/>
            <a:ext cx="10764838" cy="79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Подзаголовок </a:t>
            </a:r>
            <a:r>
              <a:rPr lang="en-US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20, также может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быть в две строки, но не более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43856" y="5553267"/>
            <a:ext cx="99042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4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3426" y="0"/>
            <a:ext cx="12195426" cy="6858000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711868" y="4126264"/>
            <a:ext cx="10764838" cy="1688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СПАСИБО 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1EA4FB-B808-4CCC-94ED-9FAE795568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105" y="1043622"/>
            <a:ext cx="6122364" cy="31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E37785-9C66-4F8E-BD7E-1D6335A0208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015469-6979-4950-9AF5-A2857E8D31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644" y="645607"/>
            <a:ext cx="6389687" cy="326173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713581" y="3705607"/>
            <a:ext cx="10764838" cy="16524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</a:t>
            </a:r>
            <a:r>
              <a:rPr lang="en-US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48  </a:t>
            </a:r>
          </a:p>
          <a:p>
            <a:pPr>
              <a:lnSpc>
                <a:spcPct val="100000"/>
              </a:lnSpc>
            </a:pP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в две строки, не более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713581" y="5625186"/>
            <a:ext cx="10764838" cy="79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Подзаголовок </a:t>
            </a:r>
            <a:r>
              <a:rPr lang="en-US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20, в этом варианте только в одну строку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43856" y="5553267"/>
            <a:ext cx="99042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9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1349510" y="2523715"/>
            <a:ext cx="10218604" cy="1001730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DBB8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732646" y="1587520"/>
            <a:ext cx="10515600" cy="79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Verdana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Цели презентации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721266" y="630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AE8A8E-876B-4108-8108-F4426A229A35}" type="slidenum">
              <a:rPr lang="ru-RU" smtClean="0">
                <a:latin typeface="Gilroy" pitchFamily="2" charset="0"/>
              </a:rPr>
              <a:pPr algn="l"/>
              <a:t>4</a:t>
            </a:fld>
            <a:endParaRPr lang="ru-RU" dirty="0">
              <a:latin typeface="Gilroy" pitchFamily="2" charset="0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1349510" y="3641743"/>
            <a:ext cx="10218604" cy="1001730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F5D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>
            <a:off x="1349510" y="4784761"/>
            <a:ext cx="10218604" cy="1001730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F1E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1974522" y="2598355"/>
            <a:ext cx="7367405" cy="851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первой цели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1974522" y="3724518"/>
            <a:ext cx="9155381" cy="851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второй цели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20. 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Может быть в одну или в две строки, но не более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1974522" y="4860359"/>
            <a:ext cx="7367405" cy="851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третьей цели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96095" y="2524040"/>
            <a:ext cx="999736" cy="99973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991963" y="2598356"/>
            <a:ext cx="608000" cy="851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1</a:t>
            </a:r>
            <a:endParaRPr lang="ru-RU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96095" y="3639488"/>
            <a:ext cx="999736" cy="99973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991963" y="3713804"/>
            <a:ext cx="608000" cy="851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2</a:t>
            </a:r>
            <a:endParaRPr lang="ru-RU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A76EBAD-3AF0-4D93-B63C-16F6C11EE1FD}"/>
              </a:ext>
            </a:extLst>
          </p:cNvPr>
          <p:cNvSpPr/>
          <p:nvPr/>
        </p:nvSpPr>
        <p:spPr>
          <a:xfrm>
            <a:off x="0" y="-11996"/>
            <a:ext cx="12192000" cy="1242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96095" y="4786755"/>
            <a:ext cx="999736" cy="99973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991963" y="4861071"/>
            <a:ext cx="608000" cy="851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3</a:t>
            </a:r>
            <a:endParaRPr lang="ru-RU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92FEE1-0670-47A6-B023-4510078191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-11996"/>
            <a:ext cx="2749757" cy="14036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475F0AF-7D65-4DDE-A32F-CA8A2F352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573375" y="-1388128"/>
            <a:ext cx="1310344" cy="39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4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1349509" y="2696548"/>
            <a:ext cx="10218603" cy="1001730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DBB8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732646" y="1554290"/>
            <a:ext cx="10515600" cy="79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Verdana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 - Цели презентации</a:t>
            </a:r>
          </a:p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 изображениями, в две строки (не более)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721266" y="630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AE8A8E-876B-4108-8108-F4426A229A35}" type="slidenum">
              <a:rPr lang="ru-RU" smtClean="0">
                <a:latin typeface="Gilroy" pitchFamily="2" charset="0"/>
              </a:rPr>
              <a:pPr algn="l"/>
              <a:t>5</a:t>
            </a:fld>
            <a:endParaRPr lang="ru-RU" dirty="0">
              <a:latin typeface="Gilroy" pitchFamily="2" charset="0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1349509" y="3814576"/>
            <a:ext cx="10218603" cy="1001730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F5D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>
            <a:off x="1349509" y="4957594"/>
            <a:ext cx="10218603" cy="1001730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F1E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1974522" y="2771188"/>
            <a:ext cx="7367405" cy="851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первой цели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1974522" y="3897351"/>
            <a:ext cx="9155381" cy="851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второй цели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20. 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Может быть в одну или в две строки, но не более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1974522" y="5033192"/>
            <a:ext cx="7367405" cy="851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третьей цели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96095" y="2696873"/>
            <a:ext cx="999736" cy="999736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796095" y="3812321"/>
            <a:ext cx="999736" cy="999736"/>
          </a:xfrm>
          <a:prstGeom prst="ellipse">
            <a:avLst/>
          </a:prstGeom>
          <a:blipFill dpi="0" rotWithShape="1">
            <a:blip r:embed="rId3" cstate="email">
              <a:alphaModFix amt="9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96095" y="4959588"/>
            <a:ext cx="999736" cy="999736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631E00-905B-4DAA-9A50-37B7A7C7C686}"/>
              </a:ext>
            </a:extLst>
          </p:cNvPr>
          <p:cNvSpPr/>
          <p:nvPr/>
        </p:nvSpPr>
        <p:spPr>
          <a:xfrm>
            <a:off x="0" y="-11996"/>
            <a:ext cx="12192000" cy="1242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50ABCA-155C-41DD-A3D0-FED01A9B41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-11996"/>
            <a:ext cx="2749757" cy="140366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AC7CDC4-DD4E-4F2E-AA59-9FF936C5C3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573375" y="-1388128"/>
            <a:ext cx="1310344" cy="39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2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732646" y="1346797"/>
            <a:ext cx="10515600" cy="79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Verdana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721266" y="630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AE8A8E-876B-4108-8108-F4426A229A35}" type="slidenum">
              <a:rPr lang="ru-RU" smtClean="0">
                <a:latin typeface="Gilroy" pitchFamily="2" charset="0"/>
              </a:rPr>
              <a:pPr algn="l"/>
              <a:t>6</a:t>
            </a:fld>
            <a:endParaRPr lang="ru-RU" dirty="0">
              <a:latin typeface="Gilroy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3274" y="2440681"/>
            <a:ext cx="10764839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Основной текст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Verdana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14. Выравнивание знаков по левому краю. Межстрочный интервал – множитель 1,25. Цвет черный. В данной презентации используется системный шрифт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, что исключает проблемы совместимости документов и облегчает обмен файлами.</a:t>
            </a:r>
          </a:p>
          <a:p>
            <a:pPr>
              <a:lnSpc>
                <a:spcPct val="125000"/>
              </a:lnSpc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На данной странице также используется пример оформления  страницы сплошного текста без изображения и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инфографики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. Такое оформление допустимо, если необходимо указать какие-то данные, которые должны быть отображены в полном объеме. Но не забывайте, что такие страницы плохо воспринимаются аудиторией, так как во время доклада она не несет никакой визуальной нагрузки. </a:t>
            </a:r>
          </a:p>
          <a:p>
            <a:pPr>
              <a:lnSpc>
                <a:spcPct val="125000"/>
              </a:lnSpc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Важно отметить про размещение логотипа мероприятия.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Запрещается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его использование на любом фоне, кроме черного.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EEC61B-68A9-4B75-9EE2-6A17983C607C}"/>
              </a:ext>
            </a:extLst>
          </p:cNvPr>
          <p:cNvSpPr/>
          <p:nvPr/>
        </p:nvSpPr>
        <p:spPr>
          <a:xfrm>
            <a:off x="0" y="-11996"/>
            <a:ext cx="12192000" cy="1242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904D8E-6A22-4887-94BC-34EFF744AF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-11996"/>
            <a:ext cx="2749757" cy="14036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019582-9AE8-48A9-A38C-1608F4D64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573375" y="-1388128"/>
            <a:ext cx="1310344" cy="39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4876799" y="5058032"/>
            <a:ext cx="1573427" cy="296562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DBB8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/>
          <p:cNvSpPr/>
          <p:nvPr/>
        </p:nvSpPr>
        <p:spPr>
          <a:xfrm>
            <a:off x="7262854" y="3854666"/>
            <a:ext cx="4305259" cy="2262214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rgbClr val="DBB8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732646" y="1346797"/>
            <a:ext cx="10515600" cy="79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Способы оформления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721266" y="630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AE8A8E-876B-4108-8108-F4426A229A35}" type="slidenum">
              <a:rPr lang="ru-RU" smtClean="0">
                <a:latin typeface="Gilroy" pitchFamily="2" charset="0"/>
              </a:rPr>
              <a:pPr algn="l"/>
              <a:t>7</a:t>
            </a:fld>
            <a:endParaRPr lang="ru-RU" dirty="0">
              <a:latin typeface="Gilroy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3274" y="2161850"/>
            <a:ext cx="5868989" cy="87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Для оформления текстовых блоков существует множество способов акцентирования на важной информации. Н-р, врезы, цифры, плашки, пиктограммы, графики и др.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377989" y="2762644"/>
            <a:ext cx="4113768" cy="900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опрошенных подтверждают, что при оценке дизайна и композиции читаемый текст мешает сосредоточиться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7568" y="1768807"/>
            <a:ext cx="28935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85</a:t>
            </a:r>
            <a:r>
              <a:rPr lang="ru-RU" sz="40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ru-RU" sz="6600" b="1" dirty="0">
              <a:solidFill>
                <a:srgbClr val="DBB8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9710" y="3997041"/>
            <a:ext cx="4134189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Чтоб страница смотрелась интересней, используйте различные способы выделения: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цифры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пиктограммы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плашки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врезы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7189" y="3595284"/>
            <a:ext cx="5212952" cy="600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Врез – это оформленный фрагмент текста, заверстанный посреди текстового блока.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AC5B671-31CC-1287-F134-2022B8A0B16B}"/>
              </a:ext>
            </a:extLst>
          </p:cNvPr>
          <p:cNvCxnSpPr/>
          <p:nvPr/>
        </p:nvCxnSpPr>
        <p:spPr>
          <a:xfrm>
            <a:off x="842816" y="3500438"/>
            <a:ext cx="5464918" cy="0"/>
          </a:xfrm>
          <a:prstGeom prst="line">
            <a:avLst/>
          </a:prstGeom>
          <a:ln w="12700">
            <a:solidFill>
              <a:srgbClr val="DFBE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AC5B671-31CC-1287-F134-2022B8A0B16B}"/>
              </a:ext>
            </a:extLst>
          </p:cNvPr>
          <p:cNvCxnSpPr/>
          <p:nvPr/>
        </p:nvCxnSpPr>
        <p:spPr>
          <a:xfrm>
            <a:off x="842816" y="4398362"/>
            <a:ext cx="5464918" cy="0"/>
          </a:xfrm>
          <a:prstGeom prst="line">
            <a:avLst/>
          </a:prstGeom>
          <a:ln w="12700">
            <a:solidFill>
              <a:srgbClr val="DFBE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03274" y="4772648"/>
            <a:ext cx="5868989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Врез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Verdana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14. Выравнивание знаков по середине. Межстрочный интервал – множитель 1,25. 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Цвет желтый.</a:t>
            </a:r>
          </a:p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Также можно выделять в текстовом блоке некоторые слова или короткие предложения, подкладывая на нижний план плашку и выделяя жирным.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415483" y="4804954"/>
            <a:ext cx="20762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графики</a:t>
            </a:r>
          </a:p>
          <a:p>
            <a:pPr marL="285750" indent="-28575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диаграммы</a:t>
            </a:r>
          </a:p>
          <a:p>
            <a:pPr marL="285750" indent="-28575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рисунки</a:t>
            </a:r>
          </a:p>
          <a:p>
            <a:pPr marL="285750" indent="-28575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схемы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7B7BD94-99E1-4131-BC59-4FDD642C0B7A}"/>
              </a:ext>
            </a:extLst>
          </p:cNvPr>
          <p:cNvSpPr/>
          <p:nvPr/>
        </p:nvSpPr>
        <p:spPr>
          <a:xfrm>
            <a:off x="0" y="-11996"/>
            <a:ext cx="12192000" cy="1242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E1A2CB-15EB-4980-AE32-700967A657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-11996"/>
            <a:ext cx="2749757" cy="14036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C5C8A7F-D69D-4517-A028-31D1301423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573375" y="-1388128"/>
            <a:ext cx="1310344" cy="39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327DD1F3-B798-80AC-E244-BBDD8EAF9193}"/>
              </a:ext>
            </a:extLst>
          </p:cNvPr>
          <p:cNvSpPr txBox="1">
            <a:spLocks/>
          </p:cNvSpPr>
          <p:nvPr/>
        </p:nvSpPr>
        <p:spPr>
          <a:xfrm>
            <a:off x="732646" y="1389934"/>
            <a:ext cx="5940870" cy="1577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Заголовок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Verdana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 использованием изображения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3274" y="3043072"/>
            <a:ext cx="5870241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Основной текст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Verdana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14. Выравнивание знаков по левому краю. Межстрочный интервал – множитель 1,25. Цвет черный.</a:t>
            </a:r>
          </a:p>
          <a:p>
            <a:pPr>
              <a:lnSpc>
                <a:spcPct val="125000"/>
              </a:lnSpc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Для того, чтобы презентация смотрелась приятной глазу, лучше не использовать огромное количество текста. Если не вмещается информация, постарайтесь перефразировать другими словами, чтоб вместилось сообщение. </a:t>
            </a:r>
          </a:p>
          <a:p>
            <a:pPr>
              <a:lnSpc>
                <a:spcPct val="125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Не стоит уменьшать размер букв, межстрочный интервал или двигать текстовые блоки и изображения. Ориентируйтесь по вспомогательным линиям. </a:t>
            </a:r>
          </a:p>
        </p:txBody>
      </p:sp>
      <p:sp>
        <p:nvSpPr>
          <p:cNvPr id="29" name="Номер слайда 3"/>
          <p:cNvSpPr txBox="1">
            <a:spLocks/>
          </p:cNvSpPr>
          <p:nvPr/>
        </p:nvSpPr>
        <p:spPr>
          <a:xfrm>
            <a:off x="721266" y="630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AE8A8E-876B-4108-8108-F4426A229A35}" type="slidenum">
              <a:rPr lang="ru-RU" smtClean="0">
                <a:latin typeface="Gilroy" pitchFamily="2" charset="0"/>
              </a:rPr>
              <a:pPr algn="l"/>
              <a:t>8</a:t>
            </a:fld>
            <a:endParaRPr lang="ru-RU" dirty="0">
              <a:latin typeface="Gilroy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786171-A8E6-46E3-89BE-08C93FDBDDC2}"/>
              </a:ext>
            </a:extLst>
          </p:cNvPr>
          <p:cNvSpPr/>
          <p:nvPr/>
        </p:nvSpPr>
        <p:spPr>
          <a:xfrm>
            <a:off x="0" y="-11996"/>
            <a:ext cx="6899308" cy="1242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ADB2A5-E9F5-4885-9F28-8B224EE865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-11996"/>
            <a:ext cx="2749757" cy="14036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80792E-5F5C-40CA-A40F-098680AA1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4269537" y="-1388128"/>
            <a:ext cx="1310344" cy="39269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E9CEBF-3FBA-4F52-AA43-5E937B9FE6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163" y="0"/>
            <a:ext cx="5303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1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82793A-5BB1-45BC-AD20-AB8476A89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6" y="-1"/>
            <a:ext cx="12328776" cy="6874379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>
            <a:off x="-3426" y="0"/>
            <a:ext cx="9729537" cy="6858000"/>
          </a:xfrm>
          <a:custGeom>
            <a:avLst/>
            <a:gdLst/>
            <a:ahLst/>
            <a:cxnLst/>
            <a:rect l="l" t="t" r="r" b="b"/>
            <a:pathLst>
              <a:path w="10052050" h="7107555">
                <a:moveTo>
                  <a:pt x="10052049" y="0"/>
                </a:moveTo>
                <a:lnTo>
                  <a:pt x="0" y="0"/>
                </a:lnTo>
                <a:lnTo>
                  <a:pt x="0" y="7107500"/>
                </a:lnTo>
                <a:lnTo>
                  <a:pt x="10052049" y="7107500"/>
                </a:lnTo>
                <a:lnTo>
                  <a:pt x="1005204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803274" y="4031360"/>
            <a:ext cx="8613441" cy="1618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Заголовок разделителя глав </a:t>
            </a:r>
            <a:r>
              <a:rPr lang="en-US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48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48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803275" y="5807267"/>
            <a:ext cx="7129546" cy="446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Подзаголовок в одну строку (</a:t>
            </a:r>
            <a:r>
              <a:rPr lang="en-US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Verdana</a:t>
            </a:r>
            <a:r>
              <a:rPr lang="ru-RU" sz="2000" dirty="0">
                <a:solidFill>
                  <a:srgbClr val="F1F2F2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 20).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03275" y="5735347"/>
            <a:ext cx="83407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02C81EC-E544-FACE-AA59-633564BA2A2C}"/>
              </a:ext>
            </a:extLst>
          </p:cNvPr>
          <p:cNvSpPr txBox="1">
            <a:spLocks/>
          </p:cNvSpPr>
          <p:nvPr/>
        </p:nvSpPr>
        <p:spPr>
          <a:xfrm>
            <a:off x="608971" y="199273"/>
            <a:ext cx="2848103" cy="2656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0">
              <a:lnSpc>
                <a:spcPct val="100000"/>
              </a:lnSpc>
            </a:pPr>
            <a:r>
              <a:rPr lang="ru-RU" sz="13800" b="1" dirty="0">
                <a:solidFill>
                  <a:srgbClr val="DBB860"/>
                </a:solidFill>
                <a:latin typeface="Verdana" panose="020B0604030504040204" pitchFamily="34" charset="0"/>
                <a:ea typeface="Verdana" panose="020B0604030504040204" pitchFamily="34" charset="0"/>
                <a:cs typeface="Bangla Sangam MN" panose="02000000000000000000" pitchFamily="2" charset="0"/>
              </a:rPr>
              <a:t>01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D7DA6-867B-4844-9D1E-C825840CFE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78" y="2637841"/>
            <a:ext cx="3170431" cy="16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79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7288</TotalTime>
  <Words>798</Words>
  <Application>Microsoft Office PowerPoint</Application>
  <PresentationFormat>Широкоэкранный</PresentationFormat>
  <Paragraphs>113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宋体</vt:lpstr>
      <vt:lpstr>Arial</vt:lpstr>
      <vt:lpstr>Bangla Sangam MN</vt:lpstr>
      <vt:lpstr>Calibri</vt:lpstr>
      <vt:lpstr>Calibri Light</vt:lpstr>
      <vt:lpstr>Gilroy</vt:lpstr>
      <vt:lpstr>Gotham Pro Light</vt:lpstr>
      <vt:lpstr>Lato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Teleganova</dc:creator>
  <cp:lastModifiedBy>альба</cp:lastModifiedBy>
  <cp:revision>158</cp:revision>
  <dcterms:created xsi:type="dcterms:W3CDTF">2022-08-17T10:13:39Z</dcterms:created>
  <dcterms:modified xsi:type="dcterms:W3CDTF">2025-01-21T09:24:46Z</dcterms:modified>
</cp:coreProperties>
</file>