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9" r:id="rId3"/>
    <p:sldId id="300" r:id="rId4"/>
    <p:sldId id="259" r:id="rId5"/>
    <p:sldId id="302" r:id="rId6"/>
    <p:sldId id="314" r:id="rId7"/>
    <p:sldId id="315" r:id="rId8"/>
    <p:sldId id="301" r:id="rId9"/>
    <p:sldId id="260" r:id="rId10"/>
    <p:sldId id="305" r:id="rId11"/>
    <p:sldId id="304" r:id="rId12"/>
    <p:sldId id="261" r:id="rId13"/>
    <p:sldId id="313" r:id="rId14"/>
    <p:sldId id="306" r:id="rId15"/>
    <p:sldId id="307" r:id="rId16"/>
    <p:sldId id="312" r:id="rId17"/>
    <p:sldId id="310" r:id="rId18"/>
    <p:sldId id="294" r:id="rId19"/>
    <p:sldId id="308" r:id="rId20"/>
    <p:sldId id="30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4339" userDrawn="1">
          <p15:clr>
            <a:srgbClr val="A4A3A4"/>
          </p15:clr>
        </p15:guide>
        <p15:guide id="3" orient="horz" pos="935" userDrawn="1">
          <p15:clr>
            <a:srgbClr val="A4A3A4"/>
          </p15:clr>
        </p15:guide>
        <p15:guide id="4" orient="horz" pos="1344" userDrawn="1">
          <p15:clr>
            <a:srgbClr val="A4A3A4"/>
          </p15:clr>
        </p15:guide>
        <p15:guide id="5" pos="506" userDrawn="1">
          <p15:clr>
            <a:srgbClr val="A4A3A4"/>
          </p15:clr>
        </p15:guide>
        <p15:guide id="6" pos="7287" userDrawn="1">
          <p15:clr>
            <a:srgbClr val="A4A3A4"/>
          </p15:clr>
        </p15:guide>
        <p15:guide id="7" orient="horz" pos="1593" userDrawn="1">
          <p15:clr>
            <a:srgbClr val="A4A3A4"/>
          </p15:clr>
        </p15:guide>
        <p15:guide id="8" pos="3817" userDrawn="1">
          <p15:clr>
            <a:srgbClr val="A4A3A4"/>
          </p15:clr>
        </p15:guide>
        <p15:guide id="9" orient="horz" pos="3929" userDrawn="1">
          <p15:clr>
            <a:srgbClr val="A4A3A4"/>
          </p15:clr>
        </p15:guide>
        <p15:guide id="10" orient="horz" pos="459" userDrawn="1">
          <p15:clr>
            <a:srgbClr val="A4A3A4"/>
          </p15:clr>
        </p15:guide>
        <p15:guide id="11"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E68"/>
    <a:srgbClr val="DBB860"/>
    <a:srgbClr val="F1E49E"/>
    <a:srgbClr val="F9F3D3"/>
    <a:srgbClr val="FFE269"/>
    <a:srgbClr val="F5DB8B"/>
    <a:srgbClr val="E6C875"/>
    <a:srgbClr val="FFECA0"/>
    <a:srgbClr val="4C694B"/>
    <a:srgbClr val="679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94654" autoAdjust="0"/>
  </p:normalViewPr>
  <p:slideViewPr>
    <p:cSldViewPr snapToGrid="0" showGuides="1">
      <p:cViewPr varScale="1">
        <p:scale>
          <a:sx n="119" d="100"/>
          <a:sy n="119" d="100"/>
        </p:scale>
        <p:origin x="432" y="86"/>
      </p:cViewPr>
      <p:guideLst>
        <p:guide orient="horz" pos="2205"/>
        <p:guide pos="4339"/>
        <p:guide orient="horz" pos="935"/>
        <p:guide orient="horz" pos="1344"/>
        <p:guide pos="506"/>
        <p:guide pos="7287"/>
        <p:guide orient="horz" pos="1593"/>
        <p:guide pos="3817"/>
        <p:guide orient="horz" pos="3929"/>
        <p:guide orient="horz" pos="459"/>
        <p:guide pos="420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3612377634163"/>
          <c:y val="3.6070849803253598E-2"/>
          <c:w val="0.40011505875152509"/>
          <c:h val="0.92785830039349282"/>
        </c:manualLayout>
      </c:layout>
      <c:doughnutChart>
        <c:varyColors val="1"/>
        <c:ser>
          <c:idx val="0"/>
          <c:order val="0"/>
          <c:tx>
            <c:strRef>
              <c:f>Лист1!$B$1</c:f>
              <c:strCache>
                <c:ptCount val="1"/>
                <c:pt idx="0">
                  <c:v>Ряд 1</c:v>
                </c:pt>
              </c:strCache>
            </c:strRef>
          </c:tx>
          <c:spPr>
            <a:prstGeom prst="rect">
              <a:avLst/>
            </a:prstGeom>
            <a:ln>
              <a:noFill/>
            </a:ln>
          </c:spPr>
          <c:dPt>
            <c:idx val="0"/>
            <c:bubble3D val="0"/>
            <c:spPr>
              <a:prstGeom prst="rect">
                <a:avLst/>
              </a:prstGeom>
              <a:solidFill>
                <a:srgbClr val="DBB860"/>
              </a:solidFill>
              <a:ln>
                <a:noFill/>
              </a:ln>
              <a:effectLst/>
            </c:spPr>
            <c:extLst>
              <c:ext xmlns:c16="http://schemas.microsoft.com/office/drawing/2014/chart" uri="{C3380CC4-5D6E-409C-BE32-E72D297353CC}">
                <c16:uniqueId val="{00000001-C2C6-4B9C-A0DF-286139BA3476}"/>
              </c:ext>
            </c:extLst>
          </c:dPt>
          <c:dPt>
            <c:idx val="1"/>
            <c:bubble3D val="0"/>
            <c:spPr>
              <a:prstGeom prst="rect">
                <a:avLst/>
              </a:prstGeom>
              <a:solidFill>
                <a:srgbClr val="F1E49E"/>
              </a:solidFill>
              <a:ln>
                <a:noFill/>
              </a:ln>
              <a:effectLst/>
            </c:spPr>
            <c:extLst>
              <c:ext xmlns:c16="http://schemas.microsoft.com/office/drawing/2014/chart" uri="{C3380CC4-5D6E-409C-BE32-E72D297353CC}">
                <c16:uniqueId val="{00000003-C2C6-4B9C-A0DF-286139BA3476}"/>
              </c:ext>
            </c:extLst>
          </c:dPt>
          <c:dPt>
            <c:idx val="2"/>
            <c:bubble3D val="0"/>
            <c:spPr>
              <a:prstGeom prst="rect">
                <a:avLst/>
              </a:prstGeom>
              <a:solidFill>
                <a:schemeClr val="accent2">
                  <a:lumMod val="75000"/>
                </a:schemeClr>
              </a:solidFill>
              <a:ln>
                <a:noFill/>
              </a:ln>
              <a:effectLst/>
            </c:spPr>
            <c:extLst>
              <c:ext xmlns:c16="http://schemas.microsoft.com/office/drawing/2014/chart" uri="{C3380CC4-5D6E-409C-BE32-E72D297353CC}">
                <c16:uniqueId val="{00000005-C2C6-4B9C-A0DF-286139BA3476}"/>
              </c:ext>
            </c:extLst>
          </c:dPt>
          <c:dPt>
            <c:idx val="3"/>
            <c:bubble3D val="0"/>
            <c:spPr>
              <a:prstGeom prst="rect">
                <a:avLst/>
              </a:prstGeom>
              <a:solidFill>
                <a:schemeClr val="accent6">
                  <a:lumMod val="50000"/>
                </a:schemeClr>
              </a:solidFill>
              <a:ln>
                <a:noFill/>
              </a:ln>
              <a:effectLst/>
            </c:spPr>
            <c:extLst>
              <c:ext xmlns:c16="http://schemas.microsoft.com/office/drawing/2014/chart" uri="{C3380CC4-5D6E-409C-BE32-E72D297353CC}">
                <c16:uniqueId val="{00000007-C2C6-4B9C-A0DF-286139BA3476}"/>
              </c:ext>
            </c:extLst>
          </c:dPt>
          <c:dLbls>
            <c:spPr bwMode="auto">
              <a:noFill/>
              <a:ln>
                <a:noFill/>
              </a:ln>
              <a:effectLst/>
            </c:spPr>
            <c:txPr>
              <a:bodyPr rot="0" spcFirstLastPara="1" vertOverflow="ellipsis" horzOverflow="clip" vert="horz" wrap="square" lIns="38100" tIns="19050" rIns="38100" bIns="19050" anchor="ctr" anchorCtr="1">
                <a:spAutoFit/>
              </a:bodyPr>
              <a:lstStyle/>
              <a:p>
                <a:pPr>
                  <a:defRPr sz="1200" b="0" i="0" u="none" strike="noStrike" baseline="0">
                    <a:solidFill>
                      <a:schemeClr val="bg1"/>
                    </a:solidFill>
                    <a:latin typeface="+mj-lt"/>
                    <a:ea typeface="+mn-ea"/>
                    <a:cs typeface="+mn-cs"/>
                  </a:defRPr>
                </a:pPr>
                <a:endParaRPr lang="ru-RU"/>
              </a:p>
            </c:txPr>
            <c:showLegendKey val="0"/>
            <c:showVal val="1"/>
            <c:showCatName val="0"/>
            <c:showSerName val="0"/>
            <c:showPercent val="0"/>
            <c:showBubbleSize val="0"/>
            <c:showLeaderLines val="1"/>
            <c:leaderLines>
              <c:spPr bwMode="auto">
                <a:prstGeom prst="rect">
                  <a:avLst/>
                </a:prstGeom>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C2C6-4B9C-A0DF-286139BA3476}"/>
            </c:ext>
          </c:extLst>
        </c:ser>
        <c:dLbls>
          <c:showLegendKey val="0"/>
          <c:showVal val="0"/>
          <c:showCatName val="0"/>
          <c:showSerName val="0"/>
          <c:showPercent val="0"/>
          <c:showBubbleSize val="0"/>
          <c:showLeaderLines val="1"/>
        </c:dLbls>
        <c:firstSliceAng val="0"/>
        <c:holeSize val="76"/>
      </c:doughnutChart>
      <c:spPr>
        <a:prstGeom prst="rect">
          <a:avLst/>
        </a:prstGeom>
        <a:noFill/>
        <a:ln>
          <a:noFill/>
        </a:ln>
        <a:effectLst/>
      </c:spPr>
    </c:plotArea>
    <c:plotVisOnly val="1"/>
    <c:dispBlanksAs val="gap"/>
    <c:showDLblsOverMax val="0"/>
  </c:chart>
  <c:spPr bwMode="auto">
    <a:xfrm>
      <a:off x="550862" y="1345686"/>
      <a:ext cx="11430682" cy="4929188"/>
    </a:xfrm>
    <a:prstGeom prst="rect">
      <a:avLst/>
    </a:prstGeom>
    <a:noFill/>
    <a:ln w="9525" cap="flat" cmpd="sng" algn="ctr">
      <a:noFill/>
      <a:round/>
    </a:ln>
    <a:effectLst/>
  </c:spPr>
  <c:txPr>
    <a:bodyPr/>
    <a:lstStyle/>
    <a:p>
      <a:pPr>
        <a:defRPr>
          <a:latin typeface="+mj-lt"/>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spPr>
            <a:prstGeom prst="rect">
              <a:avLst/>
            </a:prstGeom>
            <a:ln w="57150">
              <a:noFill/>
            </a:ln>
          </c:spPr>
          <c:dPt>
            <c:idx val="0"/>
            <c:bubble3D val="0"/>
            <c:spPr bwMode="auto">
              <a:prstGeom prst="rect">
                <a:avLst/>
              </a:prstGeom>
              <a:solidFill>
                <a:srgbClr val="DFBE68"/>
              </a:solidFill>
              <a:ln w="57150">
                <a:noFill/>
              </a:ln>
              <a:effectLst/>
            </c:spPr>
            <c:extLst>
              <c:ext xmlns:c16="http://schemas.microsoft.com/office/drawing/2014/chart" uri="{C3380CC4-5D6E-409C-BE32-E72D297353CC}">
                <c16:uniqueId val="{00000001-C87A-4442-AF46-F6CCFC0A2425}"/>
              </c:ext>
            </c:extLst>
          </c:dPt>
          <c:dPt>
            <c:idx val="1"/>
            <c:bubble3D val="0"/>
            <c:spPr bwMode="auto">
              <a:prstGeom prst="rect">
                <a:avLst/>
              </a:prstGeom>
              <a:solidFill>
                <a:schemeClr val="bg1">
                  <a:lumMod val="75000"/>
                </a:schemeClr>
              </a:solidFill>
              <a:ln w="57150">
                <a:noFill/>
              </a:ln>
              <a:effectLst/>
            </c:spPr>
            <c:extLst>
              <c:ext xmlns:c16="http://schemas.microsoft.com/office/drawing/2014/chart" uri="{C3380CC4-5D6E-409C-BE32-E72D297353CC}">
                <c16:uniqueId val="{00000003-C87A-4442-AF46-F6CCFC0A2425}"/>
              </c:ext>
            </c:extLst>
          </c:dPt>
          <c:cat>
            <c:strRef>
              <c:f>Лист1!$A$2:$A$3</c:f>
              <c:strCache>
                <c:ptCount val="2"/>
                <c:pt idx="0">
                  <c:v>Кв. 1</c:v>
                </c:pt>
                <c:pt idx="1">
                  <c:v>Кв. 2</c:v>
                </c:pt>
              </c:strCache>
            </c:strRef>
          </c:cat>
          <c:val>
            <c:numRef>
              <c:f>Лист1!$B$2:$B$3</c:f>
              <c:numCache>
                <c:formatCode>General</c:formatCode>
                <c:ptCount val="2"/>
                <c:pt idx="0">
                  <c:v>25</c:v>
                </c:pt>
                <c:pt idx="1">
                  <c:v>75</c:v>
                </c:pt>
              </c:numCache>
            </c:numRef>
          </c:val>
          <c:extLst>
            <c:ext xmlns:c16="http://schemas.microsoft.com/office/drawing/2014/chart" uri="{C3380CC4-5D6E-409C-BE32-E72D297353CC}">
              <c16:uniqueId val="{00000004-C87A-4442-AF46-F6CCFC0A2425}"/>
            </c:ext>
          </c:extLst>
        </c:ser>
        <c:dLbls>
          <c:showLegendKey val="0"/>
          <c:showVal val="0"/>
          <c:showCatName val="0"/>
          <c:showSerName val="0"/>
          <c:showPercent val="0"/>
          <c:showBubbleSize val="0"/>
          <c:showLeaderLines val="1"/>
        </c:dLbls>
        <c:firstSliceAng val="0"/>
        <c:holeSize val="90"/>
      </c:doughnutChart>
      <c:spPr>
        <a:prstGeom prst="rect">
          <a:avLst/>
        </a:prstGeom>
        <a:noFill/>
        <a:ln>
          <a:noFill/>
        </a:ln>
        <a:effectLst/>
      </c:spPr>
    </c:plotArea>
    <c:plotVisOnly val="1"/>
    <c:dispBlanksAs val="gap"/>
    <c:showDLblsOverMax val="0"/>
  </c:chart>
  <c:spPr bwMode="auto">
    <a:xfrm>
      <a:off x="1238370" y="1578429"/>
      <a:ext cx="1707712" cy="1775212"/>
    </a:xfrm>
    <a:prstGeom prst="rect">
      <a:avLst/>
    </a:prstGeom>
    <a:no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35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20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bwMode="auto">
      <a:prstGeom prst="rect">
        <a:avLst/>
      </a:prstGeom>
      <a:ln w="19050">
        <a:solidFill>
          <a:schemeClr val="lt1"/>
        </a:solidFill>
      </a:ln>
    </cs:spPr>
  </cs:dataPoint>
  <cs:dataPoint3D>
    <cs:lnRef idx="0"/>
    <cs:fillRef idx="1">
      <cs:styleClr val="auto"/>
    </cs:fillRef>
    <cs:effectRef idx="0"/>
    <cs:fontRef idx="minor">
      <a:schemeClr val="tx1"/>
    </cs:fontRef>
    <cs:spPr bwMode="auto">
      <a:prstGeom prst="rect">
        <a:avLst/>
      </a:prstGeom>
      <a:ln w="25400">
        <a:solidFill>
          <a:schemeClr val="lt1"/>
        </a:solidFill>
      </a:ln>
    </cs:spPr>
  </cs:dataPoint3D>
  <cs:dataPointLine>
    <cs:lnRef idx="0">
      <cs:styleClr val="auto"/>
    </cs:lnRef>
    <cs:fillRef idx="0"/>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round/>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53D18F-0E34-42C8-88DB-66DEF91FCD6C}" type="datetimeFigureOut">
              <a:rPr lang="ru-RU" smtClean="0"/>
              <a:t>21.01.2025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B3F742-ABA3-423B-B7E1-D9CBF7CAE754}" type="slidenum">
              <a:rPr lang="ru-RU" smtClean="0"/>
              <a:t>‹#›</a:t>
            </a:fld>
            <a:endParaRPr lang="ru-RU"/>
          </a:p>
        </p:txBody>
      </p:sp>
    </p:spTree>
    <p:extLst>
      <p:ext uri="{BB962C8B-B14F-4D97-AF65-F5344CB8AC3E}">
        <p14:creationId xmlns:p14="http://schemas.microsoft.com/office/powerpoint/2010/main" val="82454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E0447-5F68-41CC-86A4-D96223B8EAB5}" type="datetimeFigureOut">
              <a:rPr lang="ru-RU" smtClean="0"/>
              <a:t>21.01.2025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FCEDA-38CA-420E-9A71-63ACF17393EA}" type="slidenum">
              <a:rPr lang="ru-RU" smtClean="0"/>
              <a:t>‹#›</a:t>
            </a:fld>
            <a:endParaRPr lang="ru-RU"/>
          </a:p>
        </p:txBody>
      </p:sp>
    </p:spTree>
    <p:extLst>
      <p:ext uri="{BB962C8B-B14F-4D97-AF65-F5344CB8AC3E}">
        <p14:creationId xmlns:p14="http://schemas.microsoft.com/office/powerpoint/2010/main" val="2423385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EBFCEDA-38CA-420E-9A71-63ACF17393EA}" type="slidenum">
              <a:rPr lang="ru-RU" smtClean="0"/>
              <a:t>1</a:t>
            </a:fld>
            <a:endParaRPr lang="ru-RU"/>
          </a:p>
        </p:txBody>
      </p:sp>
    </p:spTree>
    <p:extLst>
      <p:ext uri="{BB962C8B-B14F-4D97-AF65-F5344CB8AC3E}">
        <p14:creationId xmlns:p14="http://schemas.microsoft.com/office/powerpoint/2010/main" val="221533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EBFCEDA-38CA-420E-9A71-63ACF17393EA}" type="slidenum">
              <a:rPr lang="ru-RU" smtClean="0"/>
              <a:t>2</a:t>
            </a:fld>
            <a:endParaRPr lang="ru-RU"/>
          </a:p>
        </p:txBody>
      </p:sp>
    </p:spTree>
    <p:extLst>
      <p:ext uri="{BB962C8B-B14F-4D97-AF65-F5344CB8AC3E}">
        <p14:creationId xmlns:p14="http://schemas.microsoft.com/office/powerpoint/2010/main" val="139875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EBFCEDA-38CA-420E-9A71-63ACF17393EA}" type="slidenum">
              <a:rPr lang="ru-RU" smtClean="0"/>
              <a:t>3</a:t>
            </a:fld>
            <a:endParaRPr lang="ru-RU"/>
          </a:p>
        </p:txBody>
      </p:sp>
    </p:spTree>
    <p:extLst>
      <p:ext uri="{BB962C8B-B14F-4D97-AF65-F5344CB8AC3E}">
        <p14:creationId xmlns:p14="http://schemas.microsoft.com/office/powerpoint/2010/main" val="305204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BFCEDA-38CA-420E-9A71-63ACF17393EA}" type="slidenum">
              <a:rPr lang="ru-RU" smtClean="0"/>
              <a:t>9</a:t>
            </a:fld>
            <a:endParaRPr lang="ru-RU"/>
          </a:p>
        </p:txBody>
      </p:sp>
    </p:spTree>
    <p:extLst>
      <p:ext uri="{BB962C8B-B14F-4D97-AF65-F5344CB8AC3E}">
        <p14:creationId xmlns:p14="http://schemas.microsoft.com/office/powerpoint/2010/main" val="53884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BFCEDA-38CA-420E-9A71-63ACF17393EA}" type="slidenum">
              <a:rPr lang="ru-RU" smtClean="0"/>
              <a:t>10</a:t>
            </a:fld>
            <a:endParaRPr lang="ru-RU"/>
          </a:p>
        </p:txBody>
      </p:sp>
    </p:spTree>
    <p:extLst>
      <p:ext uri="{BB962C8B-B14F-4D97-AF65-F5344CB8AC3E}">
        <p14:creationId xmlns:p14="http://schemas.microsoft.com/office/powerpoint/2010/main" val="415721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EBFCEDA-38CA-420E-9A71-63ACF17393EA}" type="slidenum">
              <a:rPr lang="ru-RU" smtClean="0"/>
              <a:t>19</a:t>
            </a:fld>
            <a:endParaRPr lang="ru-RU"/>
          </a:p>
        </p:txBody>
      </p:sp>
    </p:spTree>
    <p:extLst>
      <p:ext uri="{BB962C8B-B14F-4D97-AF65-F5344CB8AC3E}">
        <p14:creationId xmlns:p14="http://schemas.microsoft.com/office/powerpoint/2010/main" val="186995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7FEC514-EE10-4EB7-A574-7FCE68BC2560}" type="datetime1">
              <a:rPr lang="ru-RU" smtClean="0"/>
              <a:t>21.01.2025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428098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C9E5A0-1CBD-4295-B8DD-2A134DA9929E}" type="datetime1">
              <a:rPr lang="ru-RU" smtClean="0"/>
              <a:t>21.01.2025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325370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D98AD4-8247-4799-9D29-30471855EAEA}" type="datetime1">
              <a:rPr lang="ru-RU" smtClean="0"/>
              <a:t>21.01.2025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283104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AE875-99A7-4209-B2E7-257A623E2EF3}" type="datetime1">
              <a:rPr lang="ru-RU" smtClean="0"/>
              <a:t>21.01.2025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315552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FA2057F-CC30-426C-AF7A-B0929C047D26}" type="datetime1">
              <a:rPr lang="ru-RU" smtClean="0"/>
              <a:t>21.01.2025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298579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F1A6E57-EEC0-42DD-A92F-CE69DC7A94C7}" type="datetime1">
              <a:rPr lang="ru-RU" smtClean="0"/>
              <a:t>21.01.2025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185135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9C621E-7C6C-4FA7-AF9C-4CC4BE5C5247}" type="datetime1">
              <a:rPr lang="ru-RU" smtClean="0"/>
              <a:t>21.01.2025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349071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09C4934-B5B3-43AA-AC94-151BC619EA31}" type="datetime1">
              <a:rPr lang="ru-RU" smtClean="0"/>
              <a:t>21.01.2025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272550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A370C0-DF99-4526-BF96-C52B211B58BB}" type="datetime1">
              <a:rPr lang="ru-RU" smtClean="0"/>
              <a:t>21.01.2025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81075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F5C29B4-4FD5-4EBE-98D6-D8A61F4F0190}" type="datetime1">
              <a:rPr lang="ru-RU" smtClean="0"/>
              <a:t>21.01.2025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320584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B0C0D34-1761-4F31-AC99-E3847CAFE3E9}" type="datetime1">
              <a:rPr lang="ru-RU" smtClean="0"/>
              <a:t>21.01.2025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AE8A8E-876B-4108-8108-F4426A229A35}" type="slidenum">
              <a:rPr lang="ru-RU" smtClean="0"/>
              <a:t>‹#›</a:t>
            </a:fld>
            <a:endParaRPr lang="ru-RU"/>
          </a:p>
        </p:txBody>
      </p:sp>
    </p:spTree>
    <p:extLst>
      <p:ext uri="{BB962C8B-B14F-4D97-AF65-F5344CB8AC3E}">
        <p14:creationId xmlns:p14="http://schemas.microsoft.com/office/powerpoint/2010/main" val="60838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F3946-CD09-428F-B021-51078B4D851D}" type="datetime1">
              <a:rPr lang="ru-RU" smtClean="0"/>
              <a:t>21.01.2025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E8A8E-876B-4108-8108-F4426A229A35}" type="slidenum">
              <a:rPr lang="ru-RU" smtClean="0"/>
              <a:t>‹#›</a:t>
            </a:fld>
            <a:endParaRPr lang="ru-RU"/>
          </a:p>
        </p:txBody>
      </p:sp>
    </p:spTree>
    <p:extLst>
      <p:ext uri="{BB962C8B-B14F-4D97-AF65-F5344CB8AC3E}">
        <p14:creationId xmlns:p14="http://schemas.microsoft.com/office/powerpoint/2010/main" val="12107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3" Type="http://schemas.openxmlformats.org/officeDocument/2006/relationships/image" Target="../media/image25.emf"/><Relationship Id="rId18" Type="http://schemas.openxmlformats.org/officeDocument/2006/relationships/image" Target="../media/image30.emf"/><Relationship Id="rId26" Type="http://schemas.openxmlformats.org/officeDocument/2006/relationships/image" Target="../media/image38.emf"/><Relationship Id="rId39" Type="http://schemas.openxmlformats.org/officeDocument/2006/relationships/image" Target="../media/image49.svg"/><Relationship Id="rId21" Type="http://schemas.openxmlformats.org/officeDocument/2006/relationships/image" Target="../media/image33.emf"/><Relationship Id="rId34" Type="http://schemas.openxmlformats.org/officeDocument/2006/relationships/image" Target="../media/image44.png"/><Relationship Id="rId42" Type="http://schemas.openxmlformats.org/officeDocument/2006/relationships/image" Target="../media/image52.emf"/><Relationship Id="rId7" Type="http://schemas.openxmlformats.org/officeDocument/2006/relationships/image" Target="../media/image19.emf"/><Relationship Id="rId2" Type="http://schemas.openxmlformats.org/officeDocument/2006/relationships/image" Target="../media/image14.emf"/><Relationship Id="rId16" Type="http://schemas.openxmlformats.org/officeDocument/2006/relationships/image" Target="../media/image28.emf"/><Relationship Id="rId29"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32" Type="http://schemas.openxmlformats.org/officeDocument/2006/relationships/image" Target="../media/image5.png"/><Relationship Id="rId37" Type="http://schemas.openxmlformats.org/officeDocument/2006/relationships/image" Target="../media/image47.svg"/><Relationship Id="rId40" Type="http://schemas.openxmlformats.org/officeDocument/2006/relationships/image" Target="../media/image50.emf"/><Relationship Id="rId45" Type="http://schemas.openxmlformats.org/officeDocument/2006/relationships/image" Target="../media/image55.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28" Type="http://schemas.openxmlformats.org/officeDocument/2006/relationships/image" Target="../media/image40.emf"/><Relationship Id="rId36" Type="http://schemas.openxmlformats.org/officeDocument/2006/relationships/image" Target="../media/image46.png"/><Relationship Id="rId10" Type="http://schemas.openxmlformats.org/officeDocument/2006/relationships/image" Target="../media/image22.emf"/><Relationship Id="rId19" Type="http://schemas.openxmlformats.org/officeDocument/2006/relationships/image" Target="../media/image31.emf"/><Relationship Id="rId31" Type="http://schemas.openxmlformats.org/officeDocument/2006/relationships/image" Target="../media/image43.emf"/><Relationship Id="rId44" Type="http://schemas.openxmlformats.org/officeDocument/2006/relationships/image" Target="../media/image54.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 Id="rId27" Type="http://schemas.openxmlformats.org/officeDocument/2006/relationships/image" Target="../media/image39.emf"/><Relationship Id="rId30" Type="http://schemas.openxmlformats.org/officeDocument/2006/relationships/image" Target="../media/image42.emf"/><Relationship Id="rId35" Type="http://schemas.openxmlformats.org/officeDocument/2006/relationships/image" Target="../media/image45.svg"/><Relationship Id="rId43" Type="http://schemas.openxmlformats.org/officeDocument/2006/relationships/image" Target="../media/image53.emf"/><Relationship Id="rId8" Type="http://schemas.openxmlformats.org/officeDocument/2006/relationships/image" Target="../media/image20.emf"/><Relationship Id="rId3" Type="http://schemas.openxmlformats.org/officeDocument/2006/relationships/image" Target="../media/image15.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33" Type="http://schemas.openxmlformats.org/officeDocument/2006/relationships/image" Target="../media/image6.png"/><Relationship Id="rId38" Type="http://schemas.openxmlformats.org/officeDocument/2006/relationships/image" Target="../media/image48.png"/><Relationship Id="rId46" Type="http://schemas.openxmlformats.org/officeDocument/2006/relationships/image" Target="../media/image56.emf"/><Relationship Id="rId20" Type="http://schemas.openxmlformats.org/officeDocument/2006/relationships/image" Target="../media/image32.emf"/><Relationship Id="rId41"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56E0F19-E0AE-4640-B280-2C89D5181E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237288"/>
          </a:xfrm>
          <a:prstGeom prst="rect">
            <a:avLst/>
          </a:prstGeom>
        </p:spPr>
      </p:pic>
      <p:sp>
        <p:nvSpPr>
          <p:cNvPr id="11" name="Прямоугольник 10">
            <a:extLst>
              <a:ext uri="{FF2B5EF4-FFF2-40B4-BE49-F238E27FC236}">
                <a16:creationId xmlns:a16="http://schemas.microsoft.com/office/drawing/2014/main" id="{028A00B6-EFC1-4A0F-8FB4-49416A9E5F46}"/>
              </a:ext>
            </a:extLst>
          </p:cNvPr>
          <p:cNvSpPr/>
          <p:nvPr/>
        </p:nvSpPr>
        <p:spPr>
          <a:xfrm>
            <a:off x="0" y="2978150"/>
            <a:ext cx="12192000" cy="387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sz="1000"/>
          </a:p>
        </p:txBody>
      </p:sp>
      <p:sp>
        <p:nvSpPr>
          <p:cNvPr id="4" name="Заголовок 1">
            <a:extLst>
              <a:ext uri="{FF2B5EF4-FFF2-40B4-BE49-F238E27FC236}">
                <a16:creationId xmlns:a16="http://schemas.microsoft.com/office/drawing/2014/main" id="{C02C81EC-E544-FACE-AA59-633564BA2A2C}"/>
              </a:ext>
            </a:extLst>
          </p:cNvPr>
          <p:cNvSpPr txBox="1">
            <a:spLocks/>
          </p:cNvSpPr>
          <p:nvPr/>
        </p:nvSpPr>
        <p:spPr>
          <a:xfrm>
            <a:off x="713581" y="4611254"/>
            <a:ext cx="10764838"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10"/>
              </a:spcBef>
            </a:pPr>
            <a:r>
              <a:rPr lang="en-US" sz="4800" spc="-10" dirty="0">
                <a:solidFill>
                  <a:srgbClr val="F1F2F2"/>
                </a:solidFill>
                <a:latin typeface="Arial MT"/>
                <a:cs typeface="Arial MT"/>
              </a:rPr>
              <a:t>Headline </a:t>
            </a:r>
            <a:r>
              <a:rPr lang="en-US" sz="4800" dirty="0">
                <a:solidFill>
                  <a:srgbClr val="F1F2F2"/>
                </a:solidFill>
                <a:latin typeface="Arial MT"/>
                <a:cs typeface="Arial MT"/>
              </a:rPr>
              <a:t>Verdana 48</a:t>
            </a:r>
            <a:endParaRPr lang="en-US" sz="4800" dirty="0">
              <a:latin typeface="Arial MT"/>
              <a:cs typeface="Arial MT"/>
            </a:endParaRPr>
          </a:p>
        </p:txBody>
      </p:sp>
      <p:sp>
        <p:nvSpPr>
          <p:cNvPr id="7" name="Заголовок 1">
            <a:extLst>
              <a:ext uri="{FF2B5EF4-FFF2-40B4-BE49-F238E27FC236}">
                <a16:creationId xmlns:a16="http://schemas.microsoft.com/office/drawing/2014/main" id="{C02C81EC-E544-FACE-AA59-633564BA2A2C}"/>
              </a:ext>
            </a:extLst>
          </p:cNvPr>
          <p:cNvSpPr txBox="1">
            <a:spLocks/>
          </p:cNvSpPr>
          <p:nvPr/>
        </p:nvSpPr>
        <p:spPr>
          <a:xfrm>
            <a:off x="713581" y="5625186"/>
            <a:ext cx="10764838"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sz="2000" dirty="0">
                <a:solidFill>
                  <a:srgbClr val="F1F2F2"/>
                </a:solidFill>
                <a:latin typeface="Arial MT"/>
                <a:cs typeface="Arial MT"/>
              </a:rPr>
              <a:t>Subtitle</a:t>
            </a:r>
            <a:r>
              <a:rPr lang="en-US" sz="2000" spc="-90" dirty="0">
                <a:solidFill>
                  <a:srgbClr val="F1F2F2"/>
                </a:solidFill>
                <a:latin typeface="Arial MT"/>
                <a:cs typeface="Arial MT"/>
              </a:rPr>
              <a:t> </a:t>
            </a:r>
            <a:r>
              <a:rPr lang="en-US" sz="2000" dirty="0">
                <a:solidFill>
                  <a:srgbClr val="F1F2F2"/>
                </a:solidFill>
                <a:latin typeface="Arial MT"/>
                <a:cs typeface="Arial MT"/>
              </a:rPr>
              <a:t>Verdana</a:t>
            </a:r>
            <a:r>
              <a:rPr lang="en-US" sz="2000" spc="-90" dirty="0">
                <a:solidFill>
                  <a:srgbClr val="F1F2F2"/>
                </a:solidFill>
                <a:latin typeface="Arial MT"/>
                <a:cs typeface="Arial MT"/>
              </a:rPr>
              <a:t> </a:t>
            </a:r>
            <a:r>
              <a:rPr lang="en-US" sz="2000" spc="-25" dirty="0">
                <a:solidFill>
                  <a:srgbClr val="F1F2F2"/>
                </a:solidFill>
                <a:latin typeface="Arial MT"/>
                <a:cs typeface="Arial MT"/>
              </a:rPr>
              <a:t>20</a:t>
            </a:r>
            <a:endParaRPr lang="en-US" sz="2000" dirty="0">
              <a:latin typeface="Arial MT"/>
              <a:cs typeface="Arial MT"/>
            </a:endParaRPr>
          </a:p>
        </p:txBody>
      </p:sp>
      <p:cxnSp>
        <p:nvCxnSpPr>
          <p:cNvPr id="9" name="Прямая соединительная линия 8"/>
          <p:cNvCxnSpPr/>
          <p:nvPr/>
        </p:nvCxnSpPr>
        <p:spPr>
          <a:xfrm>
            <a:off x="1143856" y="5553267"/>
            <a:ext cx="99042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Рисунок 12">
            <a:extLst>
              <a:ext uri="{FF2B5EF4-FFF2-40B4-BE49-F238E27FC236}">
                <a16:creationId xmlns:a16="http://schemas.microsoft.com/office/drawing/2014/main" id="{FA6DEA86-BA87-473A-9D67-CD35A0B62A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7013" y="2853253"/>
            <a:ext cx="4044950" cy="2064821"/>
          </a:xfrm>
          <a:prstGeom prst="rect">
            <a:avLst/>
          </a:prstGeom>
        </p:spPr>
      </p:pic>
    </p:spTree>
    <p:extLst>
      <p:ext uri="{BB962C8B-B14F-4D97-AF65-F5344CB8AC3E}">
        <p14:creationId xmlns:p14="http://schemas.microsoft.com/office/powerpoint/2010/main" val="146084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2FD6A4-B7E8-40EA-B392-49B763B83E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8561" y="0"/>
            <a:ext cx="9403439" cy="6858000"/>
          </a:xfrm>
          <a:prstGeom prst="rect">
            <a:avLst/>
          </a:prstGeom>
        </p:spPr>
      </p:pic>
      <p:sp>
        <p:nvSpPr>
          <p:cNvPr id="8" name="object 2"/>
          <p:cNvSpPr/>
          <p:nvPr/>
        </p:nvSpPr>
        <p:spPr>
          <a:xfrm>
            <a:off x="-3426" y="0"/>
            <a:ext cx="6891589" cy="685800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solidFill>
        </p:spPr>
        <p:txBody>
          <a:bodyPr wrap="square" lIns="0" tIns="0" rIns="0" bIns="0" rtlCol="0"/>
          <a:lstStyle/>
          <a:p>
            <a:endParaRPr/>
          </a:p>
        </p:txBody>
      </p:sp>
      <p:sp>
        <p:nvSpPr>
          <p:cNvPr id="11" name="Заголовок 1">
            <a:extLst>
              <a:ext uri="{FF2B5EF4-FFF2-40B4-BE49-F238E27FC236}">
                <a16:creationId xmlns:a16="http://schemas.microsoft.com/office/drawing/2014/main" id="{C02C81EC-E544-FACE-AA59-633564BA2A2C}"/>
              </a:ext>
            </a:extLst>
          </p:cNvPr>
          <p:cNvSpPr txBox="1">
            <a:spLocks/>
          </p:cNvSpPr>
          <p:nvPr/>
        </p:nvSpPr>
        <p:spPr>
          <a:xfrm>
            <a:off x="803275" y="4451413"/>
            <a:ext cx="5868988" cy="10697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800" dirty="0">
                <a:solidFill>
                  <a:srgbClr val="F1F2F2"/>
                </a:solidFill>
                <a:latin typeface="Arial MT"/>
                <a:cs typeface="Arial MT"/>
              </a:rPr>
              <a:t>Heading</a:t>
            </a:r>
            <a:r>
              <a:rPr lang="en-US" sz="4800" spc="-155" dirty="0">
                <a:solidFill>
                  <a:srgbClr val="F1F2F2"/>
                </a:solidFill>
                <a:latin typeface="Arial MT"/>
                <a:cs typeface="Arial MT"/>
              </a:rPr>
              <a:t> </a:t>
            </a:r>
            <a:r>
              <a:rPr lang="en-US" sz="4800" spc="-25" dirty="0">
                <a:solidFill>
                  <a:srgbClr val="F1F2F2"/>
                </a:solidFill>
                <a:latin typeface="Arial MT"/>
                <a:cs typeface="Arial MT"/>
              </a:rPr>
              <a:t>48</a:t>
            </a:r>
            <a:r>
              <a:rPr lang="ru-RU"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 </a:t>
            </a:r>
          </a:p>
        </p:txBody>
      </p:sp>
      <p:sp>
        <p:nvSpPr>
          <p:cNvPr id="12" name="Заголовок 1">
            <a:extLst>
              <a:ext uri="{FF2B5EF4-FFF2-40B4-BE49-F238E27FC236}">
                <a16:creationId xmlns:a16="http://schemas.microsoft.com/office/drawing/2014/main" id="{C02C81EC-E544-FACE-AA59-633564BA2A2C}"/>
              </a:ext>
            </a:extLst>
          </p:cNvPr>
          <p:cNvSpPr txBox="1">
            <a:spLocks/>
          </p:cNvSpPr>
          <p:nvPr/>
        </p:nvSpPr>
        <p:spPr>
          <a:xfrm>
            <a:off x="803275" y="5593101"/>
            <a:ext cx="5790030"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Subtitle, can be 1-2 lines, with a short title (Verdana 20).</a:t>
            </a:r>
          </a:p>
        </p:txBody>
      </p:sp>
      <p:cxnSp>
        <p:nvCxnSpPr>
          <p:cNvPr id="13" name="Прямая соединительная линия 12"/>
          <p:cNvCxnSpPr/>
          <p:nvPr/>
        </p:nvCxnSpPr>
        <p:spPr>
          <a:xfrm>
            <a:off x="803275" y="5521182"/>
            <a:ext cx="55253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Заголовок 1">
            <a:extLst>
              <a:ext uri="{FF2B5EF4-FFF2-40B4-BE49-F238E27FC236}">
                <a16:creationId xmlns:a16="http://schemas.microsoft.com/office/drawing/2014/main" id="{C02C81EC-E544-FACE-AA59-633564BA2A2C}"/>
              </a:ext>
            </a:extLst>
          </p:cNvPr>
          <p:cNvSpPr txBox="1">
            <a:spLocks/>
          </p:cNvSpPr>
          <p:nvPr/>
        </p:nvSpPr>
        <p:spPr>
          <a:xfrm>
            <a:off x="608971" y="199273"/>
            <a:ext cx="2848103" cy="26562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0">
              <a:lnSpc>
                <a:spcPct val="100000"/>
              </a:lnSpc>
            </a:pPr>
            <a:r>
              <a:rPr lang="ru-RU" sz="13800" b="1" dirty="0">
                <a:solidFill>
                  <a:srgbClr val="DBB860"/>
                </a:solidFill>
                <a:latin typeface="Verdana" panose="020B0604030504040204" pitchFamily="34" charset="0"/>
                <a:ea typeface="Verdana" panose="020B0604030504040204" pitchFamily="34" charset="0"/>
                <a:cs typeface="Bangla Sangam MN" panose="02000000000000000000" pitchFamily="2" charset="0"/>
              </a:rPr>
              <a:t>02</a:t>
            </a:r>
          </a:p>
        </p:txBody>
      </p:sp>
      <p:pic>
        <p:nvPicPr>
          <p:cNvPr id="18" name="Рисунок 17">
            <a:extLst>
              <a:ext uri="{FF2B5EF4-FFF2-40B4-BE49-F238E27FC236}">
                <a16:creationId xmlns:a16="http://schemas.microsoft.com/office/drawing/2014/main" id="{3E3CE5FF-6C6E-4303-BBF6-438CC7970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878" y="2980741"/>
            <a:ext cx="3170431" cy="1618406"/>
          </a:xfrm>
          <a:prstGeom prst="rect">
            <a:avLst/>
          </a:prstGeom>
        </p:spPr>
      </p:pic>
    </p:spTree>
    <p:extLst>
      <p:ext uri="{BB962C8B-B14F-4D97-AF65-F5344CB8AC3E}">
        <p14:creationId xmlns:p14="http://schemas.microsoft.com/office/powerpoint/2010/main" val="333182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3426" y="0"/>
            <a:ext cx="12195426" cy="685800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solidFill>
        </p:spPr>
        <p:txBody>
          <a:bodyPr wrap="square" lIns="0" tIns="0" rIns="0" bIns="0" rtlCol="0"/>
          <a:lstStyle/>
          <a:p>
            <a:endParaRPr/>
          </a:p>
        </p:txBody>
      </p:sp>
      <p:sp>
        <p:nvSpPr>
          <p:cNvPr id="11" name="Заголовок 1">
            <a:extLst>
              <a:ext uri="{FF2B5EF4-FFF2-40B4-BE49-F238E27FC236}">
                <a16:creationId xmlns:a16="http://schemas.microsoft.com/office/drawing/2014/main" id="{C02C81EC-E544-FACE-AA59-633564BA2A2C}"/>
              </a:ext>
            </a:extLst>
          </p:cNvPr>
          <p:cNvSpPr txBox="1">
            <a:spLocks/>
          </p:cNvSpPr>
          <p:nvPr/>
        </p:nvSpPr>
        <p:spPr>
          <a:xfrm>
            <a:off x="803275" y="4426936"/>
            <a:ext cx="7323850"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Headline</a:t>
            </a:r>
            <a:r>
              <a:rPr lang="ru-RU"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 </a:t>
            </a:r>
            <a:r>
              <a:rPr lang="en-US"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Verdana</a:t>
            </a:r>
            <a:r>
              <a:rPr lang="ru-RU"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 48  </a:t>
            </a:r>
          </a:p>
        </p:txBody>
      </p:sp>
      <p:sp>
        <p:nvSpPr>
          <p:cNvPr id="12" name="Заголовок 1">
            <a:extLst>
              <a:ext uri="{FF2B5EF4-FFF2-40B4-BE49-F238E27FC236}">
                <a16:creationId xmlns:a16="http://schemas.microsoft.com/office/drawing/2014/main" id="{C02C81EC-E544-FACE-AA59-633564BA2A2C}"/>
              </a:ext>
            </a:extLst>
          </p:cNvPr>
          <p:cNvSpPr txBox="1">
            <a:spLocks/>
          </p:cNvSpPr>
          <p:nvPr/>
        </p:nvSpPr>
        <p:spPr>
          <a:xfrm>
            <a:off x="803275" y="5593101"/>
            <a:ext cx="7129546"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The chapter separator subheading, without an image, can be one or two lines (Verdana 20).</a:t>
            </a:r>
          </a:p>
        </p:txBody>
      </p:sp>
      <p:cxnSp>
        <p:nvCxnSpPr>
          <p:cNvPr id="13" name="Прямая соединительная линия 12"/>
          <p:cNvCxnSpPr/>
          <p:nvPr/>
        </p:nvCxnSpPr>
        <p:spPr>
          <a:xfrm>
            <a:off x="803275" y="5521182"/>
            <a:ext cx="71295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Заголовок 1">
            <a:extLst>
              <a:ext uri="{FF2B5EF4-FFF2-40B4-BE49-F238E27FC236}">
                <a16:creationId xmlns:a16="http://schemas.microsoft.com/office/drawing/2014/main" id="{C02C81EC-E544-FACE-AA59-633564BA2A2C}"/>
              </a:ext>
            </a:extLst>
          </p:cNvPr>
          <p:cNvSpPr txBox="1">
            <a:spLocks/>
          </p:cNvSpPr>
          <p:nvPr/>
        </p:nvSpPr>
        <p:spPr>
          <a:xfrm>
            <a:off x="608971" y="199273"/>
            <a:ext cx="2848103" cy="26562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0">
              <a:lnSpc>
                <a:spcPct val="100000"/>
              </a:lnSpc>
            </a:pPr>
            <a:r>
              <a:rPr lang="ru-RU" sz="13800" b="1" dirty="0">
                <a:solidFill>
                  <a:srgbClr val="DBB860"/>
                </a:solidFill>
                <a:latin typeface="Verdana" panose="020B0604030504040204" pitchFamily="34" charset="0"/>
                <a:ea typeface="Verdana" panose="020B0604030504040204" pitchFamily="34" charset="0"/>
                <a:cs typeface="Bangla Sangam MN" panose="02000000000000000000" pitchFamily="2" charset="0"/>
              </a:rPr>
              <a:t>03</a:t>
            </a:r>
          </a:p>
        </p:txBody>
      </p:sp>
      <p:pic>
        <p:nvPicPr>
          <p:cNvPr id="10" name="Рисунок 9">
            <a:extLst>
              <a:ext uri="{FF2B5EF4-FFF2-40B4-BE49-F238E27FC236}">
                <a16:creationId xmlns:a16="http://schemas.microsoft.com/office/drawing/2014/main" id="{83C57588-635D-49D2-8435-9E4A6210CE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878" y="2980741"/>
            <a:ext cx="3170431" cy="1618406"/>
          </a:xfrm>
          <a:prstGeom prst="rect">
            <a:avLst/>
          </a:prstGeom>
        </p:spPr>
      </p:pic>
    </p:spTree>
    <p:extLst>
      <p:ext uri="{BB962C8B-B14F-4D97-AF65-F5344CB8AC3E}">
        <p14:creationId xmlns:p14="http://schemas.microsoft.com/office/powerpoint/2010/main" val="327979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12</a:t>
            </a:fld>
            <a:endParaRPr lang="ru-RU" dirty="0">
              <a:latin typeface="Gilroy" pitchFamily="2" charset="0"/>
            </a:endParaRPr>
          </a:p>
        </p:txBody>
      </p:sp>
      <p:grpSp>
        <p:nvGrpSpPr>
          <p:cNvPr id="157" name="Группа 156">
            <a:extLst>
              <a:ext uri="{FF2B5EF4-FFF2-40B4-BE49-F238E27FC236}">
                <a16:creationId xmlns:a16="http://schemas.microsoft.com/office/drawing/2014/main" id="{B74A0D2A-930E-668E-2064-B6C759EDAE22}"/>
              </a:ext>
            </a:extLst>
          </p:cNvPr>
          <p:cNvGrpSpPr/>
          <p:nvPr/>
        </p:nvGrpSpPr>
        <p:grpSpPr>
          <a:xfrm>
            <a:off x="3668840" y="1314406"/>
            <a:ext cx="8306479" cy="4865223"/>
            <a:chOff x="581070" y="1466542"/>
            <a:chExt cx="7466560" cy="4506476"/>
          </a:xfrm>
          <a:solidFill>
            <a:schemeClr val="bg2"/>
          </a:solidFill>
        </p:grpSpPr>
        <p:sp>
          <p:nvSpPr>
            <p:cNvPr id="158" name="Freeform 6">
              <a:extLst>
                <a:ext uri="{FF2B5EF4-FFF2-40B4-BE49-F238E27FC236}">
                  <a16:creationId xmlns:a16="http://schemas.microsoft.com/office/drawing/2014/main" id="{000C4270-D7C9-F492-C93D-E89E450E4406}"/>
                </a:ext>
              </a:extLst>
            </p:cNvPr>
            <p:cNvSpPr>
              <a:spLocks/>
            </p:cNvSpPr>
            <p:nvPr/>
          </p:nvSpPr>
          <p:spPr bwMode="auto">
            <a:xfrm>
              <a:off x="6814695" y="4209327"/>
              <a:ext cx="39559" cy="51098"/>
            </a:xfrm>
            <a:custGeom>
              <a:avLst/>
              <a:gdLst/>
              <a:ahLst/>
              <a:cxnLst>
                <a:cxn ang="0">
                  <a:pos x="5" y="0"/>
                </a:cxn>
                <a:cxn ang="0">
                  <a:pos x="13" y="3"/>
                </a:cxn>
                <a:cxn ang="0">
                  <a:pos x="17" y="6"/>
                </a:cxn>
                <a:cxn ang="0">
                  <a:pos x="21" y="11"/>
                </a:cxn>
                <a:cxn ang="0">
                  <a:pos x="24" y="18"/>
                </a:cxn>
                <a:cxn ang="0">
                  <a:pos x="24" y="23"/>
                </a:cxn>
                <a:cxn ang="0">
                  <a:pos x="21" y="27"/>
                </a:cxn>
                <a:cxn ang="0">
                  <a:pos x="16" y="30"/>
                </a:cxn>
                <a:cxn ang="0">
                  <a:pos x="12" y="31"/>
                </a:cxn>
                <a:cxn ang="0">
                  <a:pos x="8" y="30"/>
                </a:cxn>
                <a:cxn ang="0">
                  <a:pos x="5" y="30"/>
                </a:cxn>
                <a:cxn ang="0">
                  <a:pos x="2" y="27"/>
                </a:cxn>
                <a:cxn ang="0">
                  <a:pos x="1" y="22"/>
                </a:cxn>
                <a:cxn ang="0">
                  <a:pos x="0" y="14"/>
                </a:cxn>
                <a:cxn ang="0">
                  <a:pos x="0" y="6"/>
                </a:cxn>
                <a:cxn ang="0">
                  <a:pos x="1" y="2"/>
                </a:cxn>
                <a:cxn ang="0">
                  <a:pos x="5" y="0"/>
                </a:cxn>
              </a:cxnLst>
              <a:rect l="0" t="0" r="r" b="b"/>
              <a:pathLst>
                <a:path w="24" h="31">
                  <a:moveTo>
                    <a:pt x="5" y="0"/>
                  </a:moveTo>
                  <a:lnTo>
                    <a:pt x="13" y="3"/>
                  </a:lnTo>
                  <a:lnTo>
                    <a:pt x="17" y="6"/>
                  </a:lnTo>
                  <a:lnTo>
                    <a:pt x="21" y="11"/>
                  </a:lnTo>
                  <a:lnTo>
                    <a:pt x="24" y="18"/>
                  </a:lnTo>
                  <a:lnTo>
                    <a:pt x="24" y="23"/>
                  </a:lnTo>
                  <a:lnTo>
                    <a:pt x="21" y="27"/>
                  </a:lnTo>
                  <a:lnTo>
                    <a:pt x="16" y="30"/>
                  </a:lnTo>
                  <a:lnTo>
                    <a:pt x="12" y="31"/>
                  </a:lnTo>
                  <a:lnTo>
                    <a:pt x="8" y="30"/>
                  </a:lnTo>
                  <a:lnTo>
                    <a:pt x="5" y="30"/>
                  </a:lnTo>
                  <a:lnTo>
                    <a:pt x="2" y="27"/>
                  </a:lnTo>
                  <a:lnTo>
                    <a:pt x="1" y="22"/>
                  </a:lnTo>
                  <a:lnTo>
                    <a:pt x="0" y="14"/>
                  </a:lnTo>
                  <a:lnTo>
                    <a:pt x="0" y="6"/>
                  </a:lnTo>
                  <a:lnTo>
                    <a:pt x="1" y="2"/>
                  </a:lnTo>
                  <a:lnTo>
                    <a:pt x="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59" name="Freeform 7">
              <a:extLst>
                <a:ext uri="{FF2B5EF4-FFF2-40B4-BE49-F238E27FC236}">
                  <a16:creationId xmlns:a16="http://schemas.microsoft.com/office/drawing/2014/main" id="{B76836EC-2F55-8A83-23FB-6C1BC63DE68C}"/>
                </a:ext>
              </a:extLst>
            </p:cNvPr>
            <p:cNvSpPr>
              <a:spLocks/>
            </p:cNvSpPr>
            <p:nvPr/>
          </p:nvSpPr>
          <p:spPr bwMode="auto">
            <a:xfrm>
              <a:off x="6850957" y="4286798"/>
              <a:ext cx="18131" cy="34615"/>
            </a:xfrm>
            <a:custGeom>
              <a:avLst/>
              <a:gdLst/>
              <a:ahLst/>
              <a:cxnLst>
                <a:cxn ang="0">
                  <a:pos x="11" y="0"/>
                </a:cxn>
                <a:cxn ang="0">
                  <a:pos x="11" y="6"/>
                </a:cxn>
                <a:cxn ang="0">
                  <a:pos x="10" y="10"/>
                </a:cxn>
                <a:cxn ang="0">
                  <a:pos x="10" y="14"/>
                </a:cxn>
                <a:cxn ang="0">
                  <a:pos x="7" y="19"/>
                </a:cxn>
                <a:cxn ang="0">
                  <a:pos x="6" y="21"/>
                </a:cxn>
                <a:cxn ang="0">
                  <a:pos x="3" y="19"/>
                </a:cxn>
                <a:cxn ang="0">
                  <a:pos x="2" y="18"/>
                </a:cxn>
                <a:cxn ang="0">
                  <a:pos x="0" y="15"/>
                </a:cxn>
                <a:cxn ang="0">
                  <a:pos x="0" y="13"/>
                </a:cxn>
                <a:cxn ang="0">
                  <a:pos x="3" y="10"/>
                </a:cxn>
                <a:cxn ang="0">
                  <a:pos x="4" y="7"/>
                </a:cxn>
                <a:cxn ang="0">
                  <a:pos x="11" y="0"/>
                </a:cxn>
              </a:cxnLst>
              <a:rect l="0" t="0" r="r" b="b"/>
              <a:pathLst>
                <a:path w="11" h="21">
                  <a:moveTo>
                    <a:pt x="11" y="0"/>
                  </a:moveTo>
                  <a:lnTo>
                    <a:pt x="11" y="6"/>
                  </a:lnTo>
                  <a:lnTo>
                    <a:pt x="10" y="10"/>
                  </a:lnTo>
                  <a:lnTo>
                    <a:pt x="10" y="14"/>
                  </a:lnTo>
                  <a:lnTo>
                    <a:pt x="7" y="19"/>
                  </a:lnTo>
                  <a:lnTo>
                    <a:pt x="6" y="21"/>
                  </a:lnTo>
                  <a:lnTo>
                    <a:pt x="3" y="19"/>
                  </a:lnTo>
                  <a:lnTo>
                    <a:pt x="2" y="18"/>
                  </a:lnTo>
                  <a:lnTo>
                    <a:pt x="0" y="15"/>
                  </a:lnTo>
                  <a:lnTo>
                    <a:pt x="0" y="13"/>
                  </a:lnTo>
                  <a:lnTo>
                    <a:pt x="3" y="10"/>
                  </a:lnTo>
                  <a:lnTo>
                    <a:pt x="4" y="7"/>
                  </a:lnTo>
                  <a:lnTo>
                    <a:pt x="1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0" name="Freeform 8">
              <a:extLst>
                <a:ext uri="{FF2B5EF4-FFF2-40B4-BE49-F238E27FC236}">
                  <a16:creationId xmlns:a16="http://schemas.microsoft.com/office/drawing/2014/main" id="{87A33B52-1BD9-A30C-BA30-F9EB1DBBF23A}"/>
                </a:ext>
              </a:extLst>
            </p:cNvPr>
            <p:cNvSpPr>
              <a:spLocks/>
            </p:cNvSpPr>
            <p:nvPr/>
          </p:nvSpPr>
          <p:spPr bwMode="auto">
            <a:xfrm>
              <a:off x="7953676" y="4634592"/>
              <a:ext cx="32966" cy="102196"/>
            </a:xfrm>
            <a:custGeom>
              <a:avLst/>
              <a:gdLst/>
              <a:ahLst/>
              <a:cxnLst>
                <a:cxn ang="0">
                  <a:pos x="16" y="0"/>
                </a:cxn>
                <a:cxn ang="0">
                  <a:pos x="17" y="0"/>
                </a:cxn>
                <a:cxn ang="0">
                  <a:pos x="17" y="1"/>
                </a:cxn>
                <a:cxn ang="0">
                  <a:pos x="14" y="10"/>
                </a:cxn>
                <a:cxn ang="0">
                  <a:pos x="13" y="23"/>
                </a:cxn>
                <a:cxn ang="0">
                  <a:pos x="14" y="29"/>
                </a:cxn>
                <a:cxn ang="0">
                  <a:pos x="16" y="37"/>
                </a:cxn>
                <a:cxn ang="0">
                  <a:pos x="18" y="47"/>
                </a:cxn>
                <a:cxn ang="0">
                  <a:pos x="20" y="56"/>
                </a:cxn>
                <a:cxn ang="0">
                  <a:pos x="20" y="62"/>
                </a:cxn>
                <a:cxn ang="0">
                  <a:pos x="14" y="62"/>
                </a:cxn>
                <a:cxn ang="0">
                  <a:pos x="13" y="60"/>
                </a:cxn>
                <a:cxn ang="0">
                  <a:pos x="12" y="58"/>
                </a:cxn>
                <a:cxn ang="0">
                  <a:pos x="12" y="44"/>
                </a:cxn>
                <a:cxn ang="0">
                  <a:pos x="6" y="32"/>
                </a:cxn>
                <a:cxn ang="0">
                  <a:pos x="4" y="27"/>
                </a:cxn>
                <a:cxn ang="0">
                  <a:pos x="1" y="20"/>
                </a:cxn>
                <a:cxn ang="0">
                  <a:pos x="0" y="13"/>
                </a:cxn>
                <a:cxn ang="0">
                  <a:pos x="1" y="9"/>
                </a:cxn>
                <a:cxn ang="0">
                  <a:pos x="2" y="6"/>
                </a:cxn>
                <a:cxn ang="0">
                  <a:pos x="8" y="4"/>
                </a:cxn>
                <a:cxn ang="0">
                  <a:pos x="10" y="1"/>
                </a:cxn>
                <a:cxn ang="0">
                  <a:pos x="13" y="1"/>
                </a:cxn>
                <a:cxn ang="0">
                  <a:pos x="16" y="0"/>
                </a:cxn>
              </a:cxnLst>
              <a:rect l="0" t="0" r="r" b="b"/>
              <a:pathLst>
                <a:path w="20" h="62">
                  <a:moveTo>
                    <a:pt x="16" y="0"/>
                  </a:moveTo>
                  <a:lnTo>
                    <a:pt x="17" y="0"/>
                  </a:lnTo>
                  <a:lnTo>
                    <a:pt x="17" y="1"/>
                  </a:lnTo>
                  <a:lnTo>
                    <a:pt x="14" y="10"/>
                  </a:lnTo>
                  <a:lnTo>
                    <a:pt x="13" y="23"/>
                  </a:lnTo>
                  <a:lnTo>
                    <a:pt x="14" y="29"/>
                  </a:lnTo>
                  <a:lnTo>
                    <a:pt x="16" y="37"/>
                  </a:lnTo>
                  <a:lnTo>
                    <a:pt x="18" y="47"/>
                  </a:lnTo>
                  <a:lnTo>
                    <a:pt x="20" y="56"/>
                  </a:lnTo>
                  <a:lnTo>
                    <a:pt x="20" y="62"/>
                  </a:lnTo>
                  <a:lnTo>
                    <a:pt x="14" y="62"/>
                  </a:lnTo>
                  <a:lnTo>
                    <a:pt x="13" y="60"/>
                  </a:lnTo>
                  <a:lnTo>
                    <a:pt x="12" y="58"/>
                  </a:lnTo>
                  <a:lnTo>
                    <a:pt x="12" y="44"/>
                  </a:lnTo>
                  <a:lnTo>
                    <a:pt x="6" y="32"/>
                  </a:lnTo>
                  <a:lnTo>
                    <a:pt x="4" y="27"/>
                  </a:lnTo>
                  <a:lnTo>
                    <a:pt x="1" y="20"/>
                  </a:lnTo>
                  <a:lnTo>
                    <a:pt x="0" y="13"/>
                  </a:lnTo>
                  <a:lnTo>
                    <a:pt x="1" y="9"/>
                  </a:lnTo>
                  <a:lnTo>
                    <a:pt x="2" y="6"/>
                  </a:lnTo>
                  <a:lnTo>
                    <a:pt x="8" y="4"/>
                  </a:lnTo>
                  <a:lnTo>
                    <a:pt x="10" y="1"/>
                  </a:lnTo>
                  <a:lnTo>
                    <a:pt x="13" y="1"/>
                  </a:lnTo>
                  <a:lnTo>
                    <a:pt x="1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1" name="Freeform 9">
              <a:extLst>
                <a:ext uri="{FF2B5EF4-FFF2-40B4-BE49-F238E27FC236}">
                  <a16:creationId xmlns:a16="http://schemas.microsoft.com/office/drawing/2014/main" id="{82EDBAD9-3CD8-E1D3-BB87-FEEFD91FA238}"/>
                </a:ext>
              </a:extLst>
            </p:cNvPr>
            <p:cNvSpPr>
              <a:spLocks/>
            </p:cNvSpPr>
            <p:nvPr/>
          </p:nvSpPr>
          <p:spPr bwMode="auto">
            <a:xfrm>
              <a:off x="7980049" y="4482947"/>
              <a:ext cx="34613" cy="121975"/>
            </a:xfrm>
            <a:custGeom>
              <a:avLst/>
              <a:gdLst/>
              <a:ahLst/>
              <a:cxnLst>
                <a:cxn ang="0">
                  <a:pos x="16" y="0"/>
                </a:cxn>
                <a:cxn ang="0">
                  <a:pos x="20" y="0"/>
                </a:cxn>
                <a:cxn ang="0">
                  <a:pos x="21" y="3"/>
                </a:cxn>
                <a:cxn ang="0">
                  <a:pos x="21" y="9"/>
                </a:cxn>
                <a:cxn ang="0">
                  <a:pos x="20" y="19"/>
                </a:cxn>
                <a:cxn ang="0">
                  <a:pos x="15" y="27"/>
                </a:cxn>
                <a:cxn ang="0">
                  <a:pos x="12" y="35"/>
                </a:cxn>
                <a:cxn ang="0">
                  <a:pos x="13" y="46"/>
                </a:cxn>
                <a:cxn ang="0">
                  <a:pos x="15" y="55"/>
                </a:cxn>
                <a:cxn ang="0">
                  <a:pos x="16" y="61"/>
                </a:cxn>
                <a:cxn ang="0">
                  <a:pos x="16" y="63"/>
                </a:cxn>
                <a:cxn ang="0">
                  <a:pos x="12" y="71"/>
                </a:cxn>
                <a:cxn ang="0">
                  <a:pos x="10" y="73"/>
                </a:cxn>
                <a:cxn ang="0">
                  <a:pos x="10" y="74"/>
                </a:cxn>
                <a:cxn ang="0">
                  <a:pos x="9" y="73"/>
                </a:cxn>
                <a:cxn ang="0">
                  <a:pos x="8" y="66"/>
                </a:cxn>
                <a:cxn ang="0">
                  <a:pos x="5" y="47"/>
                </a:cxn>
                <a:cxn ang="0">
                  <a:pos x="5" y="12"/>
                </a:cxn>
                <a:cxn ang="0">
                  <a:pos x="4" y="12"/>
                </a:cxn>
                <a:cxn ang="0">
                  <a:pos x="1" y="11"/>
                </a:cxn>
                <a:cxn ang="0">
                  <a:pos x="0" y="9"/>
                </a:cxn>
                <a:cxn ang="0">
                  <a:pos x="0" y="7"/>
                </a:cxn>
                <a:cxn ang="0">
                  <a:pos x="1" y="5"/>
                </a:cxn>
                <a:cxn ang="0">
                  <a:pos x="8" y="5"/>
                </a:cxn>
                <a:cxn ang="0">
                  <a:pos x="10" y="4"/>
                </a:cxn>
                <a:cxn ang="0">
                  <a:pos x="13" y="4"/>
                </a:cxn>
                <a:cxn ang="0">
                  <a:pos x="15" y="3"/>
                </a:cxn>
                <a:cxn ang="0">
                  <a:pos x="15" y="1"/>
                </a:cxn>
                <a:cxn ang="0">
                  <a:pos x="16" y="0"/>
                </a:cxn>
              </a:cxnLst>
              <a:rect l="0" t="0" r="r" b="b"/>
              <a:pathLst>
                <a:path w="21" h="74">
                  <a:moveTo>
                    <a:pt x="16" y="0"/>
                  </a:moveTo>
                  <a:lnTo>
                    <a:pt x="20" y="0"/>
                  </a:lnTo>
                  <a:lnTo>
                    <a:pt x="21" y="3"/>
                  </a:lnTo>
                  <a:lnTo>
                    <a:pt x="21" y="9"/>
                  </a:lnTo>
                  <a:lnTo>
                    <a:pt x="20" y="19"/>
                  </a:lnTo>
                  <a:lnTo>
                    <a:pt x="15" y="27"/>
                  </a:lnTo>
                  <a:lnTo>
                    <a:pt x="12" y="35"/>
                  </a:lnTo>
                  <a:lnTo>
                    <a:pt x="13" y="46"/>
                  </a:lnTo>
                  <a:lnTo>
                    <a:pt x="15" y="55"/>
                  </a:lnTo>
                  <a:lnTo>
                    <a:pt x="16" y="61"/>
                  </a:lnTo>
                  <a:lnTo>
                    <a:pt x="16" y="63"/>
                  </a:lnTo>
                  <a:lnTo>
                    <a:pt x="12" y="71"/>
                  </a:lnTo>
                  <a:lnTo>
                    <a:pt x="10" y="73"/>
                  </a:lnTo>
                  <a:lnTo>
                    <a:pt x="10" y="74"/>
                  </a:lnTo>
                  <a:lnTo>
                    <a:pt x="9" y="73"/>
                  </a:lnTo>
                  <a:lnTo>
                    <a:pt x="8" y="66"/>
                  </a:lnTo>
                  <a:lnTo>
                    <a:pt x="5" y="47"/>
                  </a:lnTo>
                  <a:lnTo>
                    <a:pt x="5" y="12"/>
                  </a:lnTo>
                  <a:lnTo>
                    <a:pt x="4" y="12"/>
                  </a:lnTo>
                  <a:lnTo>
                    <a:pt x="1" y="11"/>
                  </a:lnTo>
                  <a:lnTo>
                    <a:pt x="0" y="9"/>
                  </a:lnTo>
                  <a:lnTo>
                    <a:pt x="0" y="7"/>
                  </a:lnTo>
                  <a:lnTo>
                    <a:pt x="1" y="5"/>
                  </a:lnTo>
                  <a:lnTo>
                    <a:pt x="8" y="5"/>
                  </a:lnTo>
                  <a:lnTo>
                    <a:pt x="10" y="4"/>
                  </a:lnTo>
                  <a:lnTo>
                    <a:pt x="13" y="4"/>
                  </a:lnTo>
                  <a:lnTo>
                    <a:pt x="15" y="3"/>
                  </a:lnTo>
                  <a:lnTo>
                    <a:pt x="15" y="1"/>
                  </a:lnTo>
                  <a:lnTo>
                    <a:pt x="1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2" name="Freeform 10">
              <a:extLst>
                <a:ext uri="{FF2B5EF4-FFF2-40B4-BE49-F238E27FC236}">
                  <a16:creationId xmlns:a16="http://schemas.microsoft.com/office/drawing/2014/main" id="{110F3B03-98D5-9B75-6E9D-43B7DD1E1E7E}"/>
                </a:ext>
              </a:extLst>
            </p:cNvPr>
            <p:cNvSpPr>
              <a:spLocks/>
            </p:cNvSpPr>
            <p:nvPr/>
          </p:nvSpPr>
          <p:spPr bwMode="auto">
            <a:xfrm>
              <a:off x="8034444" y="4659316"/>
              <a:ext cx="11538" cy="9890"/>
            </a:xfrm>
            <a:custGeom>
              <a:avLst/>
              <a:gdLst/>
              <a:ahLst/>
              <a:cxnLst>
                <a:cxn ang="0">
                  <a:pos x="3" y="0"/>
                </a:cxn>
                <a:cxn ang="0">
                  <a:pos x="6" y="0"/>
                </a:cxn>
                <a:cxn ang="0">
                  <a:pos x="7" y="1"/>
                </a:cxn>
                <a:cxn ang="0">
                  <a:pos x="6" y="2"/>
                </a:cxn>
                <a:cxn ang="0">
                  <a:pos x="6" y="4"/>
                </a:cxn>
                <a:cxn ang="0">
                  <a:pos x="3" y="6"/>
                </a:cxn>
                <a:cxn ang="0">
                  <a:pos x="2" y="6"/>
                </a:cxn>
                <a:cxn ang="0">
                  <a:pos x="0" y="5"/>
                </a:cxn>
                <a:cxn ang="0">
                  <a:pos x="0" y="1"/>
                </a:cxn>
                <a:cxn ang="0">
                  <a:pos x="3" y="0"/>
                </a:cxn>
              </a:cxnLst>
              <a:rect l="0" t="0" r="r" b="b"/>
              <a:pathLst>
                <a:path w="7" h="6">
                  <a:moveTo>
                    <a:pt x="3" y="0"/>
                  </a:moveTo>
                  <a:lnTo>
                    <a:pt x="6" y="0"/>
                  </a:lnTo>
                  <a:lnTo>
                    <a:pt x="7" y="1"/>
                  </a:lnTo>
                  <a:lnTo>
                    <a:pt x="6" y="2"/>
                  </a:lnTo>
                  <a:lnTo>
                    <a:pt x="6" y="4"/>
                  </a:lnTo>
                  <a:lnTo>
                    <a:pt x="3" y="6"/>
                  </a:lnTo>
                  <a:lnTo>
                    <a:pt x="2" y="6"/>
                  </a:lnTo>
                  <a:lnTo>
                    <a:pt x="0" y="5"/>
                  </a:lnTo>
                  <a:lnTo>
                    <a:pt x="0" y="1"/>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3" name="Freeform 11">
              <a:extLst>
                <a:ext uri="{FF2B5EF4-FFF2-40B4-BE49-F238E27FC236}">
                  <a16:creationId xmlns:a16="http://schemas.microsoft.com/office/drawing/2014/main" id="{0E28C904-F895-E72C-0F7C-1408F1F8DCD9}"/>
                </a:ext>
              </a:extLst>
            </p:cNvPr>
            <p:cNvSpPr>
              <a:spLocks/>
            </p:cNvSpPr>
            <p:nvPr/>
          </p:nvSpPr>
          <p:spPr bwMode="auto">
            <a:xfrm>
              <a:off x="7749286" y="5166994"/>
              <a:ext cx="13186" cy="11539"/>
            </a:xfrm>
            <a:custGeom>
              <a:avLst/>
              <a:gdLst/>
              <a:ahLst/>
              <a:cxnLst>
                <a:cxn ang="0">
                  <a:pos x="1" y="0"/>
                </a:cxn>
                <a:cxn ang="0">
                  <a:pos x="7" y="3"/>
                </a:cxn>
                <a:cxn ang="0">
                  <a:pos x="8" y="4"/>
                </a:cxn>
                <a:cxn ang="0">
                  <a:pos x="8" y="7"/>
                </a:cxn>
                <a:cxn ang="0">
                  <a:pos x="4" y="7"/>
                </a:cxn>
                <a:cxn ang="0">
                  <a:pos x="3" y="5"/>
                </a:cxn>
                <a:cxn ang="0">
                  <a:pos x="0" y="4"/>
                </a:cxn>
                <a:cxn ang="0">
                  <a:pos x="0" y="1"/>
                </a:cxn>
                <a:cxn ang="0">
                  <a:pos x="1" y="0"/>
                </a:cxn>
              </a:cxnLst>
              <a:rect l="0" t="0" r="r" b="b"/>
              <a:pathLst>
                <a:path w="8" h="7">
                  <a:moveTo>
                    <a:pt x="1" y="0"/>
                  </a:moveTo>
                  <a:lnTo>
                    <a:pt x="7" y="3"/>
                  </a:lnTo>
                  <a:lnTo>
                    <a:pt x="8" y="4"/>
                  </a:lnTo>
                  <a:lnTo>
                    <a:pt x="8" y="7"/>
                  </a:lnTo>
                  <a:lnTo>
                    <a:pt x="4" y="7"/>
                  </a:lnTo>
                  <a:lnTo>
                    <a:pt x="3" y="5"/>
                  </a:lnTo>
                  <a:lnTo>
                    <a:pt x="0" y="4"/>
                  </a:lnTo>
                  <a:lnTo>
                    <a:pt x="0" y="1"/>
                  </a:lnTo>
                  <a:lnTo>
                    <a:pt x="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4" name="Freeform 12">
              <a:extLst>
                <a:ext uri="{FF2B5EF4-FFF2-40B4-BE49-F238E27FC236}">
                  <a16:creationId xmlns:a16="http://schemas.microsoft.com/office/drawing/2014/main" id="{4E9DA65E-C3F7-A498-86F3-06C35AEFD7D0}"/>
                </a:ext>
              </a:extLst>
            </p:cNvPr>
            <p:cNvSpPr>
              <a:spLocks/>
            </p:cNvSpPr>
            <p:nvPr/>
          </p:nvSpPr>
          <p:spPr bwMode="auto">
            <a:xfrm>
              <a:off x="7729505" y="5959832"/>
              <a:ext cx="14834" cy="13186"/>
            </a:xfrm>
            <a:custGeom>
              <a:avLst/>
              <a:gdLst/>
              <a:ahLst/>
              <a:cxnLst>
                <a:cxn ang="0">
                  <a:pos x="4" y="0"/>
                </a:cxn>
                <a:cxn ang="0">
                  <a:pos x="7" y="1"/>
                </a:cxn>
                <a:cxn ang="0">
                  <a:pos x="8" y="3"/>
                </a:cxn>
                <a:cxn ang="0">
                  <a:pos x="9" y="5"/>
                </a:cxn>
                <a:cxn ang="0">
                  <a:pos x="9" y="7"/>
                </a:cxn>
                <a:cxn ang="0">
                  <a:pos x="8" y="8"/>
                </a:cxn>
                <a:cxn ang="0">
                  <a:pos x="5" y="8"/>
                </a:cxn>
                <a:cxn ang="0">
                  <a:pos x="4" y="7"/>
                </a:cxn>
                <a:cxn ang="0">
                  <a:pos x="1" y="5"/>
                </a:cxn>
                <a:cxn ang="0">
                  <a:pos x="1" y="4"/>
                </a:cxn>
                <a:cxn ang="0">
                  <a:pos x="0" y="3"/>
                </a:cxn>
                <a:cxn ang="0">
                  <a:pos x="1" y="1"/>
                </a:cxn>
                <a:cxn ang="0">
                  <a:pos x="4" y="0"/>
                </a:cxn>
              </a:cxnLst>
              <a:rect l="0" t="0" r="r" b="b"/>
              <a:pathLst>
                <a:path w="9" h="8">
                  <a:moveTo>
                    <a:pt x="4" y="0"/>
                  </a:moveTo>
                  <a:lnTo>
                    <a:pt x="7" y="1"/>
                  </a:lnTo>
                  <a:lnTo>
                    <a:pt x="8" y="3"/>
                  </a:lnTo>
                  <a:lnTo>
                    <a:pt x="9" y="5"/>
                  </a:lnTo>
                  <a:lnTo>
                    <a:pt x="9" y="7"/>
                  </a:lnTo>
                  <a:lnTo>
                    <a:pt x="8" y="8"/>
                  </a:lnTo>
                  <a:lnTo>
                    <a:pt x="5" y="8"/>
                  </a:lnTo>
                  <a:lnTo>
                    <a:pt x="4" y="7"/>
                  </a:lnTo>
                  <a:lnTo>
                    <a:pt x="1" y="5"/>
                  </a:lnTo>
                  <a:lnTo>
                    <a:pt x="1" y="4"/>
                  </a:lnTo>
                  <a:lnTo>
                    <a:pt x="0" y="3"/>
                  </a:lnTo>
                  <a:lnTo>
                    <a:pt x="1" y="1"/>
                  </a:lnTo>
                  <a:lnTo>
                    <a:pt x="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5" name="Freeform 13">
              <a:extLst>
                <a:ext uri="{FF2B5EF4-FFF2-40B4-BE49-F238E27FC236}">
                  <a16:creationId xmlns:a16="http://schemas.microsoft.com/office/drawing/2014/main" id="{D163334D-F782-0980-B0A2-68DCAD6ABFA8}"/>
                </a:ext>
              </a:extLst>
            </p:cNvPr>
            <p:cNvSpPr>
              <a:spLocks/>
            </p:cNvSpPr>
            <p:nvPr/>
          </p:nvSpPr>
          <p:spPr bwMode="auto">
            <a:xfrm>
              <a:off x="8011367" y="4440091"/>
              <a:ext cx="13186" cy="29669"/>
            </a:xfrm>
            <a:custGeom>
              <a:avLst/>
              <a:gdLst/>
              <a:ahLst/>
              <a:cxnLst>
                <a:cxn ang="0">
                  <a:pos x="5" y="0"/>
                </a:cxn>
                <a:cxn ang="0">
                  <a:pos x="8" y="3"/>
                </a:cxn>
                <a:cxn ang="0">
                  <a:pos x="8" y="10"/>
                </a:cxn>
                <a:cxn ang="0">
                  <a:pos x="5" y="15"/>
                </a:cxn>
                <a:cxn ang="0">
                  <a:pos x="2" y="18"/>
                </a:cxn>
                <a:cxn ang="0">
                  <a:pos x="1" y="18"/>
                </a:cxn>
                <a:cxn ang="0">
                  <a:pos x="0" y="17"/>
                </a:cxn>
                <a:cxn ang="0">
                  <a:pos x="0" y="11"/>
                </a:cxn>
                <a:cxn ang="0">
                  <a:pos x="1" y="7"/>
                </a:cxn>
                <a:cxn ang="0">
                  <a:pos x="1" y="5"/>
                </a:cxn>
                <a:cxn ang="0">
                  <a:pos x="2" y="2"/>
                </a:cxn>
                <a:cxn ang="0">
                  <a:pos x="5" y="0"/>
                </a:cxn>
              </a:cxnLst>
              <a:rect l="0" t="0" r="r" b="b"/>
              <a:pathLst>
                <a:path w="8" h="18">
                  <a:moveTo>
                    <a:pt x="5" y="0"/>
                  </a:moveTo>
                  <a:lnTo>
                    <a:pt x="8" y="3"/>
                  </a:lnTo>
                  <a:lnTo>
                    <a:pt x="8" y="10"/>
                  </a:lnTo>
                  <a:lnTo>
                    <a:pt x="5" y="15"/>
                  </a:lnTo>
                  <a:lnTo>
                    <a:pt x="2" y="18"/>
                  </a:lnTo>
                  <a:lnTo>
                    <a:pt x="1" y="18"/>
                  </a:lnTo>
                  <a:lnTo>
                    <a:pt x="0" y="17"/>
                  </a:lnTo>
                  <a:lnTo>
                    <a:pt x="0" y="11"/>
                  </a:lnTo>
                  <a:lnTo>
                    <a:pt x="1" y="7"/>
                  </a:lnTo>
                  <a:lnTo>
                    <a:pt x="1" y="5"/>
                  </a:lnTo>
                  <a:lnTo>
                    <a:pt x="2" y="2"/>
                  </a:lnTo>
                  <a:lnTo>
                    <a:pt x="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6" name="Freeform 14">
              <a:extLst>
                <a:ext uri="{FF2B5EF4-FFF2-40B4-BE49-F238E27FC236}">
                  <a16:creationId xmlns:a16="http://schemas.microsoft.com/office/drawing/2014/main" id="{697C2A25-5588-8B7C-B0AD-CCCCA3789E81}"/>
                </a:ext>
              </a:extLst>
            </p:cNvPr>
            <p:cNvSpPr>
              <a:spLocks/>
            </p:cNvSpPr>
            <p:nvPr/>
          </p:nvSpPr>
          <p:spPr bwMode="auto">
            <a:xfrm>
              <a:off x="8031147" y="4298336"/>
              <a:ext cx="16483" cy="84064"/>
            </a:xfrm>
            <a:custGeom>
              <a:avLst/>
              <a:gdLst/>
              <a:ahLst/>
              <a:cxnLst>
                <a:cxn ang="0">
                  <a:pos x="5" y="0"/>
                </a:cxn>
                <a:cxn ang="0">
                  <a:pos x="6" y="2"/>
                </a:cxn>
                <a:cxn ang="0">
                  <a:pos x="9" y="8"/>
                </a:cxn>
                <a:cxn ang="0">
                  <a:pos x="10" y="19"/>
                </a:cxn>
                <a:cxn ang="0">
                  <a:pos x="10" y="41"/>
                </a:cxn>
                <a:cxn ang="0">
                  <a:pos x="9" y="47"/>
                </a:cxn>
                <a:cxn ang="0">
                  <a:pos x="5" y="51"/>
                </a:cxn>
                <a:cxn ang="0">
                  <a:pos x="1" y="49"/>
                </a:cxn>
                <a:cxn ang="0">
                  <a:pos x="0" y="39"/>
                </a:cxn>
                <a:cxn ang="0">
                  <a:pos x="0" y="29"/>
                </a:cxn>
                <a:cxn ang="0">
                  <a:pos x="1" y="15"/>
                </a:cxn>
                <a:cxn ang="0">
                  <a:pos x="2" y="6"/>
                </a:cxn>
                <a:cxn ang="0">
                  <a:pos x="5" y="0"/>
                </a:cxn>
              </a:cxnLst>
              <a:rect l="0" t="0" r="r" b="b"/>
              <a:pathLst>
                <a:path w="10" h="51">
                  <a:moveTo>
                    <a:pt x="5" y="0"/>
                  </a:moveTo>
                  <a:lnTo>
                    <a:pt x="6" y="2"/>
                  </a:lnTo>
                  <a:lnTo>
                    <a:pt x="9" y="8"/>
                  </a:lnTo>
                  <a:lnTo>
                    <a:pt x="10" y="19"/>
                  </a:lnTo>
                  <a:lnTo>
                    <a:pt x="10" y="41"/>
                  </a:lnTo>
                  <a:lnTo>
                    <a:pt x="9" y="47"/>
                  </a:lnTo>
                  <a:lnTo>
                    <a:pt x="5" y="51"/>
                  </a:lnTo>
                  <a:lnTo>
                    <a:pt x="1" y="49"/>
                  </a:lnTo>
                  <a:lnTo>
                    <a:pt x="0" y="39"/>
                  </a:lnTo>
                  <a:lnTo>
                    <a:pt x="0" y="29"/>
                  </a:lnTo>
                  <a:lnTo>
                    <a:pt x="1" y="15"/>
                  </a:lnTo>
                  <a:lnTo>
                    <a:pt x="2" y="6"/>
                  </a:lnTo>
                  <a:lnTo>
                    <a:pt x="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7" name="Freeform 15">
              <a:extLst>
                <a:ext uri="{FF2B5EF4-FFF2-40B4-BE49-F238E27FC236}">
                  <a16:creationId xmlns:a16="http://schemas.microsoft.com/office/drawing/2014/main" id="{9451B77B-E775-FFC9-B3CA-B6506D30A6E4}"/>
                </a:ext>
              </a:extLst>
            </p:cNvPr>
            <p:cNvSpPr>
              <a:spLocks/>
            </p:cNvSpPr>
            <p:nvPr/>
          </p:nvSpPr>
          <p:spPr bwMode="auto">
            <a:xfrm>
              <a:off x="7963566" y="3851644"/>
              <a:ext cx="13186" cy="21429"/>
            </a:xfrm>
            <a:custGeom>
              <a:avLst/>
              <a:gdLst/>
              <a:ahLst/>
              <a:cxnLst>
                <a:cxn ang="0">
                  <a:pos x="2" y="0"/>
                </a:cxn>
                <a:cxn ang="0">
                  <a:pos x="3" y="0"/>
                </a:cxn>
                <a:cxn ang="0">
                  <a:pos x="6" y="2"/>
                </a:cxn>
                <a:cxn ang="0">
                  <a:pos x="7" y="4"/>
                </a:cxn>
                <a:cxn ang="0">
                  <a:pos x="8" y="8"/>
                </a:cxn>
                <a:cxn ang="0">
                  <a:pos x="8" y="13"/>
                </a:cxn>
                <a:cxn ang="0">
                  <a:pos x="7" y="13"/>
                </a:cxn>
                <a:cxn ang="0">
                  <a:pos x="4" y="11"/>
                </a:cxn>
                <a:cxn ang="0">
                  <a:pos x="3" y="10"/>
                </a:cxn>
                <a:cxn ang="0">
                  <a:pos x="0" y="4"/>
                </a:cxn>
                <a:cxn ang="0">
                  <a:pos x="0" y="2"/>
                </a:cxn>
                <a:cxn ang="0">
                  <a:pos x="2" y="0"/>
                </a:cxn>
              </a:cxnLst>
              <a:rect l="0" t="0" r="r" b="b"/>
              <a:pathLst>
                <a:path w="8" h="13">
                  <a:moveTo>
                    <a:pt x="2" y="0"/>
                  </a:moveTo>
                  <a:lnTo>
                    <a:pt x="3" y="0"/>
                  </a:lnTo>
                  <a:lnTo>
                    <a:pt x="6" y="2"/>
                  </a:lnTo>
                  <a:lnTo>
                    <a:pt x="7" y="4"/>
                  </a:lnTo>
                  <a:lnTo>
                    <a:pt x="8" y="8"/>
                  </a:lnTo>
                  <a:lnTo>
                    <a:pt x="8" y="13"/>
                  </a:lnTo>
                  <a:lnTo>
                    <a:pt x="7" y="13"/>
                  </a:lnTo>
                  <a:lnTo>
                    <a:pt x="4" y="11"/>
                  </a:lnTo>
                  <a:lnTo>
                    <a:pt x="3" y="10"/>
                  </a:lnTo>
                  <a:lnTo>
                    <a:pt x="0" y="4"/>
                  </a:lnTo>
                  <a:lnTo>
                    <a:pt x="0" y="2"/>
                  </a:lnTo>
                  <a:lnTo>
                    <a:pt x="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8" name="Freeform 16">
              <a:extLst>
                <a:ext uri="{FF2B5EF4-FFF2-40B4-BE49-F238E27FC236}">
                  <a16:creationId xmlns:a16="http://schemas.microsoft.com/office/drawing/2014/main" id="{359A15CE-5485-F77D-BD0C-F13A05FE3ED1}"/>
                </a:ext>
              </a:extLst>
            </p:cNvPr>
            <p:cNvSpPr>
              <a:spLocks/>
            </p:cNvSpPr>
            <p:nvPr/>
          </p:nvSpPr>
          <p:spPr bwMode="auto">
            <a:xfrm>
              <a:off x="7912469" y="3713186"/>
              <a:ext cx="37911" cy="77471"/>
            </a:xfrm>
            <a:custGeom>
              <a:avLst/>
              <a:gdLst/>
              <a:ahLst/>
              <a:cxnLst>
                <a:cxn ang="0">
                  <a:pos x="3" y="0"/>
                </a:cxn>
                <a:cxn ang="0">
                  <a:pos x="6" y="0"/>
                </a:cxn>
                <a:cxn ang="0">
                  <a:pos x="10" y="1"/>
                </a:cxn>
                <a:cxn ang="0">
                  <a:pos x="12" y="2"/>
                </a:cxn>
                <a:cxn ang="0">
                  <a:pos x="17" y="6"/>
                </a:cxn>
                <a:cxn ang="0">
                  <a:pos x="19" y="10"/>
                </a:cxn>
                <a:cxn ang="0">
                  <a:pos x="21" y="13"/>
                </a:cxn>
                <a:cxn ang="0">
                  <a:pos x="22" y="17"/>
                </a:cxn>
                <a:cxn ang="0">
                  <a:pos x="23" y="25"/>
                </a:cxn>
                <a:cxn ang="0">
                  <a:pos x="23" y="44"/>
                </a:cxn>
                <a:cxn ang="0">
                  <a:pos x="21" y="47"/>
                </a:cxn>
                <a:cxn ang="0">
                  <a:pos x="10" y="47"/>
                </a:cxn>
                <a:cxn ang="0">
                  <a:pos x="4" y="44"/>
                </a:cxn>
                <a:cxn ang="0">
                  <a:pos x="4" y="39"/>
                </a:cxn>
                <a:cxn ang="0">
                  <a:pos x="7" y="31"/>
                </a:cxn>
                <a:cxn ang="0">
                  <a:pos x="8" y="28"/>
                </a:cxn>
                <a:cxn ang="0">
                  <a:pos x="10" y="24"/>
                </a:cxn>
                <a:cxn ang="0">
                  <a:pos x="10" y="22"/>
                </a:cxn>
                <a:cxn ang="0">
                  <a:pos x="7" y="17"/>
                </a:cxn>
                <a:cxn ang="0">
                  <a:pos x="4" y="16"/>
                </a:cxn>
                <a:cxn ang="0">
                  <a:pos x="3" y="12"/>
                </a:cxn>
                <a:cxn ang="0">
                  <a:pos x="0" y="9"/>
                </a:cxn>
                <a:cxn ang="0">
                  <a:pos x="0" y="2"/>
                </a:cxn>
                <a:cxn ang="0">
                  <a:pos x="3" y="0"/>
                </a:cxn>
              </a:cxnLst>
              <a:rect l="0" t="0" r="r" b="b"/>
              <a:pathLst>
                <a:path w="23" h="47">
                  <a:moveTo>
                    <a:pt x="3" y="0"/>
                  </a:moveTo>
                  <a:lnTo>
                    <a:pt x="6" y="0"/>
                  </a:lnTo>
                  <a:lnTo>
                    <a:pt x="10" y="1"/>
                  </a:lnTo>
                  <a:lnTo>
                    <a:pt x="12" y="2"/>
                  </a:lnTo>
                  <a:lnTo>
                    <a:pt x="17" y="6"/>
                  </a:lnTo>
                  <a:lnTo>
                    <a:pt x="19" y="10"/>
                  </a:lnTo>
                  <a:lnTo>
                    <a:pt x="21" y="13"/>
                  </a:lnTo>
                  <a:lnTo>
                    <a:pt x="22" y="17"/>
                  </a:lnTo>
                  <a:lnTo>
                    <a:pt x="23" y="25"/>
                  </a:lnTo>
                  <a:lnTo>
                    <a:pt x="23" y="44"/>
                  </a:lnTo>
                  <a:lnTo>
                    <a:pt x="21" y="47"/>
                  </a:lnTo>
                  <a:lnTo>
                    <a:pt x="10" y="47"/>
                  </a:lnTo>
                  <a:lnTo>
                    <a:pt x="4" y="44"/>
                  </a:lnTo>
                  <a:lnTo>
                    <a:pt x="4" y="39"/>
                  </a:lnTo>
                  <a:lnTo>
                    <a:pt x="7" y="31"/>
                  </a:lnTo>
                  <a:lnTo>
                    <a:pt x="8" y="28"/>
                  </a:lnTo>
                  <a:lnTo>
                    <a:pt x="10" y="24"/>
                  </a:lnTo>
                  <a:lnTo>
                    <a:pt x="10" y="22"/>
                  </a:lnTo>
                  <a:lnTo>
                    <a:pt x="7" y="17"/>
                  </a:lnTo>
                  <a:lnTo>
                    <a:pt x="4" y="16"/>
                  </a:lnTo>
                  <a:lnTo>
                    <a:pt x="3" y="12"/>
                  </a:lnTo>
                  <a:lnTo>
                    <a:pt x="0" y="9"/>
                  </a:lnTo>
                  <a:lnTo>
                    <a:pt x="0" y="2"/>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69" name="Freeform 17">
              <a:extLst>
                <a:ext uri="{FF2B5EF4-FFF2-40B4-BE49-F238E27FC236}">
                  <a16:creationId xmlns:a16="http://schemas.microsoft.com/office/drawing/2014/main" id="{2E7DFF8C-CA93-B0EF-8381-F2992D51B557}"/>
                </a:ext>
              </a:extLst>
            </p:cNvPr>
            <p:cNvSpPr>
              <a:spLocks/>
            </p:cNvSpPr>
            <p:nvPr/>
          </p:nvSpPr>
          <p:spPr bwMode="auto">
            <a:xfrm>
              <a:off x="7917413" y="3685165"/>
              <a:ext cx="14834" cy="18132"/>
            </a:xfrm>
            <a:custGeom>
              <a:avLst/>
              <a:gdLst/>
              <a:ahLst/>
              <a:cxnLst>
                <a:cxn ang="0">
                  <a:pos x="1" y="0"/>
                </a:cxn>
                <a:cxn ang="0">
                  <a:pos x="3" y="0"/>
                </a:cxn>
                <a:cxn ang="0">
                  <a:pos x="7" y="4"/>
                </a:cxn>
                <a:cxn ang="0">
                  <a:pos x="8" y="7"/>
                </a:cxn>
                <a:cxn ang="0">
                  <a:pos x="9" y="8"/>
                </a:cxn>
                <a:cxn ang="0">
                  <a:pos x="9" y="10"/>
                </a:cxn>
                <a:cxn ang="0">
                  <a:pos x="8" y="11"/>
                </a:cxn>
                <a:cxn ang="0">
                  <a:pos x="5" y="11"/>
                </a:cxn>
                <a:cxn ang="0">
                  <a:pos x="4" y="10"/>
                </a:cxn>
                <a:cxn ang="0">
                  <a:pos x="0" y="2"/>
                </a:cxn>
                <a:cxn ang="0">
                  <a:pos x="1" y="0"/>
                </a:cxn>
              </a:cxnLst>
              <a:rect l="0" t="0" r="r" b="b"/>
              <a:pathLst>
                <a:path w="9" h="11">
                  <a:moveTo>
                    <a:pt x="1" y="0"/>
                  </a:moveTo>
                  <a:lnTo>
                    <a:pt x="3" y="0"/>
                  </a:lnTo>
                  <a:lnTo>
                    <a:pt x="7" y="4"/>
                  </a:lnTo>
                  <a:lnTo>
                    <a:pt x="8" y="7"/>
                  </a:lnTo>
                  <a:lnTo>
                    <a:pt x="9" y="8"/>
                  </a:lnTo>
                  <a:lnTo>
                    <a:pt x="9" y="10"/>
                  </a:lnTo>
                  <a:lnTo>
                    <a:pt x="8" y="11"/>
                  </a:lnTo>
                  <a:lnTo>
                    <a:pt x="5" y="11"/>
                  </a:lnTo>
                  <a:lnTo>
                    <a:pt x="4" y="10"/>
                  </a:lnTo>
                  <a:lnTo>
                    <a:pt x="0" y="2"/>
                  </a:lnTo>
                  <a:lnTo>
                    <a:pt x="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0" name="Freeform 18">
              <a:extLst>
                <a:ext uri="{FF2B5EF4-FFF2-40B4-BE49-F238E27FC236}">
                  <a16:creationId xmlns:a16="http://schemas.microsoft.com/office/drawing/2014/main" id="{7D543B67-F970-4E1A-C90C-0EEE359F6A68}"/>
                </a:ext>
              </a:extLst>
            </p:cNvPr>
            <p:cNvSpPr>
              <a:spLocks/>
            </p:cNvSpPr>
            <p:nvPr/>
          </p:nvSpPr>
          <p:spPr bwMode="auto">
            <a:xfrm>
              <a:off x="7459183" y="2831341"/>
              <a:ext cx="31317" cy="64285"/>
            </a:xfrm>
            <a:custGeom>
              <a:avLst/>
              <a:gdLst/>
              <a:ahLst/>
              <a:cxnLst>
                <a:cxn ang="0">
                  <a:pos x="2" y="0"/>
                </a:cxn>
                <a:cxn ang="0">
                  <a:pos x="7" y="0"/>
                </a:cxn>
                <a:cxn ang="0">
                  <a:pos x="9" y="1"/>
                </a:cxn>
                <a:cxn ang="0">
                  <a:pos x="12" y="1"/>
                </a:cxn>
                <a:cxn ang="0">
                  <a:pos x="13" y="4"/>
                </a:cxn>
                <a:cxn ang="0">
                  <a:pos x="15" y="5"/>
                </a:cxn>
                <a:cxn ang="0">
                  <a:pos x="15" y="16"/>
                </a:cxn>
                <a:cxn ang="0">
                  <a:pos x="17" y="24"/>
                </a:cxn>
                <a:cxn ang="0">
                  <a:pos x="19" y="32"/>
                </a:cxn>
                <a:cxn ang="0">
                  <a:pos x="19" y="37"/>
                </a:cxn>
                <a:cxn ang="0">
                  <a:pos x="16" y="39"/>
                </a:cxn>
                <a:cxn ang="0">
                  <a:pos x="11" y="36"/>
                </a:cxn>
                <a:cxn ang="0">
                  <a:pos x="7" y="35"/>
                </a:cxn>
                <a:cxn ang="0">
                  <a:pos x="4" y="32"/>
                </a:cxn>
                <a:cxn ang="0">
                  <a:pos x="2" y="29"/>
                </a:cxn>
                <a:cxn ang="0">
                  <a:pos x="1" y="25"/>
                </a:cxn>
                <a:cxn ang="0">
                  <a:pos x="1" y="17"/>
                </a:cxn>
                <a:cxn ang="0">
                  <a:pos x="0" y="9"/>
                </a:cxn>
                <a:cxn ang="0">
                  <a:pos x="1" y="2"/>
                </a:cxn>
                <a:cxn ang="0">
                  <a:pos x="2" y="0"/>
                </a:cxn>
              </a:cxnLst>
              <a:rect l="0" t="0" r="r" b="b"/>
              <a:pathLst>
                <a:path w="19" h="39">
                  <a:moveTo>
                    <a:pt x="2" y="0"/>
                  </a:moveTo>
                  <a:lnTo>
                    <a:pt x="7" y="0"/>
                  </a:lnTo>
                  <a:lnTo>
                    <a:pt x="9" y="1"/>
                  </a:lnTo>
                  <a:lnTo>
                    <a:pt x="12" y="1"/>
                  </a:lnTo>
                  <a:lnTo>
                    <a:pt x="13" y="4"/>
                  </a:lnTo>
                  <a:lnTo>
                    <a:pt x="15" y="5"/>
                  </a:lnTo>
                  <a:lnTo>
                    <a:pt x="15" y="16"/>
                  </a:lnTo>
                  <a:lnTo>
                    <a:pt x="17" y="24"/>
                  </a:lnTo>
                  <a:lnTo>
                    <a:pt x="19" y="32"/>
                  </a:lnTo>
                  <a:lnTo>
                    <a:pt x="19" y="37"/>
                  </a:lnTo>
                  <a:lnTo>
                    <a:pt x="16" y="39"/>
                  </a:lnTo>
                  <a:lnTo>
                    <a:pt x="11" y="36"/>
                  </a:lnTo>
                  <a:lnTo>
                    <a:pt x="7" y="35"/>
                  </a:lnTo>
                  <a:lnTo>
                    <a:pt x="4" y="32"/>
                  </a:lnTo>
                  <a:lnTo>
                    <a:pt x="2" y="29"/>
                  </a:lnTo>
                  <a:lnTo>
                    <a:pt x="1" y="25"/>
                  </a:lnTo>
                  <a:lnTo>
                    <a:pt x="1" y="17"/>
                  </a:lnTo>
                  <a:lnTo>
                    <a:pt x="0" y="9"/>
                  </a:lnTo>
                  <a:lnTo>
                    <a:pt x="1" y="2"/>
                  </a:lnTo>
                  <a:lnTo>
                    <a:pt x="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1" name="Freeform 19">
              <a:extLst>
                <a:ext uri="{FF2B5EF4-FFF2-40B4-BE49-F238E27FC236}">
                  <a16:creationId xmlns:a16="http://schemas.microsoft.com/office/drawing/2014/main" id="{4ED7A790-F2C5-9CD3-7C52-C4F62A2CA7F8}"/>
                </a:ext>
              </a:extLst>
            </p:cNvPr>
            <p:cNvSpPr>
              <a:spLocks/>
            </p:cNvSpPr>
            <p:nvPr/>
          </p:nvSpPr>
          <p:spPr bwMode="auto">
            <a:xfrm>
              <a:off x="7841591" y="2936833"/>
              <a:ext cx="69229" cy="24725"/>
            </a:xfrm>
            <a:custGeom>
              <a:avLst/>
              <a:gdLst/>
              <a:ahLst/>
              <a:cxnLst>
                <a:cxn ang="0">
                  <a:pos x="38" y="0"/>
                </a:cxn>
                <a:cxn ang="0">
                  <a:pos x="42" y="0"/>
                </a:cxn>
                <a:cxn ang="0">
                  <a:pos x="42" y="6"/>
                </a:cxn>
                <a:cxn ang="0">
                  <a:pos x="41" y="8"/>
                </a:cxn>
                <a:cxn ang="0">
                  <a:pos x="38" y="11"/>
                </a:cxn>
                <a:cxn ang="0">
                  <a:pos x="33" y="14"/>
                </a:cxn>
                <a:cxn ang="0">
                  <a:pos x="30" y="14"/>
                </a:cxn>
                <a:cxn ang="0">
                  <a:pos x="18" y="15"/>
                </a:cxn>
                <a:cxn ang="0">
                  <a:pos x="6" y="12"/>
                </a:cxn>
                <a:cxn ang="0">
                  <a:pos x="3" y="11"/>
                </a:cxn>
                <a:cxn ang="0">
                  <a:pos x="2" y="8"/>
                </a:cxn>
                <a:cxn ang="0">
                  <a:pos x="0" y="7"/>
                </a:cxn>
                <a:cxn ang="0">
                  <a:pos x="0" y="4"/>
                </a:cxn>
                <a:cxn ang="0">
                  <a:pos x="3" y="2"/>
                </a:cxn>
                <a:cxn ang="0">
                  <a:pos x="6" y="2"/>
                </a:cxn>
                <a:cxn ang="0">
                  <a:pos x="14" y="3"/>
                </a:cxn>
                <a:cxn ang="0">
                  <a:pos x="22" y="6"/>
                </a:cxn>
                <a:cxn ang="0">
                  <a:pos x="29" y="6"/>
                </a:cxn>
                <a:cxn ang="0">
                  <a:pos x="37" y="2"/>
                </a:cxn>
                <a:cxn ang="0">
                  <a:pos x="38" y="0"/>
                </a:cxn>
              </a:cxnLst>
              <a:rect l="0" t="0" r="r" b="b"/>
              <a:pathLst>
                <a:path w="42" h="15">
                  <a:moveTo>
                    <a:pt x="38" y="0"/>
                  </a:moveTo>
                  <a:lnTo>
                    <a:pt x="42" y="0"/>
                  </a:lnTo>
                  <a:lnTo>
                    <a:pt x="42" y="6"/>
                  </a:lnTo>
                  <a:lnTo>
                    <a:pt x="41" y="8"/>
                  </a:lnTo>
                  <a:lnTo>
                    <a:pt x="38" y="11"/>
                  </a:lnTo>
                  <a:lnTo>
                    <a:pt x="33" y="14"/>
                  </a:lnTo>
                  <a:lnTo>
                    <a:pt x="30" y="14"/>
                  </a:lnTo>
                  <a:lnTo>
                    <a:pt x="18" y="15"/>
                  </a:lnTo>
                  <a:lnTo>
                    <a:pt x="6" y="12"/>
                  </a:lnTo>
                  <a:lnTo>
                    <a:pt x="3" y="11"/>
                  </a:lnTo>
                  <a:lnTo>
                    <a:pt x="2" y="8"/>
                  </a:lnTo>
                  <a:lnTo>
                    <a:pt x="0" y="7"/>
                  </a:lnTo>
                  <a:lnTo>
                    <a:pt x="0" y="4"/>
                  </a:lnTo>
                  <a:lnTo>
                    <a:pt x="3" y="2"/>
                  </a:lnTo>
                  <a:lnTo>
                    <a:pt x="6" y="2"/>
                  </a:lnTo>
                  <a:lnTo>
                    <a:pt x="14" y="3"/>
                  </a:lnTo>
                  <a:lnTo>
                    <a:pt x="22" y="6"/>
                  </a:lnTo>
                  <a:lnTo>
                    <a:pt x="29" y="6"/>
                  </a:lnTo>
                  <a:lnTo>
                    <a:pt x="37" y="2"/>
                  </a:lnTo>
                  <a:lnTo>
                    <a:pt x="3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2" name="Freeform 20">
              <a:extLst>
                <a:ext uri="{FF2B5EF4-FFF2-40B4-BE49-F238E27FC236}">
                  <a16:creationId xmlns:a16="http://schemas.microsoft.com/office/drawing/2014/main" id="{19741532-6064-19E1-4F93-4BCB2C302545}"/>
                </a:ext>
              </a:extLst>
            </p:cNvPr>
            <p:cNvSpPr>
              <a:spLocks/>
            </p:cNvSpPr>
            <p:nvPr/>
          </p:nvSpPr>
          <p:spPr bwMode="auto">
            <a:xfrm>
              <a:off x="6547669" y="2130810"/>
              <a:ext cx="49450" cy="44505"/>
            </a:xfrm>
            <a:custGeom>
              <a:avLst/>
              <a:gdLst/>
              <a:ahLst/>
              <a:cxnLst>
                <a:cxn ang="0">
                  <a:pos x="15" y="0"/>
                </a:cxn>
                <a:cxn ang="0">
                  <a:pos x="18" y="3"/>
                </a:cxn>
                <a:cxn ang="0">
                  <a:pos x="20" y="3"/>
                </a:cxn>
                <a:cxn ang="0">
                  <a:pos x="28" y="7"/>
                </a:cxn>
                <a:cxn ang="0">
                  <a:pos x="30" y="8"/>
                </a:cxn>
                <a:cxn ang="0">
                  <a:pos x="30" y="11"/>
                </a:cxn>
                <a:cxn ang="0">
                  <a:pos x="28" y="14"/>
                </a:cxn>
                <a:cxn ang="0">
                  <a:pos x="20" y="24"/>
                </a:cxn>
                <a:cxn ang="0">
                  <a:pos x="14" y="27"/>
                </a:cxn>
                <a:cxn ang="0">
                  <a:pos x="4" y="27"/>
                </a:cxn>
                <a:cxn ang="0">
                  <a:pos x="2" y="26"/>
                </a:cxn>
                <a:cxn ang="0">
                  <a:pos x="0" y="24"/>
                </a:cxn>
                <a:cxn ang="0">
                  <a:pos x="0" y="22"/>
                </a:cxn>
                <a:cxn ang="0">
                  <a:pos x="2" y="18"/>
                </a:cxn>
                <a:cxn ang="0">
                  <a:pos x="4" y="12"/>
                </a:cxn>
                <a:cxn ang="0">
                  <a:pos x="7" y="10"/>
                </a:cxn>
                <a:cxn ang="0">
                  <a:pos x="8" y="7"/>
                </a:cxn>
                <a:cxn ang="0">
                  <a:pos x="11" y="4"/>
                </a:cxn>
                <a:cxn ang="0">
                  <a:pos x="12" y="2"/>
                </a:cxn>
                <a:cxn ang="0">
                  <a:pos x="15" y="0"/>
                </a:cxn>
              </a:cxnLst>
              <a:rect l="0" t="0" r="r" b="b"/>
              <a:pathLst>
                <a:path w="30" h="27">
                  <a:moveTo>
                    <a:pt x="15" y="0"/>
                  </a:moveTo>
                  <a:lnTo>
                    <a:pt x="18" y="3"/>
                  </a:lnTo>
                  <a:lnTo>
                    <a:pt x="20" y="3"/>
                  </a:lnTo>
                  <a:lnTo>
                    <a:pt x="28" y="7"/>
                  </a:lnTo>
                  <a:lnTo>
                    <a:pt x="30" y="8"/>
                  </a:lnTo>
                  <a:lnTo>
                    <a:pt x="30" y="11"/>
                  </a:lnTo>
                  <a:lnTo>
                    <a:pt x="28" y="14"/>
                  </a:lnTo>
                  <a:lnTo>
                    <a:pt x="20" y="24"/>
                  </a:lnTo>
                  <a:lnTo>
                    <a:pt x="14" y="27"/>
                  </a:lnTo>
                  <a:lnTo>
                    <a:pt x="4" y="27"/>
                  </a:lnTo>
                  <a:lnTo>
                    <a:pt x="2" y="26"/>
                  </a:lnTo>
                  <a:lnTo>
                    <a:pt x="0" y="24"/>
                  </a:lnTo>
                  <a:lnTo>
                    <a:pt x="0" y="22"/>
                  </a:lnTo>
                  <a:lnTo>
                    <a:pt x="2" y="18"/>
                  </a:lnTo>
                  <a:lnTo>
                    <a:pt x="4" y="12"/>
                  </a:lnTo>
                  <a:lnTo>
                    <a:pt x="7" y="10"/>
                  </a:lnTo>
                  <a:lnTo>
                    <a:pt x="8" y="7"/>
                  </a:lnTo>
                  <a:lnTo>
                    <a:pt x="11" y="4"/>
                  </a:lnTo>
                  <a:lnTo>
                    <a:pt x="12" y="2"/>
                  </a:lnTo>
                  <a:lnTo>
                    <a:pt x="1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3" name="Freeform 21">
              <a:extLst>
                <a:ext uri="{FF2B5EF4-FFF2-40B4-BE49-F238E27FC236}">
                  <a16:creationId xmlns:a16="http://schemas.microsoft.com/office/drawing/2014/main" id="{5856BA10-0018-8F67-45F1-ED054052EF7D}"/>
                </a:ext>
              </a:extLst>
            </p:cNvPr>
            <p:cNvSpPr>
              <a:spLocks/>
            </p:cNvSpPr>
            <p:nvPr/>
          </p:nvSpPr>
          <p:spPr bwMode="auto">
            <a:xfrm>
              <a:off x="6546020" y="1644559"/>
              <a:ext cx="69229" cy="138458"/>
            </a:xfrm>
            <a:custGeom>
              <a:avLst/>
              <a:gdLst/>
              <a:ahLst/>
              <a:cxnLst>
                <a:cxn ang="0">
                  <a:pos x="35" y="0"/>
                </a:cxn>
                <a:cxn ang="0">
                  <a:pos x="38" y="3"/>
                </a:cxn>
                <a:cxn ang="0">
                  <a:pos x="39" y="10"/>
                </a:cxn>
                <a:cxn ang="0">
                  <a:pos x="40" y="20"/>
                </a:cxn>
                <a:cxn ang="0">
                  <a:pos x="42" y="32"/>
                </a:cxn>
                <a:cxn ang="0">
                  <a:pos x="42" y="42"/>
                </a:cxn>
                <a:cxn ang="0">
                  <a:pos x="40" y="47"/>
                </a:cxn>
                <a:cxn ang="0">
                  <a:pos x="38" y="50"/>
                </a:cxn>
                <a:cxn ang="0">
                  <a:pos x="35" y="51"/>
                </a:cxn>
                <a:cxn ang="0">
                  <a:pos x="32" y="57"/>
                </a:cxn>
                <a:cxn ang="0">
                  <a:pos x="32" y="59"/>
                </a:cxn>
                <a:cxn ang="0">
                  <a:pos x="34" y="63"/>
                </a:cxn>
                <a:cxn ang="0">
                  <a:pos x="38" y="69"/>
                </a:cxn>
                <a:cxn ang="0">
                  <a:pos x="40" y="76"/>
                </a:cxn>
                <a:cxn ang="0">
                  <a:pos x="40" y="80"/>
                </a:cxn>
                <a:cxn ang="0">
                  <a:pos x="35" y="82"/>
                </a:cxn>
                <a:cxn ang="0">
                  <a:pos x="24" y="84"/>
                </a:cxn>
                <a:cxn ang="0">
                  <a:pos x="16" y="81"/>
                </a:cxn>
                <a:cxn ang="0">
                  <a:pos x="9" y="74"/>
                </a:cxn>
                <a:cxn ang="0">
                  <a:pos x="5" y="65"/>
                </a:cxn>
                <a:cxn ang="0">
                  <a:pos x="1" y="54"/>
                </a:cxn>
                <a:cxn ang="0">
                  <a:pos x="0" y="45"/>
                </a:cxn>
                <a:cxn ang="0">
                  <a:pos x="1" y="38"/>
                </a:cxn>
                <a:cxn ang="0">
                  <a:pos x="4" y="30"/>
                </a:cxn>
                <a:cxn ang="0">
                  <a:pos x="4" y="23"/>
                </a:cxn>
                <a:cxn ang="0">
                  <a:pos x="7" y="16"/>
                </a:cxn>
                <a:cxn ang="0">
                  <a:pos x="11" y="12"/>
                </a:cxn>
                <a:cxn ang="0">
                  <a:pos x="24" y="4"/>
                </a:cxn>
                <a:cxn ang="0">
                  <a:pos x="29" y="1"/>
                </a:cxn>
                <a:cxn ang="0">
                  <a:pos x="35" y="0"/>
                </a:cxn>
              </a:cxnLst>
              <a:rect l="0" t="0" r="r" b="b"/>
              <a:pathLst>
                <a:path w="42" h="84">
                  <a:moveTo>
                    <a:pt x="35" y="0"/>
                  </a:moveTo>
                  <a:lnTo>
                    <a:pt x="38" y="3"/>
                  </a:lnTo>
                  <a:lnTo>
                    <a:pt x="39" y="10"/>
                  </a:lnTo>
                  <a:lnTo>
                    <a:pt x="40" y="20"/>
                  </a:lnTo>
                  <a:lnTo>
                    <a:pt x="42" y="32"/>
                  </a:lnTo>
                  <a:lnTo>
                    <a:pt x="42" y="42"/>
                  </a:lnTo>
                  <a:lnTo>
                    <a:pt x="40" y="47"/>
                  </a:lnTo>
                  <a:lnTo>
                    <a:pt x="38" y="50"/>
                  </a:lnTo>
                  <a:lnTo>
                    <a:pt x="35" y="51"/>
                  </a:lnTo>
                  <a:lnTo>
                    <a:pt x="32" y="57"/>
                  </a:lnTo>
                  <a:lnTo>
                    <a:pt x="32" y="59"/>
                  </a:lnTo>
                  <a:lnTo>
                    <a:pt x="34" y="63"/>
                  </a:lnTo>
                  <a:lnTo>
                    <a:pt x="38" y="69"/>
                  </a:lnTo>
                  <a:lnTo>
                    <a:pt x="40" y="76"/>
                  </a:lnTo>
                  <a:lnTo>
                    <a:pt x="40" y="80"/>
                  </a:lnTo>
                  <a:lnTo>
                    <a:pt x="35" y="82"/>
                  </a:lnTo>
                  <a:lnTo>
                    <a:pt x="24" y="84"/>
                  </a:lnTo>
                  <a:lnTo>
                    <a:pt x="16" y="81"/>
                  </a:lnTo>
                  <a:lnTo>
                    <a:pt x="9" y="74"/>
                  </a:lnTo>
                  <a:lnTo>
                    <a:pt x="5" y="65"/>
                  </a:lnTo>
                  <a:lnTo>
                    <a:pt x="1" y="54"/>
                  </a:lnTo>
                  <a:lnTo>
                    <a:pt x="0" y="45"/>
                  </a:lnTo>
                  <a:lnTo>
                    <a:pt x="1" y="38"/>
                  </a:lnTo>
                  <a:lnTo>
                    <a:pt x="4" y="30"/>
                  </a:lnTo>
                  <a:lnTo>
                    <a:pt x="4" y="23"/>
                  </a:lnTo>
                  <a:lnTo>
                    <a:pt x="7" y="16"/>
                  </a:lnTo>
                  <a:lnTo>
                    <a:pt x="11" y="12"/>
                  </a:lnTo>
                  <a:lnTo>
                    <a:pt x="24" y="4"/>
                  </a:lnTo>
                  <a:lnTo>
                    <a:pt x="29" y="1"/>
                  </a:lnTo>
                  <a:lnTo>
                    <a:pt x="3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4" name="Freeform 22">
              <a:extLst>
                <a:ext uri="{FF2B5EF4-FFF2-40B4-BE49-F238E27FC236}">
                  <a16:creationId xmlns:a16="http://schemas.microsoft.com/office/drawing/2014/main" id="{489756B2-49B6-5BA9-742E-D19F2577CD14}"/>
                </a:ext>
              </a:extLst>
            </p:cNvPr>
            <p:cNvSpPr>
              <a:spLocks/>
            </p:cNvSpPr>
            <p:nvPr/>
          </p:nvSpPr>
          <p:spPr bwMode="auto">
            <a:xfrm>
              <a:off x="5682306" y="2607172"/>
              <a:ext cx="90657" cy="72525"/>
            </a:xfrm>
            <a:custGeom>
              <a:avLst/>
              <a:gdLst/>
              <a:ahLst/>
              <a:cxnLst>
                <a:cxn ang="0">
                  <a:pos x="21" y="0"/>
                </a:cxn>
                <a:cxn ang="0">
                  <a:pos x="32" y="1"/>
                </a:cxn>
                <a:cxn ang="0">
                  <a:pos x="43" y="1"/>
                </a:cxn>
                <a:cxn ang="0">
                  <a:pos x="48" y="4"/>
                </a:cxn>
                <a:cxn ang="0">
                  <a:pos x="51" y="6"/>
                </a:cxn>
                <a:cxn ang="0">
                  <a:pos x="53" y="10"/>
                </a:cxn>
                <a:cxn ang="0">
                  <a:pos x="55" y="13"/>
                </a:cxn>
                <a:cxn ang="0">
                  <a:pos x="55" y="21"/>
                </a:cxn>
                <a:cxn ang="0">
                  <a:pos x="51" y="24"/>
                </a:cxn>
                <a:cxn ang="0">
                  <a:pos x="43" y="28"/>
                </a:cxn>
                <a:cxn ang="0">
                  <a:pos x="33" y="33"/>
                </a:cxn>
                <a:cxn ang="0">
                  <a:pos x="22" y="39"/>
                </a:cxn>
                <a:cxn ang="0">
                  <a:pos x="13" y="43"/>
                </a:cxn>
                <a:cxn ang="0">
                  <a:pos x="9" y="44"/>
                </a:cxn>
                <a:cxn ang="0">
                  <a:pos x="8" y="43"/>
                </a:cxn>
                <a:cxn ang="0">
                  <a:pos x="5" y="37"/>
                </a:cxn>
                <a:cxn ang="0">
                  <a:pos x="5" y="35"/>
                </a:cxn>
                <a:cxn ang="0">
                  <a:pos x="4" y="31"/>
                </a:cxn>
                <a:cxn ang="0">
                  <a:pos x="1" y="25"/>
                </a:cxn>
                <a:cxn ang="0">
                  <a:pos x="0" y="20"/>
                </a:cxn>
                <a:cxn ang="0">
                  <a:pos x="1" y="12"/>
                </a:cxn>
                <a:cxn ang="0">
                  <a:pos x="6" y="6"/>
                </a:cxn>
                <a:cxn ang="0">
                  <a:pos x="12" y="2"/>
                </a:cxn>
                <a:cxn ang="0">
                  <a:pos x="21" y="0"/>
                </a:cxn>
              </a:cxnLst>
              <a:rect l="0" t="0" r="r" b="b"/>
              <a:pathLst>
                <a:path w="55" h="44">
                  <a:moveTo>
                    <a:pt x="21" y="0"/>
                  </a:moveTo>
                  <a:lnTo>
                    <a:pt x="32" y="1"/>
                  </a:lnTo>
                  <a:lnTo>
                    <a:pt x="43" y="1"/>
                  </a:lnTo>
                  <a:lnTo>
                    <a:pt x="48" y="4"/>
                  </a:lnTo>
                  <a:lnTo>
                    <a:pt x="51" y="6"/>
                  </a:lnTo>
                  <a:lnTo>
                    <a:pt x="53" y="10"/>
                  </a:lnTo>
                  <a:lnTo>
                    <a:pt x="55" y="13"/>
                  </a:lnTo>
                  <a:lnTo>
                    <a:pt x="55" y="21"/>
                  </a:lnTo>
                  <a:lnTo>
                    <a:pt x="51" y="24"/>
                  </a:lnTo>
                  <a:lnTo>
                    <a:pt x="43" y="28"/>
                  </a:lnTo>
                  <a:lnTo>
                    <a:pt x="33" y="33"/>
                  </a:lnTo>
                  <a:lnTo>
                    <a:pt x="22" y="39"/>
                  </a:lnTo>
                  <a:lnTo>
                    <a:pt x="13" y="43"/>
                  </a:lnTo>
                  <a:lnTo>
                    <a:pt x="9" y="44"/>
                  </a:lnTo>
                  <a:lnTo>
                    <a:pt x="8" y="43"/>
                  </a:lnTo>
                  <a:lnTo>
                    <a:pt x="5" y="37"/>
                  </a:lnTo>
                  <a:lnTo>
                    <a:pt x="5" y="35"/>
                  </a:lnTo>
                  <a:lnTo>
                    <a:pt x="4" y="31"/>
                  </a:lnTo>
                  <a:lnTo>
                    <a:pt x="1" y="25"/>
                  </a:lnTo>
                  <a:lnTo>
                    <a:pt x="0" y="20"/>
                  </a:lnTo>
                  <a:lnTo>
                    <a:pt x="1" y="12"/>
                  </a:lnTo>
                  <a:lnTo>
                    <a:pt x="6" y="6"/>
                  </a:lnTo>
                  <a:lnTo>
                    <a:pt x="12" y="2"/>
                  </a:lnTo>
                  <a:lnTo>
                    <a:pt x="2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5" name="Freeform 23">
              <a:extLst>
                <a:ext uri="{FF2B5EF4-FFF2-40B4-BE49-F238E27FC236}">
                  <a16:creationId xmlns:a16="http://schemas.microsoft.com/office/drawing/2014/main" id="{B458934D-EF9B-B74B-6411-DC239F5C43A1}"/>
                </a:ext>
              </a:extLst>
            </p:cNvPr>
            <p:cNvSpPr>
              <a:spLocks/>
            </p:cNvSpPr>
            <p:nvPr/>
          </p:nvSpPr>
          <p:spPr bwMode="auto">
            <a:xfrm>
              <a:off x="5632856" y="2602226"/>
              <a:ext cx="29669" cy="39559"/>
            </a:xfrm>
            <a:custGeom>
              <a:avLst/>
              <a:gdLst/>
              <a:ahLst/>
              <a:cxnLst>
                <a:cxn ang="0">
                  <a:pos x="4" y="0"/>
                </a:cxn>
                <a:cxn ang="0">
                  <a:pos x="7" y="0"/>
                </a:cxn>
                <a:cxn ang="0">
                  <a:pos x="11" y="3"/>
                </a:cxn>
                <a:cxn ang="0">
                  <a:pos x="15" y="8"/>
                </a:cxn>
                <a:cxn ang="0">
                  <a:pos x="18" y="15"/>
                </a:cxn>
                <a:cxn ang="0">
                  <a:pos x="18" y="20"/>
                </a:cxn>
                <a:cxn ang="0">
                  <a:pos x="13" y="24"/>
                </a:cxn>
                <a:cxn ang="0">
                  <a:pos x="12" y="24"/>
                </a:cxn>
                <a:cxn ang="0">
                  <a:pos x="7" y="21"/>
                </a:cxn>
                <a:cxn ang="0">
                  <a:pos x="4" y="19"/>
                </a:cxn>
                <a:cxn ang="0">
                  <a:pos x="1" y="17"/>
                </a:cxn>
                <a:cxn ang="0">
                  <a:pos x="0" y="15"/>
                </a:cxn>
                <a:cxn ang="0">
                  <a:pos x="0" y="5"/>
                </a:cxn>
                <a:cxn ang="0">
                  <a:pos x="1" y="4"/>
                </a:cxn>
                <a:cxn ang="0">
                  <a:pos x="3" y="1"/>
                </a:cxn>
                <a:cxn ang="0">
                  <a:pos x="4" y="0"/>
                </a:cxn>
              </a:cxnLst>
              <a:rect l="0" t="0" r="r" b="b"/>
              <a:pathLst>
                <a:path w="18" h="24">
                  <a:moveTo>
                    <a:pt x="4" y="0"/>
                  </a:moveTo>
                  <a:lnTo>
                    <a:pt x="7" y="0"/>
                  </a:lnTo>
                  <a:lnTo>
                    <a:pt x="11" y="3"/>
                  </a:lnTo>
                  <a:lnTo>
                    <a:pt x="15" y="8"/>
                  </a:lnTo>
                  <a:lnTo>
                    <a:pt x="18" y="15"/>
                  </a:lnTo>
                  <a:lnTo>
                    <a:pt x="18" y="20"/>
                  </a:lnTo>
                  <a:lnTo>
                    <a:pt x="13" y="24"/>
                  </a:lnTo>
                  <a:lnTo>
                    <a:pt x="12" y="24"/>
                  </a:lnTo>
                  <a:lnTo>
                    <a:pt x="7" y="21"/>
                  </a:lnTo>
                  <a:lnTo>
                    <a:pt x="4" y="19"/>
                  </a:lnTo>
                  <a:lnTo>
                    <a:pt x="1" y="17"/>
                  </a:lnTo>
                  <a:lnTo>
                    <a:pt x="0" y="15"/>
                  </a:lnTo>
                  <a:lnTo>
                    <a:pt x="0" y="5"/>
                  </a:lnTo>
                  <a:lnTo>
                    <a:pt x="1" y="4"/>
                  </a:lnTo>
                  <a:lnTo>
                    <a:pt x="3" y="1"/>
                  </a:lnTo>
                  <a:lnTo>
                    <a:pt x="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6" name="Freeform 24">
              <a:extLst>
                <a:ext uri="{FF2B5EF4-FFF2-40B4-BE49-F238E27FC236}">
                  <a16:creationId xmlns:a16="http://schemas.microsoft.com/office/drawing/2014/main" id="{A953CBDC-C737-37D8-5F61-00CBF1788995}"/>
                </a:ext>
              </a:extLst>
            </p:cNvPr>
            <p:cNvSpPr>
              <a:spLocks/>
            </p:cNvSpPr>
            <p:nvPr/>
          </p:nvSpPr>
          <p:spPr bwMode="auto">
            <a:xfrm>
              <a:off x="5451543" y="2411022"/>
              <a:ext cx="206038" cy="199446"/>
            </a:xfrm>
            <a:custGeom>
              <a:avLst/>
              <a:gdLst/>
              <a:ahLst/>
              <a:cxnLst>
                <a:cxn ang="0">
                  <a:pos x="106" y="0"/>
                </a:cxn>
                <a:cxn ang="0">
                  <a:pos x="113" y="3"/>
                </a:cxn>
                <a:cxn ang="0">
                  <a:pos x="117" y="20"/>
                </a:cxn>
                <a:cxn ang="0">
                  <a:pos x="122" y="24"/>
                </a:cxn>
                <a:cxn ang="0">
                  <a:pos x="125" y="35"/>
                </a:cxn>
                <a:cxn ang="0">
                  <a:pos x="115" y="43"/>
                </a:cxn>
                <a:cxn ang="0">
                  <a:pos x="109" y="46"/>
                </a:cxn>
                <a:cxn ang="0">
                  <a:pos x="97" y="44"/>
                </a:cxn>
                <a:cxn ang="0">
                  <a:pos x="87" y="40"/>
                </a:cxn>
                <a:cxn ang="0">
                  <a:pos x="84" y="28"/>
                </a:cxn>
                <a:cxn ang="0">
                  <a:pos x="79" y="23"/>
                </a:cxn>
                <a:cxn ang="0">
                  <a:pos x="74" y="24"/>
                </a:cxn>
                <a:cxn ang="0">
                  <a:pos x="68" y="28"/>
                </a:cxn>
                <a:cxn ang="0">
                  <a:pos x="68" y="32"/>
                </a:cxn>
                <a:cxn ang="0">
                  <a:pos x="79" y="42"/>
                </a:cxn>
                <a:cxn ang="0">
                  <a:pos x="94" y="51"/>
                </a:cxn>
                <a:cxn ang="0">
                  <a:pos x="102" y="50"/>
                </a:cxn>
                <a:cxn ang="0">
                  <a:pos x="110" y="48"/>
                </a:cxn>
                <a:cxn ang="0">
                  <a:pos x="118" y="50"/>
                </a:cxn>
                <a:cxn ang="0">
                  <a:pos x="119" y="55"/>
                </a:cxn>
                <a:cxn ang="0">
                  <a:pos x="115" y="61"/>
                </a:cxn>
                <a:cxn ang="0">
                  <a:pos x="113" y="67"/>
                </a:cxn>
                <a:cxn ang="0">
                  <a:pos x="107" y="71"/>
                </a:cxn>
                <a:cxn ang="0">
                  <a:pos x="99" y="70"/>
                </a:cxn>
                <a:cxn ang="0">
                  <a:pos x="94" y="77"/>
                </a:cxn>
                <a:cxn ang="0">
                  <a:pos x="90" y="83"/>
                </a:cxn>
                <a:cxn ang="0">
                  <a:pos x="86" y="92"/>
                </a:cxn>
                <a:cxn ang="0">
                  <a:pos x="80" y="96"/>
                </a:cxn>
                <a:cxn ang="0">
                  <a:pos x="71" y="100"/>
                </a:cxn>
                <a:cxn ang="0">
                  <a:pos x="72" y="106"/>
                </a:cxn>
                <a:cxn ang="0">
                  <a:pos x="75" y="114"/>
                </a:cxn>
                <a:cxn ang="0">
                  <a:pos x="72" y="119"/>
                </a:cxn>
                <a:cxn ang="0">
                  <a:pos x="54" y="121"/>
                </a:cxn>
                <a:cxn ang="0">
                  <a:pos x="48" y="117"/>
                </a:cxn>
                <a:cxn ang="0">
                  <a:pos x="43" y="114"/>
                </a:cxn>
                <a:cxn ang="0">
                  <a:pos x="31" y="112"/>
                </a:cxn>
                <a:cxn ang="0">
                  <a:pos x="21" y="108"/>
                </a:cxn>
                <a:cxn ang="0">
                  <a:pos x="20" y="101"/>
                </a:cxn>
                <a:cxn ang="0">
                  <a:pos x="19" y="98"/>
                </a:cxn>
                <a:cxn ang="0">
                  <a:pos x="7" y="85"/>
                </a:cxn>
                <a:cxn ang="0">
                  <a:pos x="4" y="74"/>
                </a:cxn>
                <a:cxn ang="0">
                  <a:pos x="0" y="65"/>
                </a:cxn>
                <a:cxn ang="0">
                  <a:pos x="1" y="54"/>
                </a:cxn>
                <a:cxn ang="0">
                  <a:pos x="2" y="44"/>
                </a:cxn>
                <a:cxn ang="0">
                  <a:pos x="13" y="44"/>
                </a:cxn>
                <a:cxn ang="0">
                  <a:pos x="37" y="47"/>
                </a:cxn>
                <a:cxn ang="0">
                  <a:pos x="52" y="51"/>
                </a:cxn>
                <a:cxn ang="0">
                  <a:pos x="51" y="42"/>
                </a:cxn>
                <a:cxn ang="0">
                  <a:pos x="39" y="27"/>
                </a:cxn>
                <a:cxn ang="0">
                  <a:pos x="37" y="23"/>
                </a:cxn>
                <a:cxn ang="0">
                  <a:pos x="36" y="15"/>
                </a:cxn>
                <a:cxn ang="0">
                  <a:pos x="48" y="13"/>
                </a:cxn>
                <a:cxn ang="0">
                  <a:pos x="66" y="15"/>
                </a:cxn>
                <a:cxn ang="0">
                  <a:pos x="75" y="11"/>
                </a:cxn>
                <a:cxn ang="0">
                  <a:pos x="87" y="1"/>
                </a:cxn>
              </a:cxnLst>
              <a:rect l="0" t="0" r="r" b="b"/>
              <a:pathLst>
                <a:path w="125" h="121">
                  <a:moveTo>
                    <a:pt x="97" y="0"/>
                  </a:moveTo>
                  <a:lnTo>
                    <a:pt x="106" y="0"/>
                  </a:lnTo>
                  <a:lnTo>
                    <a:pt x="111" y="1"/>
                  </a:lnTo>
                  <a:lnTo>
                    <a:pt x="113" y="3"/>
                  </a:lnTo>
                  <a:lnTo>
                    <a:pt x="113" y="16"/>
                  </a:lnTo>
                  <a:lnTo>
                    <a:pt x="117" y="20"/>
                  </a:lnTo>
                  <a:lnTo>
                    <a:pt x="119" y="22"/>
                  </a:lnTo>
                  <a:lnTo>
                    <a:pt x="122" y="24"/>
                  </a:lnTo>
                  <a:lnTo>
                    <a:pt x="125" y="30"/>
                  </a:lnTo>
                  <a:lnTo>
                    <a:pt x="125" y="35"/>
                  </a:lnTo>
                  <a:lnTo>
                    <a:pt x="119" y="40"/>
                  </a:lnTo>
                  <a:lnTo>
                    <a:pt x="115" y="43"/>
                  </a:lnTo>
                  <a:lnTo>
                    <a:pt x="111" y="44"/>
                  </a:lnTo>
                  <a:lnTo>
                    <a:pt x="109" y="46"/>
                  </a:lnTo>
                  <a:lnTo>
                    <a:pt x="103" y="46"/>
                  </a:lnTo>
                  <a:lnTo>
                    <a:pt x="97" y="44"/>
                  </a:lnTo>
                  <a:lnTo>
                    <a:pt x="91" y="43"/>
                  </a:lnTo>
                  <a:lnTo>
                    <a:pt x="87" y="40"/>
                  </a:lnTo>
                  <a:lnTo>
                    <a:pt x="84" y="32"/>
                  </a:lnTo>
                  <a:lnTo>
                    <a:pt x="84" y="28"/>
                  </a:lnTo>
                  <a:lnTo>
                    <a:pt x="82" y="23"/>
                  </a:lnTo>
                  <a:lnTo>
                    <a:pt x="79" y="23"/>
                  </a:lnTo>
                  <a:lnTo>
                    <a:pt x="76" y="24"/>
                  </a:lnTo>
                  <a:lnTo>
                    <a:pt x="74" y="24"/>
                  </a:lnTo>
                  <a:lnTo>
                    <a:pt x="71" y="27"/>
                  </a:lnTo>
                  <a:lnTo>
                    <a:pt x="68" y="28"/>
                  </a:lnTo>
                  <a:lnTo>
                    <a:pt x="67" y="30"/>
                  </a:lnTo>
                  <a:lnTo>
                    <a:pt x="68" y="32"/>
                  </a:lnTo>
                  <a:lnTo>
                    <a:pt x="72" y="36"/>
                  </a:lnTo>
                  <a:lnTo>
                    <a:pt x="79" y="42"/>
                  </a:lnTo>
                  <a:lnTo>
                    <a:pt x="87" y="47"/>
                  </a:lnTo>
                  <a:lnTo>
                    <a:pt x="94" y="51"/>
                  </a:lnTo>
                  <a:lnTo>
                    <a:pt x="99" y="51"/>
                  </a:lnTo>
                  <a:lnTo>
                    <a:pt x="102" y="50"/>
                  </a:lnTo>
                  <a:lnTo>
                    <a:pt x="106" y="50"/>
                  </a:lnTo>
                  <a:lnTo>
                    <a:pt x="110" y="48"/>
                  </a:lnTo>
                  <a:lnTo>
                    <a:pt x="115" y="48"/>
                  </a:lnTo>
                  <a:lnTo>
                    <a:pt x="118" y="50"/>
                  </a:lnTo>
                  <a:lnTo>
                    <a:pt x="119" y="51"/>
                  </a:lnTo>
                  <a:lnTo>
                    <a:pt x="119" y="55"/>
                  </a:lnTo>
                  <a:lnTo>
                    <a:pt x="117" y="58"/>
                  </a:lnTo>
                  <a:lnTo>
                    <a:pt x="115" y="61"/>
                  </a:lnTo>
                  <a:lnTo>
                    <a:pt x="114" y="65"/>
                  </a:lnTo>
                  <a:lnTo>
                    <a:pt x="113" y="67"/>
                  </a:lnTo>
                  <a:lnTo>
                    <a:pt x="109" y="71"/>
                  </a:lnTo>
                  <a:lnTo>
                    <a:pt x="107" y="71"/>
                  </a:lnTo>
                  <a:lnTo>
                    <a:pt x="102" y="69"/>
                  </a:lnTo>
                  <a:lnTo>
                    <a:pt x="99" y="70"/>
                  </a:lnTo>
                  <a:lnTo>
                    <a:pt x="95" y="74"/>
                  </a:lnTo>
                  <a:lnTo>
                    <a:pt x="94" y="77"/>
                  </a:lnTo>
                  <a:lnTo>
                    <a:pt x="91" y="79"/>
                  </a:lnTo>
                  <a:lnTo>
                    <a:pt x="90" y="83"/>
                  </a:lnTo>
                  <a:lnTo>
                    <a:pt x="87" y="88"/>
                  </a:lnTo>
                  <a:lnTo>
                    <a:pt x="86" y="92"/>
                  </a:lnTo>
                  <a:lnTo>
                    <a:pt x="83" y="94"/>
                  </a:lnTo>
                  <a:lnTo>
                    <a:pt x="80" y="96"/>
                  </a:lnTo>
                  <a:lnTo>
                    <a:pt x="71" y="96"/>
                  </a:lnTo>
                  <a:lnTo>
                    <a:pt x="71" y="100"/>
                  </a:lnTo>
                  <a:lnTo>
                    <a:pt x="72" y="102"/>
                  </a:lnTo>
                  <a:lnTo>
                    <a:pt x="72" y="106"/>
                  </a:lnTo>
                  <a:lnTo>
                    <a:pt x="75" y="112"/>
                  </a:lnTo>
                  <a:lnTo>
                    <a:pt x="75" y="114"/>
                  </a:lnTo>
                  <a:lnTo>
                    <a:pt x="74" y="117"/>
                  </a:lnTo>
                  <a:lnTo>
                    <a:pt x="72" y="119"/>
                  </a:lnTo>
                  <a:lnTo>
                    <a:pt x="64" y="121"/>
                  </a:lnTo>
                  <a:lnTo>
                    <a:pt x="54" y="121"/>
                  </a:lnTo>
                  <a:lnTo>
                    <a:pt x="51" y="119"/>
                  </a:lnTo>
                  <a:lnTo>
                    <a:pt x="48" y="117"/>
                  </a:lnTo>
                  <a:lnTo>
                    <a:pt x="46" y="114"/>
                  </a:lnTo>
                  <a:lnTo>
                    <a:pt x="43" y="114"/>
                  </a:lnTo>
                  <a:lnTo>
                    <a:pt x="37" y="113"/>
                  </a:lnTo>
                  <a:lnTo>
                    <a:pt x="31" y="112"/>
                  </a:lnTo>
                  <a:lnTo>
                    <a:pt x="25" y="110"/>
                  </a:lnTo>
                  <a:lnTo>
                    <a:pt x="21" y="108"/>
                  </a:lnTo>
                  <a:lnTo>
                    <a:pt x="21" y="104"/>
                  </a:lnTo>
                  <a:lnTo>
                    <a:pt x="20" y="101"/>
                  </a:lnTo>
                  <a:lnTo>
                    <a:pt x="20" y="100"/>
                  </a:lnTo>
                  <a:lnTo>
                    <a:pt x="19" y="98"/>
                  </a:lnTo>
                  <a:lnTo>
                    <a:pt x="17" y="96"/>
                  </a:lnTo>
                  <a:lnTo>
                    <a:pt x="7" y="85"/>
                  </a:lnTo>
                  <a:lnTo>
                    <a:pt x="4" y="77"/>
                  </a:lnTo>
                  <a:lnTo>
                    <a:pt x="4" y="74"/>
                  </a:lnTo>
                  <a:lnTo>
                    <a:pt x="2" y="70"/>
                  </a:lnTo>
                  <a:lnTo>
                    <a:pt x="0" y="65"/>
                  </a:lnTo>
                  <a:lnTo>
                    <a:pt x="0" y="58"/>
                  </a:lnTo>
                  <a:lnTo>
                    <a:pt x="1" y="54"/>
                  </a:lnTo>
                  <a:lnTo>
                    <a:pt x="1" y="48"/>
                  </a:lnTo>
                  <a:lnTo>
                    <a:pt x="2" y="44"/>
                  </a:lnTo>
                  <a:lnTo>
                    <a:pt x="7" y="43"/>
                  </a:lnTo>
                  <a:lnTo>
                    <a:pt x="13" y="44"/>
                  </a:lnTo>
                  <a:lnTo>
                    <a:pt x="28" y="44"/>
                  </a:lnTo>
                  <a:lnTo>
                    <a:pt x="37" y="47"/>
                  </a:lnTo>
                  <a:lnTo>
                    <a:pt x="46" y="50"/>
                  </a:lnTo>
                  <a:lnTo>
                    <a:pt x="52" y="51"/>
                  </a:lnTo>
                  <a:lnTo>
                    <a:pt x="55" y="48"/>
                  </a:lnTo>
                  <a:lnTo>
                    <a:pt x="51" y="42"/>
                  </a:lnTo>
                  <a:lnTo>
                    <a:pt x="44" y="34"/>
                  </a:lnTo>
                  <a:lnTo>
                    <a:pt x="39" y="27"/>
                  </a:lnTo>
                  <a:lnTo>
                    <a:pt x="39" y="24"/>
                  </a:lnTo>
                  <a:lnTo>
                    <a:pt x="37" y="23"/>
                  </a:lnTo>
                  <a:lnTo>
                    <a:pt x="36" y="20"/>
                  </a:lnTo>
                  <a:lnTo>
                    <a:pt x="36" y="15"/>
                  </a:lnTo>
                  <a:lnTo>
                    <a:pt x="37" y="13"/>
                  </a:lnTo>
                  <a:lnTo>
                    <a:pt x="48" y="13"/>
                  </a:lnTo>
                  <a:lnTo>
                    <a:pt x="58" y="15"/>
                  </a:lnTo>
                  <a:lnTo>
                    <a:pt x="66" y="15"/>
                  </a:lnTo>
                  <a:lnTo>
                    <a:pt x="70" y="13"/>
                  </a:lnTo>
                  <a:lnTo>
                    <a:pt x="75" y="11"/>
                  </a:lnTo>
                  <a:lnTo>
                    <a:pt x="82" y="4"/>
                  </a:lnTo>
                  <a:lnTo>
                    <a:pt x="87" y="1"/>
                  </a:lnTo>
                  <a:lnTo>
                    <a:pt x="9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7" name="Freeform 25">
              <a:extLst>
                <a:ext uri="{FF2B5EF4-FFF2-40B4-BE49-F238E27FC236}">
                  <a16:creationId xmlns:a16="http://schemas.microsoft.com/office/drawing/2014/main" id="{7A6DD30D-2CA3-E502-FA05-88B054DDA344}"/>
                </a:ext>
              </a:extLst>
            </p:cNvPr>
            <p:cNvSpPr>
              <a:spLocks/>
            </p:cNvSpPr>
            <p:nvPr/>
          </p:nvSpPr>
          <p:spPr bwMode="auto">
            <a:xfrm>
              <a:off x="5420225" y="2569260"/>
              <a:ext cx="32966" cy="41208"/>
            </a:xfrm>
            <a:custGeom>
              <a:avLst/>
              <a:gdLst/>
              <a:ahLst/>
              <a:cxnLst>
                <a:cxn ang="0">
                  <a:pos x="1" y="0"/>
                </a:cxn>
                <a:cxn ang="0">
                  <a:pos x="4" y="0"/>
                </a:cxn>
                <a:cxn ang="0">
                  <a:pos x="7" y="2"/>
                </a:cxn>
                <a:cxn ang="0">
                  <a:pos x="9" y="4"/>
                </a:cxn>
                <a:cxn ang="0">
                  <a:pos x="13" y="6"/>
                </a:cxn>
                <a:cxn ang="0">
                  <a:pos x="16" y="10"/>
                </a:cxn>
                <a:cxn ang="0">
                  <a:pos x="17" y="13"/>
                </a:cxn>
                <a:cxn ang="0">
                  <a:pos x="20" y="16"/>
                </a:cxn>
                <a:cxn ang="0">
                  <a:pos x="20" y="20"/>
                </a:cxn>
                <a:cxn ang="0">
                  <a:pos x="19" y="21"/>
                </a:cxn>
                <a:cxn ang="0">
                  <a:pos x="19" y="24"/>
                </a:cxn>
                <a:cxn ang="0">
                  <a:pos x="17" y="25"/>
                </a:cxn>
                <a:cxn ang="0">
                  <a:pos x="15" y="25"/>
                </a:cxn>
                <a:cxn ang="0">
                  <a:pos x="13" y="24"/>
                </a:cxn>
                <a:cxn ang="0">
                  <a:pos x="11" y="20"/>
                </a:cxn>
                <a:cxn ang="0">
                  <a:pos x="5" y="13"/>
                </a:cxn>
                <a:cxn ang="0">
                  <a:pos x="3" y="6"/>
                </a:cxn>
                <a:cxn ang="0">
                  <a:pos x="0" y="2"/>
                </a:cxn>
                <a:cxn ang="0">
                  <a:pos x="1" y="0"/>
                </a:cxn>
              </a:cxnLst>
              <a:rect l="0" t="0" r="r" b="b"/>
              <a:pathLst>
                <a:path w="20" h="25">
                  <a:moveTo>
                    <a:pt x="1" y="0"/>
                  </a:moveTo>
                  <a:lnTo>
                    <a:pt x="4" y="0"/>
                  </a:lnTo>
                  <a:lnTo>
                    <a:pt x="7" y="2"/>
                  </a:lnTo>
                  <a:lnTo>
                    <a:pt x="9" y="4"/>
                  </a:lnTo>
                  <a:lnTo>
                    <a:pt x="13" y="6"/>
                  </a:lnTo>
                  <a:lnTo>
                    <a:pt x="16" y="10"/>
                  </a:lnTo>
                  <a:lnTo>
                    <a:pt x="17" y="13"/>
                  </a:lnTo>
                  <a:lnTo>
                    <a:pt x="20" y="16"/>
                  </a:lnTo>
                  <a:lnTo>
                    <a:pt x="20" y="20"/>
                  </a:lnTo>
                  <a:lnTo>
                    <a:pt x="19" y="21"/>
                  </a:lnTo>
                  <a:lnTo>
                    <a:pt x="19" y="24"/>
                  </a:lnTo>
                  <a:lnTo>
                    <a:pt x="17" y="25"/>
                  </a:lnTo>
                  <a:lnTo>
                    <a:pt x="15" y="25"/>
                  </a:lnTo>
                  <a:lnTo>
                    <a:pt x="13" y="24"/>
                  </a:lnTo>
                  <a:lnTo>
                    <a:pt x="11" y="20"/>
                  </a:lnTo>
                  <a:lnTo>
                    <a:pt x="5" y="13"/>
                  </a:lnTo>
                  <a:lnTo>
                    <a:pt x="3" y="6"/>
                  </a:lnTo>
                  <a:lnTo>
                    <a:pt x="0" y="2"/>
                  </a:lnTo>
                  <a:lnTo>
                    <a:pt x="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8" name="Freeform 26">
              <a:extLst>
                <a:ext uri="{FF2B5EF4-FFF2-40B4-BE49-F238E27FC236}">
                  <a16:creationId xmlns:a16="http://schemas.microsoft.com/office/drawing/2014/main" id="{89062535-ED39-A2B2-5E04-6E09C6E49D76}"/>
                </a:ext>
              </a:extLst>
            </p:cNvPr>
            <p:cNvSpPr>
              <a:spLocks/>
            </p:cNvSpPr>
            <p:nvPr/>
          </p:nvSpPr>
          <p:spPr bwMode="auto">
            <a:xfrm>
              <a:off x="5664174" y="2330256"/>
              <a:ext cx="123623" cy="87360"/>
            </a:xfrm>
            <a:custGeom>
              <a:avLst/>
              <a:gdLst/>
              <a:ahLst/>
              <a:cxnLst>
                <a:cxn ang="0">
                  <a:pos x="67" y="0"/>
                </a:cxn>
                <a:cxn ang="0">
                  <a:pos x="71" y="0"/>
                </a:cxn>
                <a:cxn ang="0">
                  <a:pos x="72" y="2"/>
                </a:cxn>
                <a:cxn ang="0">
                  <a:pos x="75" y="7"/>
                </a:cxn>
                <a:cxn ang="0">
                  <a:pos x="75" y="15"/>
                </a:cxn>
                <a:cxn ang="0">
                  <a:pos x="74" y="23"/>
                </a:cxn>
                <a:cxn ang="0">
                  <a:pos x="71" y="31"/>
                </a:cxn>
                <a:cxn ang="0">
                  <a:pos x="70" y="40"/>
                </a:cxn>
                <a:cxn ang="0">
                  <a:pos x="66" y="45"/>
                </a:cxn>
                <a:cxn ang="0">
                  <a:pos x="59" y="48"/>
                </a:cxn>
                <a:cxn ang="0">
                  <a:pos x="48" y="50"/>
                </a:cxn>
                <a:cxn ang="0">
                  <a:pos x="35" y="52"/>
                </a:cxn>
                <a:cxn ang="0">
                  <a:pos x="23" y="53"/>
                </a:cxn>
                <a:cxn ang="0">
                  <a:pos x="12" y="53"/>
                </a:cxn>
                <a:cxn ang="0">
                  <a:pos x="9" y="50"/>
                </a:cxn>
                <a:cxn ang="0">
                  <a:pos x="8" y="48"/>
                </a:cxn>
                <a:cxn ang="0">
                  <a:pos x="3" y="42"/>
                </a:cxn>
                <a:cxn ang="0">
                  <a:pos x="0" y="37"/>
                </a:cxn>
                <a:cxn ang="0">
                  <a:pos x="0" y="34"/>
                </a:cxn>
                <a:cxn ang="0">
                  <a:pos x="4" y="34"/>
                </a:cxn>
                <a:cxn ang="0">
                  <a:pos x="7" y="35"/>
                </a:cxn>
                <a:cxn ang="0">
                  <a:pos x="8" y="38"/>
                </a:cxn>
                <a:cxn ang="0">
                  <a:pos x="11" y="40"/>
                </a:cxn>
                <a:cxn ang="0">
                  <a:pos x="12" y="40"/>
                </a:cxn>
                <a:cxn ang="0">
                  <a:pos x="15" y="38"/>
                </a:cxn>
                <a:cxn ang="0">
                  <a:pos x="16" y="37"/>
                </a:cxn>
                <a:cxn ang="0">
                  <a:pos x="16" y="33"/>
                </a:cxn>
                <a:cxn ang="0">
                  <a:pos x="17" y="30"/>
                </a:cxn>
                <a:cxn ang="0">
                  <a:pos x="21" y="26"/>
                </a:cxn>
                <a:cxn ang="0">
                  <a:pos x="24" y="25"/>
                </a:cxn>
                <a:cxn ang="0">
                  <a:pos x="33" y="25"/>
                </a:cxn>
                <a:cxn ang="0">
                  <a:pos x="35" y="26"/>
                </a:cxn>
                <a:cxn ang="0">
                  <a:pos x="39" y="26"/>
                </a:cxn>
                <a:cxn ang="0">
                  <a:pos x="40" y="25"/>
                </a:cxn>
                <a:cxn ang="0">
                  <a:pos x="42" y="22"/>
                </a:cxn>
                <a:cxn ang="0">
                  <a:pos x="42" y="13"/>
                </a:cxn>
                <a:cxn ang="0">
                  <a:pos x="43" y="11"/>
                </a:cxn>
                <a:cxn ang="0">
                  <a:pos x="46" y="10"/>
                </a:cxn>
                <a:cxn ang="0">
                  <a:pos x="48" y="10"/>
                </a:cxn>
                <a:cxn ang="0">
                  <a:pos x="51" y="11"/>
                </a:cxn>
                <a:cxn ang="0">
                  <a:pos x="55" y="11"/>
                </a:cxn>
                <a:cxn ang="0">
                  <a:pos x="58" y="10"/>
                </a:cxn>
                <a:cxn ang="0">
                  <a:pos x="67" y="0"/>
                </a:cxn>
              </a:cxnLst>
              <a:rect l="0" t="0" r="r" b="b"/>
              <a:pathLst>
                <a:path w="75" h="53">
                  <a:moveTo>
                    <a:pt x="67" y="0"/>
                  </a:moveTo>
                  <a:lnTo>
                    <a:pt x="71" y="0"/>
                  </a:lnTo>
                  <a:lnTo>
                    <a:pt x="72" y="2"/>
                  </a:lnTo>
                  <a:lnTo>
                    <a:pt x="75" y="7"/>
                  </a:lnTo>
                  <a:lnTo>
                    <a:pt x="75" y="15"/>
                  </a:lnTo>
                  <a:lnTo>
                    <a:pt x="74" y="23"/>
                  </a:lnTo>
                  <a:lnTo>
                    <a:pt x="71" y="31"/>
                  </a:lnTo>
                  <a:lnTo>
                    <a:pt x="70" y="40"/>
                  </a:lnTo>
                  <a:lnTo>
                    <a:pt x="66" y="45"/>
                  </a:lnTo>
                  <a:lnTo>
                    <a:pt x="59" y="48"/>
                  </a:lnTo>
                  <a:lnTo>
                    <a:pt x="48" y="50"/>
                  </a:lnTo>
                  <a:lnTo>
                    <a:pt x="35" y="52"/>
                  </a:lnTo>
                  <a:lnTo>
                    <a:pt x="23" y="53"/>
                  </a:lnTo>
                  <a:lnTo>
                    <a:pt x="12" y="53"/>
                  </a:lnTo>
                  <a:lnTo>
                    <a:pt x="9" y="50"/>
                  </a:lnTo>
                  <a:lnTo>
                    <a:pt x="8" y="48"/>
                  </a:lnTo>
                  <a:lnTo>
                    <a:pt x="3" y="42"/>
                  </a:lnTo>
                  <a:lnTo>
                    <a:pt x="0" y="37"/>
                  </a:lnTo>
                  <a:lnTo>
                    <a:pt x="0" y="34"/>
                  </a:lnTo>
                  <a:lnTo>
                    <a:pt x="4" y="34"/>
                  </a:lnTo>
                  <a:lnTo>
                    <a:pt x="7" y="35"/>
                  </a:lnTo>
                  <a:lnTo>
                    <a:pt x="8" y="38"/>
                  </a:lnTo>
                  <a:lnTo>
                    <a:pt x="11" y="40"/>
                  </a:lnTo>
                  <a:lnTo>
                    <a:pt x="12" y="40"/>
                  </a:lnTo>
                  <a:lnTo>
                    <a:pt x="15" y="38"/>
                  </a:lnTo>
                  <a:lnTo>
                    <a:pt x="16" y="37"/>
                  </a:lnTo>
                  <a:lnTo>
                    <a:pt x="16" y="33"/>
                  </a:lnTo>
                  <a:lnTo>
                    <a:pt x="17" y="30"/>
                  </a:lnTo>
                  <a:lnTo>
                    <a:pt x="21" y="26"/>
                  </a:lnTo>
                  <a:lnTo>
                    <a:pt x="24" y="25"/>
                  </a:lnTo>
                  <a:lnTo>
                    <a:pt x="33" y="25"/>
                  </a:lnTo>
                  <a:lnTo>
                    <a:pt x="35" y="26"/>
                  </a:lnTo>
                  <a:lnTo>
                    <a:pt x="39" y="26"/>
                  </a:lnTo>
                  <a:lnTo>
                    <a:pt x="40" y="25"/>
                  </a:lnTo>
                  <a:lnTo>
                    <a:pt x="42" y="22"/>
                  </a:lnTo>
                  <a:lnTo>
                    <a:pt x="42" y="13"/>
                  </a:lnTo>
                  <a:lnTo>
                    <a:pt x="43" y="11"/>
                  </a:lnTo>
                  <a:lnTo>
                    <a:pt x="46" y="10"/>
                  </a:lnTo>
                  <a:lnTo>
                    <a:pt x="48" y="10"/>
                  </a:lnTo>
                  <a:lnTo>
                    <a:pt x="51" y="11"/>
                  </a:lnTo>
                  <a:lnTo>
                    <a:pt x="55" y="11"/>
                  </a:lnTo>
                  <a:lnTo>
                    <a:pt x="58" y="10"/>
                  </a:lnTo>
                  <a:lnTo>
                    <a:pt x="6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79" name="Freeform 27">
              <a:extLst>
                <a:ext uri="{FF2B5EF4-FFF2-40B4-BE49-F238E27FC236}">
                  <a16:creationId xmlns:a16="http://schemas.microsoft.com/office/drawing/2014/main" id="{36A8E13D-2BAE-6C85-1133-797948AE81A6}"/>
                </a:ext>
              </a:extLst>
            </p:cNvPr>
            <p:cNvSpPr>
              <a:spLocks/>
            </p:cNvSpPr>
            <p:nvPr/>
          </p:nvSpPr>
          <p:spPr bwMode="auto">
            <a:xfrm>
              <a:off x="4887821" y="2987931"/>
              <a:ext cx="44504" cy="44505"/>
            </a:xfrm>
            <a:custGeom>
              <a:avLst/>
              <a:gdLst/>
              <a:ahLst/>
              <a:cxnLst>
                <a:cxn ang="0">
                  <a:pos x="15" y="0"/>
                </a:cxn>
                <a:cxn ang="0">
                  <a:pos x="27" y="0"/>
                </a:cxn>
                <a:cxn ang="0">
                  <a:pos x="27" y="16"/>
                </a:cxn>
                <a:cxn ang="0">
                  <a:pos x="26" y="25"/>
                </a:cxn>
                <a:cxn ang="0">
                  <a:pos x="25" y="27"/>
                </a:cxn>
                <a:cxn ang="0">
                  <a:pos x="18" y="26"/>
                </a:cxn>
                <a:cxn ang="0">
                  <a:pos x="11" y="26"/>
                </a:cxn>
                <a:cxn ang="0">
                  <a:pos x="4" y="25"/>
                </a:cxn>
                <a:cxn ang="0">
                  <a:pos x="0" y="22"/>
                </a:cxn>
                <a:cxn ang="0">
                  <a:pos x="0" y="12"/>
                </a:cxn>
                <a:cxn ang="0">
                  <a:pos x="3" y="7"/>
                </a:cxn>
                <a:cxn ang="0">
                  <a:pos x="6" y="4"/>
                </a:cxn>
                <a:cxn ang="0">
                  <a:pos x="8" y="3"/>
                </a:cxn>
                <a:cxn ang="0">
                  <a:pos x="12" y="2"/>
                </a:cxn>
                <a:cxn ang="0">
                  <a:pos x="15" y="0"/>
                </a:cxn>
              </a:cxnLst>
              <a:rect l="0" t="0" r="r" b="b"/>
              <a:pathLst>
                <a:path w="27" h="27">
                  <a:moveTo>
                    <a:pt x="15" y="0"/>
                  </a:moveTo>
                  <a:lnTo>
                    <a:pt x="27" y="0"/>
                  </a:lnTo>
                  <a:lnTo>
                    <a:pt x="27" y="16"/>
                  </a:lnTo>
                  <a:lnTo>
                    <a:pt x="26" y="25"/>
                  </a:lnTo>
                  <a:lnTo>
                    <a:pt x="25" y="27"/>
                  </a:lnTo>
                  <a:lnTo>
                    <a:pt x="18" y="26"/>
                  </a:lnTo>
                  <a:lnTo>
                    <a:pt x="11" y="26"/>
                  </a:lnTo>
                  <a:lnTo>
                    <a:pt x="4" y="25"/>
                  </a:lnTo>
                  <a:lnTo>
                    <a:pt x="0" y="22"/>
                  </a:lnTo>
                  <a:lnTo>
                    <a:pt x="0" y="12"/>
                  </a:lnTo>
                  <a:lnTo>
                    <a:pt x="3" y="7"/>
                  </a:lnTo>
                  <a:lnTo>
                    <a:pt x="6" y="4"/>
                  </a:lnTo>
                  <a:lnTo>
                    <a:pt x="8" y="3"/>
                  </a:lnTo>
                  <a:lnTo>
                    <a:pt x="12" y="2"/>
                  </a:lnTo>
                  <a:lnTo>
                    <a:pt x="1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0" name="Freeform 28">
              <a:extLst>
                <a:ext uri="{FF2B5EF4-FFF2-40B4-BE49-F238E27FC236}">
                  <a16:creationId xmlns:a16="http://schemas.microsoft.com/office/drawing/2014/main" id="{7680B0F2-020A-128D-431D-67FD9C0FA706}"/>
                </a:ext>
              </a:extLst>
            </p:cNvPr>
            <p:cNvSpPr>
              <a:spLocks/>
            </p:cNvSpPr>
            <p:nvPr/>
          </p:nvSpPr>
          <p:spPr bwMode="auto">
            <a:xfrm>
              <a:off x="4488930" y="2518163"/>
              <a:ext cx="115382" cy="173073"/>
            </a:xfrm>
            <a:custGeom>
              <a:avLst/>
              <a:gdLst/>
              <a:ahLst/>
              <a:cxnLst>
                <a:cxn ang="0">
                  <a:pos x="25" y="0"/>
                </a:cxn>
                <a:cxn ang="0">
                  <a:pos x="27" y="1"/>
                </a:cxn>
                <a:cxn ang="0">
                  <a:pos x="29" y="2"/>
                </a:cxn>
                <a:cxn ang="0">
                  <a:pos x="30" y="8"/>
                </a:cxn>
                <a:cxn ang="0">
                  <a:pos x="29" y="16"/>
                </a:cxn>
                <a:cxn ang="0">
                  <a:pos x="29" y="31"/>
                </a:cxn>
                <a:cxn ang="0">
                  <a:pos x="30" y="31"/>
                </a:cxn>
                <a:cxn ang="0">
                  <a:pos x="33" y="25"/>
                </a:cxn>
                <a:cxn ang="0">
                  <a:pos x="33" y="23"/>
                </a:cxn>
                <a:cxn ang="0">
                  <a:pos x="34" y="20"/>
                </a:cxn>
                <a:cxn ang="0">
                  <a:pos x="34" y="18"/>
                </a:cxn>
                <a:cxn ang="0">
                  <a:pos x="37" y="16"/>
                </a:cxn>
                <a:cxn ang="0">
                  <a:pos x="39" y="17"/>
                </a:cxn>
                <a:cxn ang="0">
                  <a:pos x="45" y="21"/>
                </a:cxn>
                <a:cxn ang="0">
                  <a:pos x="49" y="27"/>
                </a:cxn>
                <a:cxn ang="0">
                  <a:pos x="54" y="32"/>
                </a:cxn>
                <a:cxn ang="0">
                  <a:pos x="61" y="35"/>
                </a:cxn>
                <a:cxn ang="0">
                  <a:pos x="66" y="37"/>
                </a:cxn>
                <a:cxn ang="0">
                  <a:pos x="70" y="44"/>
                </a:cxn>
                <a:cxn ang="0">
                  <a:pos x="70" y="52"/>
                </a:cxn>
                <a:cxn ang="0">
                  <a:pos x="69" y="59"/>
                </a:cxn>
                <a:cxn ang="0">
                  <a:pos x="64" y="66"/>
                </a:cxn>
                <a:cxn ang="0">
                  <a:pos x="57" y="71"/>
                </a:cxn>
                <a:cxn ang="0">
                  <a:pos x="49" y="76"/>
                </a:cxn>
                <a:cxn ang="0">
                  <a:pos x="43" y="80"/>
                </a:cxn>
                <a:cxn ang="0">
                  <a:pos x="38" y="83"/>
                </a:cxn>
                <a:cxn ang="0">
                  <a:pos x="31" y="85"/>
                </a:cxn>
                <a:cxn ang="0">
                  <a:pos x="23" y="86"/>
                </a:cxn>
                <a:cxn ang="0">
                  <a:pos x="18" y="90"/>
                </a:cxn>
                <a:cxn ang="0">
                  <a:pos x="15" y="93"/>
                </a:cxn>
                <a:cxn ang="0">
                  <a:pos x="11" y="101"/>
                </a:cxn>
                <a:cxn ang="0">
                  <a:pos x="8" y="103"/>
                </a:cxn>
                <a:cxn ang="0">
                  <a:pos x="6" y="105"/>
                </a:cxn>
                <a:cxn ang="0">
                  <a:pos x="2" y="105"/>
                </a:cxn>
                <a:cxn ang="0">
                  <a:pos x="0" y="101"/>
                </a:cxn>
                <a:cxn ang="0">
                  <a:pos x="0" y="94"/>
                </a:cxn>
                <a:cxn ang="0">
                  <a:pos x="3" y="72"/>
                </a:cxn>
                <a:cxn ang="0">
                  <a:pos x="4" y="64"/>
                </a:cxn>
                <a:cxn ang="0">
                  <a:pos x="4" y="55"/>
                </a:cxn>
                <a:cxn ang="0">
                  <a:pos x="6" y="55"/>
                </a:cxn>
                <a:cxn ang="0">
                  <a:pos x="7" y="54"/>
                </a:cxn>
                <a:cxn ang="0">
                  <a:pos x="7" y="52"/>
                </a:cxn>
                <a:cxn ang="0">
                  <a:pos x="8" y="49"/>
                </a:cxn>
                <a:cxn ang="0">
                  <a:pos x="8" y="21"/>
                </a:cxn>
                <a:cxn ang="0">
                  <a:pos x="10" y="16"/>
                </a:cxn>
                <a:cxn ang="0">
                  <a:pos x="14" y="16"/>
                </a:cxn>
                <a:cxn ang="0">
                  <a:pos x="16" y="13"/>
                </a:cxn>
                <a:cxn ang="0">
                  <a:pos x="18" y="9"/>
                </a:cxn>
                <a:cxn ang="0">
                  <a:pos x="23" y="1"/>
                </a:cxn>
                <a:cxn ang="0">
                  <a:pos x="25" y="0"/>
                </a:cxn>
              </a:cxnLst>
              <a:rect l="0" t="0" r="r" b="b"/>
              <a:pathLst>
                <a:path w="70" h="105">
                  <a:moveTo>
                    <a:pt x="25" y="0"/>
                  </a:moveTo>
                  <a:lnTo>
                    <a:pt x="27" y="1"/>
                  </a:lnTo>
                  <a:lnTo>
                    <a:pt x="29" y="2"/>
                  </a:lnTo>
                  <a:lnTo>
                    <a:pt x="30" y="8"/>
                  </a:lnTo>
                  <a:lnTo>
                    <a:pt x="29" y="16"/>
                  </a:lnTo>
                  <a:lnTo>
                    <a:pt x="29" y="31"/>
                  </a:lnTo>
                  <a:lnTo>
                    <a:pt x="30" y="31"/>
                  </a:lnTo>
                  <a:lnTo>
                    <a:pt x="33" y="25"/>
                  </a:lnTo>
                  <a:lnTo>
                    <a:pt x="33" y="23"/>
                  </a:lnTo>
                  <a:lnTo>
                    <a:pt x="34" y="20"/>
                  </a:lnTo>
                  <a:lnTo>
                    <a:pt x="34" y="18"/>
                  </a:lnTo>
                  <a:lnTo>
                    <a:pt x="37" y="16"/>
                  </a:lnTo>
                  <a:lnTo>
                    <a:pt x="39" y="17"/>
                  </a:lnTo>
                  <a:lnTo>
                    <a:pt x="45" y="21"/>
                  </a:lnTo>
                  <a:lnTo>
                    <a:pt x="49" y="27"/>
                  </a:lnTo>
                  <a:lnTo>
                    <a:pt x="54" y="32"/>
                  </a:lnTo>
                  <a:lnTo>
                    <a:pt x="61" y="35"/>
                  </a:lnTo>
                  <a:lnTo>
                    <a:pt x="66" y="37"/>
                  </a:lnTo>
                  <a:lnTo>
                    <a:pt x="70" y="44"/>
                  </a:lnTo>
                  <a:lnTo>
                    <a:pt x="70" y="52"/>
                  </a:lnTo>
                  <a:lnTo>
                    <a:pt x="69" y="59"/>
                  </a:lnTo>
                  <a:lnTo>
                    <a:pt x="64" y="66"/>
                  </a:lnTo>
                  <a:lnTo>
                    <a:pt x="57" y="71"/>
                  </a:lnTo>
                  <a:lnTo>
                    <a:pt x="49" y="76"/>
                  </a:lnTo>
                  <a:lnTo>
                    <a:pt x="43" y="80"/>
                  </a:lnTo>
                  <a:lnTo>
                    <a:pt x="38" y="83"/>
                  </a:lnTo>
                  <a:lnTo>
                    <a:pt x="31" y="85"/>
                  </a:lnTo>
                  <a:lnTo>
                    <a:pt x="23" y="86"/>
                  </a:lnTo>
                  <a:lnTo>
                    <a:pt x="18" y="90"/>
                  </a:lnTo>
                  <a:lnTo>
                    <a:pt x="15" y="93"/>
                  </a:lnTo>
                  <a:lnTo>
                    <a:pt x="11" y="101"/>
                  </a:lnTo>
                  <a:lnTo>
                    <a:pt x="8" y="103"/>
                  </a:lnTo>
                  <a:lnTo>
                    <a:pt x="6" y="105"/>
                  </a:lnTo>
                  <a:lnTo>
                    <a:pt x="2" y="105"/>
                  </a:lnTo>
                  <a:lnTo>
                    <a:pt x="0" y="101"/>
                  </a:lnTo>
                  <a:lnTo>
                    <a:pt x="0" y="94"/>
                  </a:lnTo>
                  <a:lnTo>
                    <a:pt x="3" y="72"/>
                  </a:lnTo>
                  <a:lnTo>
                    <a:pt x="4" y="64"/>
                  </a:lnTo>
                  <a:lnTo>
                    <a:pt x="4" y="55"/>
                  </a:lnTo>
                  <a:lnTo>
                    <a:pt x="6" y="55"/>
                  </a:lnTo>
                  <a:lnTo>
                    <a:pt x="7" y="54"/>
                  </a:lnTo>
                  <a:lnTo>
                    <a:pt x="7" y="52"/>
                  </a:lnTo>
                  <a:lnTo>
                    <a:pt x="8" y="49"/>
                  </a:lnTo>
                  <a:lnTo>
                    <a:pt x="8" y="21"/>
                  </a:lnTo>
                  <a:lnTo>
                    <a:pt x="10" y="16"/>
                  </a:lnTo>
                  <a:lnTo>
                    <a:pt x="14" y="16"/>
                  </a:lnTo>
                  <a:lnTo>
                    <a:pt x="16" y="13"/>
                  </a:lnTo>
                  <a:lnTo>
                    <a:pt x="18" y="9"/>
                  </a:lnTo>
                  <a:lnTo>
                    <a:pt x="23" y="1"/>
                  </a:lnTo>
                  <a:lnTo>
                    <a:pt x="2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1" name="Freeform 29">
              <a:extLst>
                <a:ext uri="{FF2B5EF4-FFF2-40B4-BE49-F238E27FC236}">
                  <a16:creationId xmlns:a16="http://schemas.microsoft.com/office/drawing/2014/main" id="{B5ECD5E9-3D8D-25D3-7887-A7DDEBCA02E3}"/>
                </a:ext>
              </a:extLst>
            </p:cNvPr>
            <p:cNvSpPr>
              <a:spLocks/>
            </p:cNvSpPr>
            <p:nvPr/>
          </p:nvSpPr>
          <p:spPr bwMode="auto">
            <a:xfrm>
              <a:off x="4327395" y="2450582"/>
              <a:ext cx="148348" cy="158238"/>
            </a:xfrm>
            <a:custGeom>
              <a:avLst/>
              <a:gdLst/>
              <a:ahLst/>
              <a:cxnLst>
                <a:cxn ang="0">
                  <a:pos x="53" y="0"/>
                </a:cxn>
                <a:cxn ang="0">
                  <a:pos x="54" y="2"/>
                </a:cxn>
                <a:cxn ang="0">
                  <a:pos x="54" y="16"/>
                </a:cxn>
                <a:cxn ang="0">
                  <a:pos x="53" y="22"/>
                </a:cxn>
                <a:cxn ang="0">
                  <a:pos x="54" y="24"/>
                </a:cxn>
                <a:cxn ang="0">
                  <a:pos x="59" y="22"/>
                </a:cxn>
                <a:cxn ang="0">
                  <a:pos x="62" y="16"/>
                </a:cxn>
                <a:cxn ang="0">
                  <a:pos x="62" y="15"/>
                </a:cxn>
                <a:cxn ang="0">
                  <a:pos x="63" y="12"/>
                </a:cxn>
                <a:cxn ang="0">
                  <a:pos x="63" y="11"/>
                </a:cxn>
                <a:cxn ang="0">
                  <a:pos x="65" y="8"/>
                </a:cxn>
                <a:cxn ang="0">
                  <a:pos x="65" y="7"/>
                </a:cxn>
                <a:cxn ang="0">
                  <a:pos x="67" y="6"/>
                </a:cxn>
                <a:cxn ang="0">
                  <a:pos x="69" y="6"/>
                </a:cxn>
                <a:cxn ang="0">
                  <a:pos x="73" y="8"/>
                </a:cxn>
                <a:cxn ang="0">
                  <a:pos x="80" y="15"/>
                </a:cxn>
                <a:cxn ang="0">
                  <a:pos x="82" y="23"/>
                </a:cxn>
                <a:cxn ang="0">
                  <a:pos x="84" y="30"/>
                </a:cxn>
                <a:cxn ang="0">
                  <a:pos x="85" y="38"/>
                </a:cxn>
                <a:cxn ang="0">
                  <a:pos x="85" y="47"/>
                </a:cxn>
                <a:cxn ang="0">
                  <a:pos x="84" y="53"/>
                </a:cxn>
                <a:cxn ang="0">
                  <a:pos x="82" y="55"/>
                </a:cxn>
                <a:cxn ang="0">
                  <a:pos x="82" y="65"/>
                </a:cxn>
                <a:cxn ang="0">
                  <a:pos x="84" y="68"/>
                </a:cxn>
                <a:cxn ang="0">
                  <a:pos x="89" y="70"/>
                </a:cxn>
                <a:cxn ang="0">
                  <a:pos x="90" y="73"/>
                </a:cxn>
                <a:cxn ang="0">
                  <a:pos x="90" y="84"/>
                </a:cxn>
                <a:cxn ang="0">
                  <a:pos x="89" y="86"/>
                </a:cxn>
                <a:cxn ang="0">
                  <a:pos x="86" y="89"/>
                </a:cxn>
                <a:cxn ang="0">
                  <a:pos x="73" y="96"/>
                </a:cxn>
                <a:cxn ang="0">
                  <a:pos x="66" y="96"/>
                </a:cxn>
                <a:cxn ang="0">
                  <a:pos x="62" y="95"/>
                </a:cxn>
                <a:cxn ang="0">
                  <a:pos x="54" y="86"/>
                </a:cxn>
                <a:cxn ang="0">
                  <a:pos x="43" y="81"/>
                </a:cxn>
                <a:cxn ang="0">
                  <a:pos x="38" y="80"/>
                </a:cxn>
                <a:cxn ang="0">
                  <a:pos x="34" y="78"/>
                </a:cxn>
                <a:cxn ang="0">
                  <a:pos x="31" y="78"/>
                </a:cxn>
                <a:cxn ang="0">
                  <a:pos x="27" y="77"/>
                </a:cxn>
                <a:cxn ang="0">
                  <a:pos x="26" y="74"/>
                </a:cxn>
                <a:cxn ang="0">
                  <a:pos x="23" y="72"/>
                </a:cxn>
                <a:cxn ang="0">
                  <a:pos x="12" y="55"/>
                </a:cxn>
                <a:cxn ang="0">
                  <a:pos x="8" y="49"/>
                </a:cxn>
                <a:cxn ang="0">
                  <a:pos x="7" y="47"/>
                </a:cxn>
                <a:cxn ang="0">
                  <a:pos x="0" y="47"/>
                </a:cxn>
                <a:cxn ang="0">
                  <a:pos x="0" y="43"/>
                </a:cxn>
                <a:cxn ang="0">
                  <a:pos x="8" y="31"/>
                </a:cxn>
                <a:cxn ang="0">
                  <a:pos x="14" y="15"/>
                </a:cxn>
                <a:cxn ang="0">
                  <a:pos x="16" y="10"/>
                </a:cxn>
                <a:cxn ang="0">
                  <a:pos x="18" y="8"/>
                </a:cxn>
                <a:cxn ang="0">
                  <a:pos x="22" y="7"/>
                </a:cxn>
                <a:cxn ang="0">
                  <a:pos x="30" y="6"/>
                </a:cxn>
                <a:cxn ang="0">
                  <a:pos x="39" y="3"/>
                </a:cxn>
                <a:cxn ang="0">
                  <a:pos x="47" y="2"/>
                </a:cxn>
                <a:cxn ang="0">
                  <a:pos x="53" y="0"/>
                </a:cxn>
              </a:cxnLst>
              <a:rect l="0" t="0" r="r" b="b"/>
              <a:pathLst>
                <a:path w="90" h="96">
                  <a:moveTo>
                    <a:pt x="53" y="0"/>
                  </a:moveTo>
                  <a:lnTo>
                    <a:pt x="54" y="2"/>
                  </a:lnTo>
                  <a:lnTo>
                    <a:pt x="54" y="16"/>
                  </a:lnTo>
                  <a:lnTo>
                    <a:pt x="53" y="22"/>
                  </a:lnTo>
                  <a:lnTo>
                    <a:pt x="54" y="24"/>
                  </a:lnTo>
                  <a:lnTo>
                    <a:pt x="59" y="22"/>
                  </a:lnTo>
                  <a:lnTo>
                    <a:pt x="62" y="16"/>
                  </a:lnTo>
                  <a:lnTo>
                    <a:pt x="62" y="15"/>
                  </a:lnTo>
                  <a:lnTo>
                    <a:pt x="63" y="12"/>
                  </a:lnTo>
                  <a:lnTo>
                    <a:pt x="63" y="11"/>
                  </a:lnTo>
                  <a:lnTo>
                    <a:pt x="65" y="8"/>
                  </a:lnTo>
                  <a:lnTo>
                    <a:pt x="65" y="7"/>
                  </a:lnTo>
                  <a:lnTo>
                    <a:pt x="67" y="6"/>
                  </a:lnTo>
                  <a:lnTo>
                    <a:pt x="69" y="6"/>
                  </a:lnTo>
                  <a:lnTo>
                    <a:pt x="73" y="8"/>
                  </a:lnTo>
                  <a:lnTo>
                    <a:pt x="80" y="15"/>
                  </a:lnTo>
                  <a:lnTo>
                    <a:pt x="82" y="23"/>
                  </a:lnTo>
                  <a:lnTo>
                    <a:pt x="84" y="30"/>
                  </a:lnTo>
                  <a:lnTo>
                    <a:pt x="85" y="38"/>
                  </a:lnTo>
                  <a:lnTo>
                    <a:pt x="85" y="47"/>
                  </a:lnTo>
                  <a:lnTo>
                    <a:pt x="84" y="53"/>
                  </a:lnTo>
                  <a:lnTo>
                    <a:pt x="82" y="55"/>
                  </a:lnTo>
                  <a:lnTo>
                    <a:pt x="82" y="65"/>
                  </a:lnTo>
                  <a:lnTo>
                    <a:pt x="84" y="68"/>
                  </a:lnTo>
                  <a:lnTo>
                    <a:pt x="89" y="70"/>
                  </a:lnTo>
                  <a:lnTo>
                    <a:pt x="90" y="73"/>
                  </a:lnTo>
                  <a:lnTo>
                    <a:pt x="90" y="84"/>
                  </a:lnTo>
                  <a:lnTo>
                    <a:pt x="89" y="86"/>
                  </a:lnTo>
                  <a:lnTo>
                    <a:pt x="86" y="89"/>
                  </a:lnTo>
                  <a:lnTo>
                    <a:pt x="73" y="96"/>
                  </a:lnTo>
                  <a:lnTo>
                    <a:pt x="66" y="96"/>
                  </a:lnTo>
                  <a:lnTo>
                    <a:pt x="62" y="95"/>
                  </a:lnTo>
                  <a:lnTo>
                    <a:pt x="54" y="86"/>
                  </a:lnTo>
                  <a:lnTo>
                    <a:pt x="43" y="81"/>
                  </a:lnTo>
                  <a:lnTo>
                    <a:pt x="38" y="80"/>
                  </a:lnTo>
                  <a:lnTo>
                    <a:pt x="34" y="78"/>
                  </a:lnTo>
                  <a:lnTo>
                    <a:pt x="31" y="78"/>
                  </a:lnTo>
                  <a:lnTo>
                    <a:pt x="27" y="77"/>
                  </a:lnTo>
                  <a:lnTo>
                    <a:pt x="26" y="74"/>
                  </a:lnTo>
                  <a:lnTo>
                    <a:pt x="23" y="72"/>
                  </a:lnTo>
                  <a:lnTo>
                    <a:pt x="12" y="55"/>
                  </a:lnTo>
                  <a:lnTo>
                    <a:pt x="8" y="49"/>
                  </a:lnTo>
                  <a:lnTo>
                    <a:pt x="7" y="47"/>
                  </a:lnTo>
                  <a:lnTo>
                    <a:pt x="0" y="47"/>
                  </a:lnTo>
                  <a:lnTo>
                    <a:pt x="0" y="43"/>
                  </a:lnTo>
                  <a:lnTo>
                    <a:pt x="8" y="31"/>
                  </a:lnTo>
                  <a:lnTo>
                    <a:pt x="14" y="15"/>
                  </a:lnTo>
                  <a:lnTo>
                    <a:pt x="16" y="10"/>
                  </a:lnTo>
                  <a:lnTo>
                    <a:pt x="18" y="8"/>
                  </a:lnTo>
                  <a:lnTo>
                    <a:pt x="22" y="7"/>
                  </a:lnTo>
                  <a:lnTo>
                    <a:pt x="30" y="6"/>
                  </a:lnTo>
                  <a:lnTo>
                    <a:pt x="39" y="3"/>
                  </a:lnTo>
                  <a:lnTo>
                    <a:pt x="47" y="2"/>
                  </a:lnTo>
                  <a:lnTo>
                    <a:pt x="5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2" name="Freeform 30">
              <a:extLst>
                <a:ext uri="{FF2B5EF4-FFF2-40B4-BE49-F238E27FC236}">
                  <a16:creationId xmlns:a16="http://schemas.microsoft.com/office/drawing/2014/main" id="{BDD30E77-606E-C209-CD9F-67A6A4A02FAA}"/>
                </a:ext>
              </a:extLst>
            </p:cNvPr>
            <p:cNvSpPr>
              <a:spLocks/>
            </p:cNvSpPr>
            <p:nvPr/>
          </p:nvSpPr>
          <p:spPr bwMode="auto">
            <a:xfrm>
              <a:off x="4276299" y="2473658"/>
              <a:ext cx="51097" cy="34615"/>
            </a:xfrm>
            <a:custGeom>
              <a:avLst/>
              <a:gdLst/>
              <a:ahLst/>
              <a:cxnLst>
                <a:cxn ang="0">
                  <a:pos x="11" y="0"/>
                </a:cxn>
                <a:cxn ang="0">
                  <a:pos x="27" y="2"/>
                </a:cxn>
                <a:cxn ang="0">
                  <a:pos x="30" y="6"/>
                </a:cxn>
                <a:cxn ang="0">
                  <a:pos x="30" y="9"/>
                </a:cxn>
                <a:cxn ang="0">
                  <a:pos x="31" y="10"/>
                </a:cxn>
                <a:cxn ang="0">
                  <a:pos x="31" y="15"/>
                </a:cxn>
                <a:cxn ang="0">
                  <a:pos x="30" y="17"/>
                </a:cxn>
                <a:cxn ang="0">
                  <a:pos x="29" y="19"/>
                </a:cxn>
                <a:cxn ang="0">
                  <a:pos x="27" y="21"/>
                </a:cxn>
                <a:cxn ang="0">
                  <a:pos x="19" y="21"/>
                </a:cxn>
                <a:cxn ang="0">
                  <a:pos x="16" y="19"/>
                </a:cxn>
                <a:cxn ang="0">
                  <a:pos x="14" y="17"/>
                </a:cxn>
                <a:cxn ang="0">
                  <a:pos x="10" y="15"/>
                </a:cxn>
                <a:cxn ang="0">
                  <a:pos x="7" y="13"/>
                </a:cxn>
                <a:cxn ang="0">
                  <a:pos x="2" y="8"/>
                </a:cxn>
                <a:cxn ang="0">
                  <a:pos x="0" y="5"/>
                </a:cxn>
                <a:cxn ang="0">
                  <a:pos x="0" y="4"/>
                </a:cxn>
                <a:cxn ang="0">
                  <a:pos x="2" y="2"/>
                </a:cxn>
                <a:cxn ang="0">
                  <a:pos x="4" y="1"/>
                </a:cxn>
                <a:cxn ang="0">
                  <a:pos x="11" y="0"/>
                </a:cxn>
              </a:cxnLst>
              <a:rect l="0" t="0" r="r" b="b"/>
              <a:pathLst>
                <a:path w="31" h="21">
                  <a:moveTo>
                    <a:pt x="11" y="0"/>
                  </a:moveTo>
                  <a:lnTo>
                    <a:pt x="27" y="2"/>
                  </a:lnTo>
                  <a:lnTo>
                    <a:pt x="30" y="6"/>
                  </a:lnTo>
                  <a:lnTo>
                    <a:pt x="30" y="9"/>
                  </a:lnTo>
                  <a:lnTo>
                    <a:pt x="31" y="10"/>
                  </a:lnTo>
                  <a:lnTo>
                    <a:pt x="31" y="15"/>
                  </a:lnTo>
                  <a:lnTo>
                    <a:pt x="30" y="17"/>
                  </a:lnTo>
                  <a:lnTo>
                    <a:pt x="29" y="19"/>
                  </a:lnTo>
                  <a:lnTo>
                    <a:pt x="27" y="21"/>
                  </a:lnTo>
                  <a:lnTo>
                    <a:pt x="19" y="21"/>
                  </a:lnTo>
                  <a:lnTo>
                    <a:pt x="16" y="19"/>
                  </a:lnTo>
                  <a:lnTo>
                    <a:pt x="14" y="17"/>
                  </a:lnTo>
                  <a:lnTo>
                    <a:pt x="10" y="15"/>
                  </a:lnTo>
                  <a:lnTo>
                    <a:pt x="7" y="13"/>
                  </a:lnTo>
                  <a:lnTo>
                    <a:pt x="2" y="8"/>
                  </a:lnTo>
                  <a:lnTo>
                    <a:pt x="0" y="5"/>
                  </a:lnTo>
                  <a:lnTo>
                    <a:pt x="0" y="4"/>
                  </a:lnTo>
                  <a:lnTo>
                    <a:pt x="2" y="2"/>
                  </a:lnTo>
                  <a:lnTo>
                    <a:pt x="4" y="1"/>
                  </a:lnTo>
                  <a:lnTo>
                    <a:pt x="1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3" name="Freeform 31">
              <a:extLst>
                <a:ext uri="{FF2B5EF4-FFF2-40B4-BE49-F238E27FC236}">
                  <a16:creationId xmlns:a16="http://schemas.microsoft.com/office/drawing/2014/main" id="{91F493B7-CF82-4EF6-04C5-593DD717F6D6}"/>
                </a:ext>
              </a:extLst>
            </p:cNvPr>
            <p:cNvSpPr>
              <a:spLocks/>
            </p:cNvSpPr>
            <p:nvPr/>
          </p:nvSpPr>
          <p:spPr bwMode="auto">
            <a:xfrm>
              <a:off x="4294429" y="2317069"/>
              <a:ext cx="115382" cy="149996"/>
            </a:xfrm>
            <a:custGeom>
              <a:avLst/>
              <a:gdLst/>
              <a:ahLst/>
              <a:cxnLst>
                <a:cxn ang="0">
                  <a:pos x="39" y="0"/>
                </a:cxn>
                <a:cxn ang="0">
                  <a:pos x="42" y="0"/>
                </a:cxn>
                <a:cxn ang="0">
                  <a:pos x="43" y="2"/>
                </a:cxn>
                <a:cxn ang="0">
                  <a:pos x="46" y="7"/>
                </a:cxn>
                <a:cxn ang="0">
                  <a:pos x="48" y="15"/>
                </a:cxn>
                <a:cxn ang="0">
                  <a:pos x="50" y="18"/>
                </a:cxn>
                <a:cxn ang="0">
                  <a:pos x="52" y="21"/>
                </a:cxn>
                <a:cxn ang="0">
                  <a:pos x="55" y="22"/>
                </a:cxn>
                <a:cxn ang="0">
                  <a:pos x="66" y="33"/>
                </a:cxn>
                <a:cxn ang="0">
                  <a:pos x="67" y="35"/>
                </a:cxn>
                <a:cxn ang="0">
                  <a:pos x="70" y="38"/>
                </a:cxn>
                <a:cxn ang="0">
                  <a:pos x="69" y="39"/>
                </a:cxn>
                <a:cxn ang="0">
                  <a:pos x="66" y="41"/>
                </a:cxn>
                <a:cxn ang="0">
                  <a:pos x="61" y="46"/>
                </a:cxn>
                <a:cxn ang="0">
                  <a:pos x="61" y="53"/>
                </a:cxn>
                <a:cxn ang="0">
                  <a:pos x="63" y="58"/>
                </a:cxn>
                <a:cxn ang="0">
                  <a:pos x="66" y="65"/>
                </a:cxn>
                <a:cxn ang="0">
                  <a:pos x="67" y="70"/>
                </a:cxn>
                <a:cxn ang="0">
                  <a:pos x="66" y="72"/>
                </a:cxn>
                <a:cxn ang="0">
                  <a:pos x="61" y="73"/>
                </a:cxn>
                <a:cxn ang="0">
                  <a:pos x="52" y="74"/>
                </a:cxn>
                <a:cxn ang="0">
                  <a:pos x="44" y="77"/>
                </a:cxn>
                <a:cxn ang="0">
                  <a:pos x="39" y="81"/>
                </a:cxn>
                <a:cxn ang="0">
                  <a:pos x="36" y="84"/>
                </a:cxn>
                <a:cxn ang="0">
                  <a:pos x="32" y="87"/>
                </a:cxn>
                <a:cxn ang="0">
                  <a:pos x="30" y="88"/>
                </a:cxn>
                <a:cxn ang="0">
                  <a:pos x="27" y="88"/>
                </a:cxn>
                <a:cxn ang="0">
                  <a:pos x="24" y="89"/>
                </a:cxn>
                <a:cxn ang="0">
                  <a:pos x="20" y="91"/>
                </a:cxn>
                <a:cxn ang="0">
                  <a:pos x="18" y="91"/>
                </a:cxn>
                <a:cxn ang="0">
                  <a:pos x="13" y="89"/>
                </a:cxn>
                <a:cxn ang="0">
                  <a:pos x="11" y="84"/>
                </a:cxn>
                <a:cxn ang="0">
                  <a:pos x="9" y="83"/>
                </a:cxn>
                <a:cxn ang="0">
                  <a:pos x="9" y="80"/>
                </a:cxn>
                <a:cxn ang="0">
                  <a:pos x="11" y="77"/>
                </a:cxn>
                <a:cxn ang="0">
                  <a:pos x="12" y="76"/>
                </a:cxn>
                <a:cxn ang="0">
                  <a:pos x="12" y="73"/>
                </a:cxn>
                <a:cxn ang="0">
                  <a:pos x="0" y="73"/>
                </a:cxn>
                <a:cxn ang="0">
                  <a:pos x="0" y="72"/>
                </a:cxn>
                <a:cxn ang="0">
                  <a:pos x="5" y="66"/>
                </a:cxn>
                <a:cxn ang="0">
                  <a:pos x="11" y="60"/>
                </a:cxn>
                <a:cxn ang="0">
                  <a:pos x="15" y="53"/>
                </a:cxn>
                <a:cxn ang="0">
                  <a:pos x="15" y="46"/>
                </a:cxn>
                <a:cxn ang="0">
                  <a:pos x="12" y="42"/>
                </a:cxn>
                <a:cxn ang="0">
                  <a:pos x="11" y="38"/>
                </a:cxn>
                <a:cxn ang="0">
                  <a:pos x="11" y="30"/>
                </a:cxn>
                <a:cxn ang="0">
                  <a:pos x="13" y="26"/>
                </a:cxn>
                <a:cxn ang="0">
                  <a:pos x="19" y="23"/>
                </a:cxn>
                <a:cxn ang="0">
                  <a:pos x="26" y="19"/>
                </a:cxn>
                <a:cxn ang="0">
                  <a:pos x="31" y="15"/>
                </a:cxn>
                <a:cxn ang="0">
                  <a:pos x="35" y="10"/>
                </a:cxn>
                <a:cxn ang="0">
                  <a:pos x="36" y="6"/>
                </a:cxn>
                <a:cxn ang="0">
                  <a:pos x="39" y="0"/>
                </a:cxn>
              </a:cxnLst>
              <a:rect l="0" t="0" r="r" b="b"/>
              <a:pathLst>
                <a:path w="70" h="91">
                  <a:moveTo>
                    <a:pt x="39" y="0"/>
                  </a:moveTo>
                  <a:lnTo>
                    <a:pt x="42" y="0"/>
                  </a:lnTo>
                  <a:lnTo>
                    <a:pt x="43" y="2"/>
                  </a:lnTo>
                  <a:lnTo>
                    <a:pt x="46" y="7"/>
                  </a:lnTo>
                  <a:lnTo>
                    <a:pt x="48" y="15"/>
                  </a:lnTo>
                  <a:lnTo>
                    <a:pt x="50" y="18"/>
                  </a:lnTo>
                  <a:lnTo>
                    <a:pt x="52" y="21"/>
                  </a:lnTo>
                  <a:lnTo>
                    <a:pt x="55" y="22"/>
                  </a:lnTo>
                  <a:lnTo>
                    <a:pt x="66" y="33"/>
                  </a:lnTo>
                  <a:lnTo>
                    <a:pt x="67" y="35"/>
                  </a:lnTo>
                  <a:lnTo>
                    <a:pt x="70" y="38"/>
                  </a:lnTo>
                  <a:lnTo>
                    <a:pt x="69" y="39"/>
                  </a:lnTo>
                  <a:lnTo>
                    <a:pt x="66" y="41"/>
                  </a:lnTo>
                  <a:lnTo>
                    <a:pt x="61" y="46"/>
                  </a:lnTo>
                  <a:lnTo>
                    <a:pt x="61" y="53"/>
                  </a:lnTo>
                  <a:lnTo>
                    <a:pt x="63" y="58"/>
                  </a:lnTo>
                  <a:lnTo>
                    <a:pt x="66" y="65"/>
                  </a:lnTo>
                  <a:lnTo>
                    <a:pt x="67" y="70"/>
                  </a:lnTo>
                  <a:lnTo>
                    <a:pt x="66" y="72"/>
                  </a:lnTo>
                  <a:lnTo>
                    <a:pt x="61" y="73"/>
                  </a:lnTo>
                  <a:lnTo>
                    <a:pt x="52" y="74"/>
                  </a:lnTo>
                  <a:lnTo>
                    <a:pt x="44" y="77"/>
                  </a:lnTo>
                  <a:lnTo>
                    <a:pt x="39" y="81"/>
                  </a:lnTo>
                  <a:lnTo>
                    <a:pt x="36" y="84"/>
                  </a:lnTo>
                  <a:lnTo>
                    <a:pt x="32" y="87"/>
                  </a:lnTo>
                  <a:lnTo>
                    <a:pt x="30" y="88"/>
                  </a:lnTo>
                  <a:lnTo>
                    <a:pt x="27" y="88"/>
                  </a:lnTo>
                  <a:lnTo>
                    <a:pt x="24" y="89"/>
                  </a:lnTo>
                  <a:lnTo>
                    <a:pt x="20" y="91"/>
                  </a:lnTo>
                  <a:lnTo>
                    <a:pt x="18" y="91"/>
                  </a:lnTo>
                  <a:lnTo>
                    <a:pt x="13" y="89"/>
                  </a:lnTo>
                  <a:lnTo>
                    <a:pt x="11" y="84"/>
                  </a:lnTo>
                  <a:lnTo>
                    <a:pt x="9" y="83"/>
                  </a:lnTo>
                  <a:lnTo>
                    <a:pt x="9" y="80"/>
                  </a:lnTo>
                  <a:lnTo>
                    <a:pt x="11" y="77"/>
                  </a:lnTo>
                  <a:lnTo>
                    <a:pt x="12" y="76"/>
                  </a:lnTo>
                  <a:lnTo>
                    <a:pt x="12" y="73"/>
                  </a:lnTo>
                  <a:lnTo>
                    <a:pt x="0" y="73"/>
                  </a:lnTo>
                  <a:lnTo>
                    <a:pt x="0" y="72"/>
                  </a:lnTo>
                  <a:lnTo>
                    <a:pt x="5" y="66"/>
                  </a:lnTo>
                  <a:lnTo>
                    <a:pt x="11" y="60"/>
                  </a:lnTo>
                  <a:lnTo>
                    <a:pt x="15" y="53"/>
                  </a:lnTo>
                  <a:lnTo>
                    <a:pt x="15" y="46"/>
                  </a:lnTo>
                  <a:lnTo>
                    <a:pt x="12" y="42"/>
                  </a:lnTo>
                  <a:lnTo>
                    <a:pt x="11" y="38"/>
                  </a:lnTo>
                  <a:lnTo>
                    <a:pt x="11" y="30"/>
                  </a:lnTo>
                  <a:lnTo>
                    <a:pt x="13" y="26"/>
                  </a:lnTo>
                  <a:lnTo>
                    <a:pt x="19" y="23"/>
                  </a:lnTo>
                  <a:lnTo>
                    <a:pt x="26" y="19"/>
                  </a:lnTo>
                  <a:lnTo>
                    <a:pt x="31" y="15"/>
                  </a:lnTo>
                  <a:lnTo>
                    <a:pt x="35" y="10"/>
                  </a:lnTo>
                  <a:lnTo>
                    <a:pt x="36" y="6"/>
                  </a:lnTo>
                  <a:lnTo>
                    <a:pt x="3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4" name="Freeform 32">
              <a:extLst>
                <a:ext uri="{FF2B5EF4-FFF2-40B4-BE49-F238E27FC236}">
                  <a16:creationId xmlns:a16="http://schemas.microsoft.com/office/drawing/2014/main" id="{F2CD9B97-710C-F357-38C9-F10B21E69C26}"/>
                </a:ext>
              </a:extLst>
            </p:cNvPr>
            <p:cNvSpPr>
              <a:spLocks/>
            </p:cNvSpPr>
            <p:nvPr/>
          </p:nvSpPr>
          <p:spPr bwMode="auto">
            <a:xfrm>
              <a:off x="3893890" y="3223639"/>
              <a:ext cx="26373" cy="42856"/>
            </a:xfrm>
            <a:custGeom>
              <a:avLst/>
              <a:gdLst/>
              <a:ahLst/>
              <a:cxnLst>
                <a:cxn ang="0">
                  <a:pos x="10" y="0"/>
                </a:cxn>
                <a:cxn ang="0">
                  <a:pos x="13" y="0"/>
                </a:cxn>
                <a:cxn ang="0">
                  <a:pos x="14" y="4"/>
                </a:cxn>
                <a:cxn ang="0">
                  <a:pos x="16" y="10"/>
                </a:cxn>
                <a:cxn ang="0">
                  <a:pos x="16" y="23"/>
                </a:cxn>
                <a:cxn ang="0">
                  <a:pos x="12" y="26"/>
                </a:cxn>
                <a:cxn ang="0">
                  <a:pos x="10" y="26"/>
                </a:cxn>
                <a:cxn ang="0">
                  <a:pos x="8" y="24"/>
                </a:cxn>
                <a:cxn ang="0">
                  <a:pos x="5" y="22"/>
                </a:cxn>
                <a:cxn ang="0">
                  <a:pos x="2" y="20"/>
                </a:cxn>
                <a:cxn ang="0">
                  <a:pos x="1" y="18"/>
                </a:cxn>
                <a:cxn ang="0">
                  <a:pos x="0" y="16"/>
                </a:cxn>
                <a:cxn ang="0">
                  <a:pos x="0" y="15"/>
                </a:cxn>
                <a:cxn ang="0">
                  <a:pos x="1" y="14"/>
                </a:cxn>
                <a:cxn ang="0">
                  <a:pos x="4" y="8"/>
                </a:cxn>
                <a:cxn ang="0">
                  <a:pos x="9" y="3"/>
                </a:cxn>
                <a:cxn ang="0">
                  <a:pos x="10" y="0"/>
                </a:cxn>
              </a:cxnLst>
              <a:rect l="0" t="0" r="r" b="b"/>
              <a:pathLst>
                <a:path w="16" h="26">
                  <a:moveTo>
                    <a:pt x="10" y="0"/>
                  </a:moveTo>
                  <a:lnTo>
                    <a:pt x="13" y="0"/>
                  </a:lnTo>
                  <a:lnTo>
                    <a:pt x="14" y="4"/>
                  </a:lnTo>
                  <a:lnTo>
                    <a:pt x="16" y="10"/>
                  </a:lnTo>
                  <a:lnTo>
                    <a:pt x="16" y="23"/>
                  </a:lnTo>
                  <a:lnTo>
                    <a:pt x="12" y="26"/>
                  </a:lnTo>
                  <a:lnTo>
                    <a:pt x="10" y="26"/>
                  </a:lnTo>
                  <a:lnTo>
                    <a:pt x="8" y="24"/>
                  </a:lnTo>
                  <a:lnTo>
                    <a:pt x="5" y="22"/>
                  </a:lnTo>
                  <a:lnTo>
                    <a:pt x="2" y="20"/>
                  </a:lnTo>
                  <a:lnTo>
                    <a:pt x="1" y="18"/>
                  </a:lnTo>
                  <a:lnTo>
                    <a:pt x="0" y="16"/>
                  </a:lnTo>
                  <a:lnTo>
                    <a:pt x="0" y="15"/>
                  </a:lnTo>
                  <a:lnTo>
                    <a:pt x="1" y="14"/>
                  </a:lnTo>
                  <a:lnTo>
                    <a:pt x="4" y="8"/>
                  </a:lnTo>
                  <a:lnTo>
                    <a:pt x="9" y="3"/>
                  </a:lnTo>
                  <a:lnTo>
                    <a:pt x="1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5" name="Freeform 33">
              <a:extLst>
                <a:ext uri="{FF2B5EF4-FFF2-40B4-BE49-F238E27FC236}">
                  <a16:creationId xmlns:a16="http://schemas.microsoft.com/office/drawing/2014/main" id="{C97A821D-22DA-D51D-3C0B-E9B7BAB38CCA}"/>
                </a:ext>
              </a:extLst>
            </p:cNvPr>
            <p:cNvSpPr>
              <a:spLocks/>
            </p:cNvSpPr>
            <p:nvPr/>
          </p:nvSpPr>
          <p:spPr bwMode="auto">
            <a:xfrm>
              <a:off x="3836199" y="3268142"/>
              <a:ext cx="37911" cy="32966"/>
            </a:xfrm>
            <a:custGeom>
              <a:avLst/>
              <a:gdLst/>
              <a:ahLst/>
              <a:cxnLst>
                <a:cxn ang="0">
                  <a:pos x="15" y="0"/>
                </a:cxn>
                <a:cxn ang="0">
                  <a:pos x="23" y="8"/>
                </a:cxn>
                <a:cxn ang="0">
                  <a:pos x="23" y="11"/>
                </a:cxn>
                <a:cxn ang="0">
                  <a:pos x="19" y="14"/>
                </a:cxn>
                <a:cxn ang="0">
                  <a:pos x="5" y="19"/>
                </a:cxn>
                <a:cxn ang="0">
                  <a:pos x="1" y="20"/>
                </a:cxn>
                <a:cxn ang="0">
                  <a:pos x="0" y="19"/>
                </a:cxn>
                <a:cxn ang="0">
                  <a:pos x="0" y="15"/>
                </a:cxn>
                <a:cxn ang="0">
                  <a:pos x="1" y="12"/>
                </a:cxn>
                <a:cxn ang="0">
                  <a:pos x="4" y="9"/>
                </a:cxn>
                <a:cxn ang="0">
                  <a:pos x="5" y="7"/>
                </a:cxn>
                <a:cxn ang="0">
                  <a:pos x="8" y="4"/>
                </a:cxn>
                <a:cxn ang="0">
                  <a:pos x="11" y="3"/>
                </a:cxn>
                <a:cxn ang="0">
                  <a:pos x="12" y="1"/>
                </a:cxn>
                <a:cxn ang="0">
                  <a:pos x="15" y="0"/>
                </a:cxn>
              </a:cxnLst>
              <a:rect l="0" t="0" r="r" b="b"/>
              <a:pathLst>
                <a:path w="23" h="20">
                  <a:moveTo>
                    <a:pt x="15" y="0"/>
                  </a:moveTo>
                  <a:lnTo>
                    <a:pt x="23" y="8"/>
                  </a:lnTo>
                  <a:lnTo>
                    <a:pt x="23" y="11"/>
                  </a:lnTo>
                  <a:lnTo>
                    <a:pt x="19" y="14"/>
                  </a:lnTo>
                  <a:lnTo>
                    <a:pt x="5" y="19"/>
                  </a:lnTo>
                  <a:lnTo>
                    <a:pt x="1" y="20"/>
                  </a:lnTo>
                  <a:lnTo>
                    <a:pt x="0" y="19"/>
                  </a:lnTo>
                  <a:lnTo>
                    <a:pt x="0" y="15"/>
                  </a:lnTo>
                  <a:lnTo>
                    <a:pt x="1" y="12"/>
                  </a:lnTo>
                  <a:lnTo>
                    <a:pt x="4" y="9"/>
                  </a:lnTo>
                  <a:lnTo>
                    <a:pt x="5" y="7"/>
                  </a:lnTo>
                  <a:lnTo>
                    <a:pt x="8" y="4"/>
                  </a:lnTo>
                  <a:lnTo>
                    <a:pt x="11" y="3"/>
                  </a:lnTo>
                  <a:lnTo>
                    <a:pt x="12" y="1"/>
                  </a:lnTo>
                  <a:lnTo>
                    <a:pt x="1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6" name="Freeform 34">
              <a:extLst>
                <a:ext uri="{FF2B5EF4-FFF2-40B4-BE49-F238E27FC236}">
                  <a16:creationId xmlns:a16="http://schemas.microsoft.com/office/drawing/2014/main" id="{9409A417-9B57-395E-87E6-C0ED2446FFFA}"/>
                </a:ext>
              </a:extLst>
            </p:cNvPr>
            <p:cNvSpPr>
              <a:spLocks/>
            </p:cNvSpPr>
            <p:nvPr/>
          </p:nvSpPr>
          <p:spPr bwMode="auto">
            <a:xfrm>
              <a:off x="3636754" y="3126388"/>
              <a:ext cx="51097" cy="39559"/>
            </a:xfrm>
            <a:custGeom>
              <a:avLst/>
              <a:gdLst/>
              <a:ahLst/>
              <a:cxnLst>
                <a:cxn ang="0">
                  <a:pos x="13" y="0"/>
                </a:cxn>
                <a:cxn ang="0">
                  <a:pos x="20" y="0"/>
                </a:cxn>
                <a:cxn ang="0">
                  <a:pos x="23" y="3"/>
                </a:cxn>
                <a:cxn ang="0">
                  <a:pos x="23" y="5"/>
                </a:cxn>
                <a:cxn ang="0">
                  <a:pos x="21" y="7"/>
                </a:cxn>
                <a:cxn ang="0">
                  <a:pos x="21" y="11"/>
                </a:cxn>
                <a:cxn ang="0">
                  <a:pos x="24" y="12"/>
                </a:cxn>
                <a:cxn ang="0">
                  <a:pos x="28" y="16"/>
                </a:cxn>
                <a:cxn ang="0">
                  <a:pos x="29" y="19"/>
                </a:cxn>
                <a:cxn ang="0">
                  <a:pos x="29" y="20"/>
                </a:cxn>
                <a:cxn ang="0">
                  <a:pos x="31" y="23"/>
                </a:cxn>
                <a:cxn ang="0">
                  <a:pos x="29" y="24"/>
                </a:cxn>
                <a:cxn ang="0">
                  <a:pos x="6" y="24"/>
                </a:cxn>
                <a:cxn ang="0">
                  <a:pos x="1" y="21"/>
                </a:cxn>
                <a:cxn ang="0">
                  <a:pos x="0" y="19"/>
                </a:cxn>
                <a:cxn ang="0">
                  <a:pos x="0" y="15"/>
                </a:cxn>
                <a:cxn ang="0">
                  <a:pos x="1" y="12"/>
                </a:cxn>
                <a:cxn ang="0">
                  <a:pos x="4" y="8"/>
                </a:cxn>
                <a:cxn ang="0">
                  <a:pos x="4" y="5"/>
                </a:cxn>
                <a:cxn ang="0">
                  <a:pos x="5" y="4"/>
                </a:cxn>
                <a:cxn ang="0">
                  <a:pos x="6" y="1"/>
                </a:cxn>
                <a:cxn ang="0">
                  <a:pos x="9" y="1"/>
                </a:cxn>
                <a:cxn ang="0">
                  <a:pos x="13" y="0"/>
                </a:cxn>
              </a:cxnLst>
              <a:rect l="0" t="0" r="r" b="b"/>
              <a:pathLst>
                <a:path w="31" h="24">
                  <a:moveTo>
                    <a:pt x="13" y="0"/>
                  </a:moveTo>
                  <a:lnTo>
                    <a:pt x="20" y="0"/>
                  </a:lnTo>
                  <a:lnTo>
                    <a:pt x="23" y="3"/>
                  </a:lnTo>
                  <a:lnTo>
                    <a:pt x="23" y="5"/>
                  </a:lnTo>
                  <a:lnTo>
                    <a:pt x="21" y="7"/>
                  </a:lnTo>
                  <a:lnTo>
                    <a:pt x="21" y="11"/>
                  </a:lnTo>
                  <a:lnTo>
                    <a:pt x="24" y="12"/>
                  </a:lnTo>
                  <a:lnTo>
                    <a:pt x="28" y="16"/>
                  </a:lnTo>
                  <a:lnTo>
                    <a:pt x="29" y="19"/>
                  </a:lnTo>
                  <a:lnTo>
                    <a:pt x="29" y="20"/>
                  </a:lnTo>
                  <a:lnTo>
                    <a:pt x="31" y="23"/>
                  </a:lnTo>
                  <a:lnTo>
                    <a:pt x="29" y="24"/>
                  </a:lnTo>
                  <a:lnTo>
                    <a:pt x="6" y="24"/>
                  </a:lnTo>
                  <a:lnTo>
                    <a:pt x="1" y="21"/>
                  </a:lnTo>
                  <a:lnTo>
                    <a:pt x="0" y="19"/>
                  </a:lnTo>
                  <a:lnTo>
                    <a:pt x="0" y="15"/>
                  </a:lnTo>
                  <a:lnTo>
                    <a:pt x="1" y="12"/>
                  </a:lnTo>
                  <a:lnTo>
                    <a:pt x="4" y="8"/>
                  </a:lnTo>
                  <a:lnTo>
                    <a:pt x="4" y="5"/>
                  </a:lnTo>
                  <a:lnTo>
                    <a:pt x="5" y="4"/>
                  </a:lnTo>
                  <a:lnTo>
                    <a:pt x="6" y="1"/>
                  </a:lnTo>
                  <a:lnTo>
                    <a:pt x="9" y="1"/>
                  </a:lnTo>
                  <a:lnTo>
                    <a:pt x="1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7" name="Freeform 35">
              <a:extLst>
                <a:ext uri="{FF2B5EF4-FFF2-40B4-BE49-F238E27FC236}">
                  <a16:creationId xmlns:a16="http://schemas.microsoft.com/office/drawing/2014/main" id="{561E2680-DEC0-F265-5D74-B67BB281AB3B}"/>
                </a:ext>
              </a:extLst>
            </p:cNvPr>
            <p:cNvSpPr>
              <a:spLocks/>
            </p:cNvSpPr>
            <p:nvPr/>
          </p:nvSpPr>
          <p:spPr bwMode="auto">
            <a:xfrm>
              <a:off x="3758729" y="3192321"/>
              <a:ext cx="16483" cy="18132"/>
            </a:xfrm>
            <a:custGeom>
              <a:avLst/>
              <a:gdLst/>
              <a:ahLst/>
              <a:cxnLst>
                <a:cxn ang="0">
                  <a:pos x="4" y="0"/>
                </a:cxn>
                <a:cxn ang="0">
                  <a:pos x="6" y="0"/>
                </a:cxn>
                <a:cxn ang="0">
                  <a:pos x="8" y="2"/>
                </a:cxn>
                <a:cxn ang="0">
                  <a:pos x="10" y="2"/>
                </a:cxn>
                <a:cxn ang="0">
                  <a:pos x="10" y="4"/>
                </a:cxn>
                <a:cxn ang="0">
                  <a:pos x="9" y="7"/>
                </a:cxn>
                <a:cxn ang="0">
                  <a:pos x="8" y="8"/>
                </a:cxn>
                <a:cxn ang="0">
                  <a:pos x="8" y="10"/>
                </a:cxn>
                <a:cxn ang="0">
                  <a:pos x="6" y="11"/>
                </a:cxn>
                <a:cxn ang="0">
                  <a:pos x="1" y="11"/>
                </a:cxn>
                <a:cxn ang="0">
                  <a:pos x="0" y="8"/>
                </a:cxn>
                <a:cxn ang="0">
                  <a:pos x="0" y="7"/>
                </a:cxn>
                <a:cxn ang="0">
                  <a:pos x="1" y="6"/>
                </a:cxn>
                <a:cxn ang="0">
                  <a:pos x="1" y="3"/>
                </a:cxn>
                <a:cxn ang="0">
                  <a:pos x="4" y="0"/>
                </a:cxn>
              </a:cxnLst>
              <a:rect l="0" t="0" r="r" b="b"/>
              <a:pathLst>
                <a:path w="10" h="11">
                  <a:moveTo>
                    <a:pt x="4" y="0"/>
                  </a:moveTo>
                  <a:lnTo>
                    <a:pt x="6" y="0"/>
                  </a:lnTo>
                  <a:lnTo>
                    <a:pt x="8" y="2"/>
                  </a:lnTo>
                  <a:lnTo>
                    <a:pt x="10" y="2"/>
                  </a:lnTo>
                  <a:lnTo>
                    <a:pt x="10" y="4"/>
                  </a:lnTo>
                  <a:lnTo>
                    <a:pt x="9" y="7"/>
                  </a:lnTo>
                  <a:lnTo>
                    <a:pt x="8" y="8"/>
                  </a:lnTo>
                  <a:lnTo>
                    <a:pt x="8" y="10"/>
                  </a:lnTo>
                  <a:lnTo>
                    <a:pt x="6" y="11"/>
                  </a:lnTo>
                  <a:lnTo>
                    <a:pt x="1" y="11"/>
                  </a:lnTo>
                  <a:lnTo>
                    <a:pt x="0" y="8"/>
                  </a:lnTo>
                  <a:lnTo>
                    <a:pt x="0" y="7"/>
                  </a:lnTo>
                  <a:lnTo>
                    <a:pt x="1" y="6"/>
                  </a:lnTo>
                  <a:lnTo>
                    <a:pt x="1" y="3"/>
                  </a:lnTo>
                  <a:lnTo>
                    <a:pt x="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8" name="Freeform 36">
              <a:extLst>
                <a:ext uri="{FF2B5EF4-FFF2-40B4-BE49-F238E27FC236}">
                  <a16:creationId xmlns:a16="http://schemas.microsoft.com/office/drawing/2014/main" id="{3AEABB0D-29CC-C997-234A-87DE670841FC}"/>
                </a:ext>
              </a:extLst>
            </p:cNvPr>
            <p:cNvSpPr>
              <a:spLocks/>
            </p:cNvSpPr>
            <p:nvPr/>
          </p:nvSpPr>
          <p:spPr bwMode="auto">
            <a:xfrm>
              <a:off x="3160393" y="3287923"/>
              <a:ext cx="54394" cy="87360"/>
            </a:xfrm>
            <a:custGeom>
              <a:avLst/>
              <a:gdLst/>
              <a:ahLst/>
              <a:cxnLst>
                <a:cxn ang="0">
                  <a:pos x="8" y="0"/>
                </a:cxn>
                <a:cxn ang="0">
                  <a:pos x="12" y="0"/>
                </a:cxn>
                <a:cxn ang="0">
                  <a:pos x="13" y="3"/>
                </a:cxn>
                <a:cxn ang="0">
                  <a:pos x="17" y="12"/>
                </a:cxn>
                <a:cxn ang="0">
                  <a:pos x="21" y="23"/>
                </a:cxn>
                <a:cxn ang="0">
                  <a:pos x="24" y="30"/>
                </a:cxn>
                <a:cxn ang="0">
                  <a:pos x="27" y="33"/>
                </a:cxn>
                <a:cxn ang="0">
                  <a:pos x="28" y="35"/>
                </a:cxn>
                <a:cxn ang="0">
                  <a:pos x="29" y="37"/>
                </a:cxn>
                <a:cxn ang="0">
                  <a:pos x="33" y="45"/>
                </a:cxn>
                <a:cxn ang="0">
                  <a:pos x="33" y="46"/>
                </a:cxn>
                <a:cxn ang="0">
                  <a:pos x="31" y="46"/>
                </a:cxn>
                <a:cxn ang="0">
                  <a:pos x="29" y="49"/>
                </a:cxn>
                <a:cxn ang="0">
                  <a:pos x="27" y="50"/>
                </a:cxn>
                <a:cxn ang="0">
                  <a:pos x="24" y="53"/>
                </a:cxn>
                <a:cxn ang="0">
                  <a:pos x="19" y="53"/>
                </a:cxn>
                <a:cxn ang="0">
                  <a:pos x="15" y="51"/>
                </a:cxn>
                <a:cxn ang="0">
                  <a:pos x="9" y="46"/>
                </a:cxn>
                <a:cxn ang="0">
                  <a:pos x="8" y="43"/>
                </a:cxn>
                <a:cxn ang="0">
                  <a:pos x="8" y="41"/>
                </a:cxn>
                <a:cxn ang="0">
                  <a:pos x="6" y="39"/>
                </a:cxn>
                <a:cxn ang="0">
                  <a:pos x="1" y="28"/>
                </a:cxn>
                <a:cxn ang="0">
                  <a:pos x="0" y="19"/>
                </a:cxn>
                <a:cxn ang="0">
                  <a:pos x="1" y="11"/>
                </a:cxn>
                <a:cxn ang="0">
                  <a:pos x="5" y="3"/>
                </a:cxn>
                <a:cxn ang="0">
                  <a:pos x="8" y="0"/>
                </a:cxn>
              </a:cxnLst>
              <a:rect l="0" t="0" r="r" b="b"/>
              <a:pathLst>
                <a:path w="33" h="53">
                  <a:moveTo>
                    <a:pt x="8" y="0"/>
                  </a:moveTo>
                  <a:lnTo>
                    <a:pt x="12" y="0"/>
                  </a:lnTo>
                  <a:lnTo>
                    <a:pt x="13" y="3"/>
                  </a:lnTo>
                  <a:lnTo>
                    <a:pt x="17" y="12"/>
                  </a:lnTo>
                  <a:lnTo>
                    <a:pt x="21" y="23"/>
                  </a:lnTo>
                  <a:lnTo>
                    <a:pt x="24" y="30"/>
                  </a:lnTo>
                  <a:lnTo>
                    <a:pt x="27" y="33"/>
                  </a:lnTo>
                  <a:lnTo>
                    <a:pt x="28" y="35"/>
                  </a:lnTo>
                  <a:lnTo>
                    <a:pt x="29" y="37"/>
                  </a:lnTo>
                  <a:lnTo>
                    <a:pt x="33" y="45"/>
                  </a:lnTo>
                  <a:lnTo>
                    <a:pt x="33" y="46"/>
                  </a:lnTo>
                  <a:lnTo>
                    <a:pt x="31" y="46"/>
                  </a:lnTo>
                  <a:lnTo>
                    <a:pt x="29" y="49"/>
                  </a:lnTo>
                  <a:lnTo>
                    <a:pt x="27" y="50"/>
                  </a:lnTo>
                  <a:lnTo>
                    <a:pt x="24" y="53"/>
                  </a:lnTo>
                  <a:lnTo>
                    <a:pt x="19" y="53"/>
                  </a:lnTo>
                  <a:lnTo>
                    <a:pt x="15" y="51"/>
                  </a:lnTo>
                  <a:lnTo>
                    <a:pt x="9" y="46"/>
                  </a:lnTo>
                  <a:lnTo>
                    <a:pt x="8" y="43"/>
                  </a:lnTo>
                  <a:lnTo>
                    <a:pt x="8" y="41"/>
                  </a:lnTo>
                  <a:lnTo>
                    <a:pt x="6" y="39"/>
                  </a:lnTo>
                  <a:lnTo>
                    <a:pt x="1" y="28"/>
                  </a:lnTo>
                  <a:lnTo>
                    <a:pt x="0" y="19"/>
                  </a:lnTo>
                  <a:lnTo>
                    <a:pt x="1" y="11"/>
                  </a:lnTo>
                  <a:lnTo>
                    <a:pt x="5" y="3"/>
                  </a:lnTo>
                  <a:lnTo>
                    <a:pt x="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89" name="Freeform 37">
              <a:extLst>
                <a:ext uri="{FF2B5EF4-FFF2-40B4-BE49-F238E27FC236}">
                  <a16:creationId xmlns:a16="http://schemas.microsoft.com/office/drawing/2014/main" id="{8FD336B3-436D-7BFF-DDDA-8FC5C17DE8B6}"/>
                </a:ext>
              </a:extLst>
            </p:cNvPr>
            <p:cNvSpPr>
              <a:spLocks/>
            </p:cNvSpPr>
            <p:nvPr/>
          </p:nvSpPr>
          <p:spPr bwMode="auto">
            <a:xfrm>
              <a:off x="2763151" y="3198914"/>
              <a:ext cx="79119" cy="69229"/>
            </a:xfrm>
            <a:custGeom>
              <a:avLst/>
              <a:gdLst/>
              <a:ahLst/>
              <a:cxnLst>
                <a:cxn ang="0">
                  <a:pos x="18" y="0"/>
                </a:cxn>
                <a:cxn ang="0">
                  <a:pos x="26" y="0"/>
                </a:cxn>
                <a:cxn ang="0">
                  <a:pos x="31" y="4"/>
                </a:cxn>
                <a:cxn ang="0">
                  <a:pos x="38" y="10"/>
                </a:cxn>
                <a:cxn ang="0">
                  <a:pos x="43" y="16"/>
                </a:cxn>
                <a:cxn ang="0">
                  <a:pos x="47" y="25"/>
                </a:cxn>
                <a:cxn ang="0">
                  <a:pos x="48" y="30"/>
                </a:cxn>
                <a:cxn ang="0">
                  <a:pos x="47" y="34"/>
                </a:cxn>
                <a:cxn ang="0">
                  <a:pos x="42" y="37"/>
                </a:cxn>
                <a:cxn ang="0">
                  <a:pos x="34" y="39"/>
                </a:cxn>
                <a:cxn ang="0">
                  <a:pos x="24" y="42"/>
                </a:cxn>
                <a:cxn ang="0">
                  <a:pos x="16" y="42"/>
                </a:cxn>
                <a:cxn ang="0">
                  <a:pos x="9" y="39"/>
                </a:cxn>
                <a:cxn ang="0">
                  <a:pos x="3" y="31"/>
                </a:cxn>
                <a:cxn ang="0">
                  <a:pos x="0" y="25"/>
                </a:cxn>
                <a:cxn ang="0">
                  <a:pos x="1" y="18"/>
                </a:cxn>
                <a:cxn ang="0">
                  <a:pos x="5" y="11"/>
                </a:cxn>
                <a:cxn ang="0">
                  <a:pos x="11" y="4"/>
                </a:cxn>
                <a:cxn ang="0">
                  <a:pos x="18" y="0"/>
                </a:cxn>
              </a:cxnLst>
              <a:rect l="0" t="0" r="r" b="b"/>
              <a:pathLst>
                <a:path w="48" h="42">
                  <a:moveTo>
                    <a:pt x="18" y="0"/>
                  </a:moveTo>
                  <a:lnTo>
                    <a:pt x="26" y="0"/>
                  </a:lnTo>
                  <a:lnTo>
                    <a:pt x="31" y="4"/>
                  </a:lnTo>
                  <a:lnTo>
                    <a:pt x="38" y="10"/>
                  </a:lnTo>
                  <a:lnTo>
                    <a:pt x="43" y="16"/>
                  </a:lnTo>
                  <a:lnTo>
                    <a:pt x="47" y="25"/>
                  </a:lnTo>
                  <a:lnTo>
                    <a:pt x="48" y="30"/>
                  </a:lnTo>
                  <a:lnTo>
                    <a:pt x="47" y="34"/>
                  </a:lnTo>
                  <a:lnTo>
                    <a:pt x="42" y="37"/>
                  </a:lnTo>
                  <a:lnTo>
                    <a:pt x="34" y="39"/>
                  </a:lnTo>
                  <a:lnTo>
                    <a:pt x="24" y="42"/>
                  </a:lnTo>
                  <a:lnTo>
                    <a:pt x="16" y="42"/>
                  </a:lnTo>
                  <a:lnTo>
                    <a:pt x="9" y="39"/>
                  </a:lnTo>
                  <a:lnTo>
                    <a:pt x="3" y="31"/>
                  </a:lnTo>
                  <a:lnTo>
                    <a:pt x="0" y="25"/>
                  </a:lnTo>
                  <a:lnTo>
                    <a:pt x="1" y="18"/>
                  </a:lnTo>
                  <a:lnTo>
                    <a:pt x="5" y="11"/>
                  </a:lnTo>
                  <a:lnTo>
                    <a:pt x="11" y="4"/>
                  </a:lnTo>
                  <a:lnTo>
                    <a:pt x="1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0" name="Freeform 38">
              <a:extLst>
                <a:ext uri="{FF2B5EF4-FFF2-40B4-BE49-F238E27FC236}">
                  <a16:creationId xmlns:a16="http://schemas.microsoft.com/office/drawing/2014/main" id="{3F989A07-E975-BEAE-F659-0FA3D1FD027E}"/>
                </a:ext>
              </a:extLst>
            </p:cNvPr>
            <p:cNvSpPr>
              <a:spLocks/>
            </p:cNvSpPr>
            <p:nvPr/>
          </p:nvSpPr>
          <p:spPr bwMode="auto">
            <a:xfrm>
              <a:off x="3020287" y="2729147"/>
              <a:ext cx="697235" cy="519218"/>
            </a:xfrm>
            <a:custGeom>
              <a:avLst/>
              <a:gdLst/>
              <a:ahLst/>
              <a:cxnLst>
                <a:cxn ang="0">
                  <a:pos x="423" y="14"/>
                </a:cxn>
                <a:cxn ang="0">
                  <a:pos x="403" y="48"/>
                </a:cxn>
                <a:cxn ang="0">
                  <a:pos x="301" y="66"/>
                </a:cxn>
                <a:cxn ang="0">
                  <a:pos x="254" y="80"/>
                </a:cxn>
                <a:cxn ang="0">
                  <a:pos x="245" y="95"/>
                </a:cxn>
                <a:cxn ang="0">
                  <a:pos x="233" y="99"/>
                </a:cxn>
                <a:cxn ang="0">
                  <a:pos x="223" y="97"/>
                </a:cxn>
                <a:cxn ang="0">
                  <a:pos x="207" y="97"/>
                </a:cxn>
                <a:cxn ang="0">
                  <a:pos x="198" y="121"/>
                </a:cxn>
                <a:cxn ang="0">
                  <a:pos x="186" y="121"/>
                </a:cxn>
                <a:cxn ang="0">
                  <a:pos x="179" y="133"/>
                </a:cxn>
                <a:cxn ang="0">
                  <a:pos x="171" y="124"/>
                </a:cxn>
                <a:cxn ang="0">
                  <a:pos x="165" y="137"/>
                </a:cxn>
                <a:cxn ang="0">
                  <a:pos x="157" y="151"/>
                </a:cxn>
                <a:cxn ang="0">
                  <a:pos x="134" y="152"/>
                </a:cxn>
                <a:cxn ang="0">
                  <a:pos x="132" y="161"/>
                </a:cxn>
                <a:cxn ang="0">
                  <a:pos x="124" y="171"/>
                </a:cxn>
                <a:cxn ang="0">
                  <a:pos x="112" y="176"/>
                </a:cxn>
                <a:cxn ang="0">
                  <a:pos x="109" y="183"/>
                </a:cxn>
                <a:cxn ang="0">
                  <a:pos x="90" y="199"/>
                </a:cxn>
                <a:cxn ang="0">
                  <a:pos x="75" y="221"/>
                </a:cxn>
                <a:cxn ang="0">
                  <a:pos x="74" y="293"/>
                </a:cxn>
                <a:cxn ang="0">
                  <a:pos x="79" y="315"/>
                </a:cxn>
                <a:cxn ang="0">
                  <a:pos x="59" y="301"/>
                </a:cxn>
                <a:cxn ang="0">
                  <a:pos x="44" y="297"/>
                </a:cxn>
                <a:cxn ang="0">
                  <a:pos x="11" y="265"/>
                </a:cxn>
                <a:cxn ang="0">
                  <a:pos x="27" y="258"/>
                </a:cxn>
                <a:cxn ang="0">
                  <a:pos x="24" y="242"/>
                </a:cxn>
                <a:cxn ang="0">
                  <a:pos x="31" y="237"/>
                </a:cxn>
                <a:cxn ang="0">
                  <a:pos x="26" y="225"/>
                </a:cxn>
                <a:cxn ang="0">
                  <a:pos x="17" y="215"/>
                </a:cxn>
                <a:cxn ang="0">
                  <a:pos x="1" y="206"/>
                </a:cxn>
                <a:cxn ang="0">
                  <a:pos x="23" y="175"/>
                </a:cxn>
                <a:cxn ang="0">
                  <a:pos x="34" y="180"/>
                </a:cxn>
                <a:cxn ang="0">
                  <a:pos x="59" y="155"/>
                </a:cxn>
                <a:cxn ang="0">
                  <a:pos x="67" y="144"/>
                </a:cxn>
                <a:cxn ang="0">
                  <a:pos x="77" y="133"/>
                </a:cxn>
                <a:cxn ang="0">
                  <a:pos x="105" y="132"/>
                </a:cxn>
                <a:cxn ang="0">
                  <a:pos x="121" y="117"/>
                </a:cxn>
                <a:cxn ang="0">
                  <a:pos x="118" y="113"/>
                </a:cxn>
                <a:cxn ang="0">
                  <a:pos x="116" y="102"/>
                </a:cxn>
                <a:cxn ang="0">
                  <a:pos x="136" y="94"/>
                </a:cxn>
                <a:cxn ang="0">
                  <a:pos x="149" y="90"/>
                </a:cxn>
                <a:cxn ang="0">
                  <a:pos x="160" y="78"/>
                </a:cxn>
                <a:cxn ang="0">
                  <a:pos x="165" y="68"/>
                </a:cxn>
                <a:cxn ang="0">
                  <a:pos x="184" y="70"/>
                </a:cxn>
                <a:cxn ang="0">
                  <a:pos x="186" y="58"/>
                </a:cxn>
                <a:cxn ang="0">
                  <a:pos x="186" y="44"/>
                </a:cxn>
                <a:cxn ang="0">
                  <a:pos x="194" y="45"/>
                </a:cxn>
                <a:cxn ang="0">
                  <a:pos x="203" y="39"/>
                </a:cxn>
                <a:cxn ang="0">
                  <a:pos x="216" y="39"/>
                </a:cxn>
                <a:cxn ang="0">
                  <a:pos x="230" y="29"/>
                </a:cxn>
                <a:cxn ang="0">
                  <a:pos x="285" y="23"/>
                </a:cxn>
                <a:cxn ang="0">
                  <a:pos x="296" y="8"/>
                </a:cxn>
                <a:cxn ang="0">
                  <a:pos x="328" y="21"/>
                </a:cxn>
                <a:cxn ang="0">
                  <a:pos x="366" y="16"/>
                </a:cxn>
                <a:cxn ang="0">
                  <a:pos x="389" y="6"/>
                </a:cxn>
              </a:cxnLst>
              <a:rect l="0" t="0" r="r" b="b"/>
              <a:pathLst>
                <a:path w="423" h="315">
                  <a:moveTo>
                    <a:pt x="407" y="0"/>
                  </a:moveTo>
                  <a:lnTo>
                    <a:pt x="415" y="2"/>
                  </a:lnTo>
                  <a:lnTo>
                    <a:pt x="419" y="5"/>
                  </a:lnTo>
                  <a:lnTo>
                    <a:pt x="421" y="8"/>
                  </a:lnTo>
                  <a:lnTo>
                    <a:pt x="423" y="12"/>
                  </a:lnTo>
                  <a:lnTo>
                    <a:pt x="423" y="14"/>
                  </a:lnTo>
                  <a:lnTo>
                    <a:pt x="421" y="25"/>
                  </a:lnTo>
                  <a:lnTo>
                    <a:pt x="421" y="31"/>
                  </a:lnTo>
                  <a:lnTo>
                    <a:pt x="419" y="33"/>
                  </a:lnTo>
                  <a:lnTo>
                    <a:pt x="417" y="37"/>
                  </a:lnTo>
                  <a:lnTo>
                    <a:pt x="411" y="41"/>
                  </a:lnTo>
                  <a:lnTo>
                    <a:pt x="403" y="48"/>
                  </a:lnTo>
                  <a:lnTo>
                    <a:pt x="393" y="52"/>
                  </a:lnTo>
                  <a:lnTo>
                    <a:pt x="376" y="56"/>
                  </a:lnTo>
                  <a:lnTo>
                    <a:pt x="339" y="62"/>
                  </a:lnTo>
                  <a:lnTo>
                    <a:pt x="323" y="63"/>
                  </a:lnTo>
                  <a:lnTo>
                    <a:pt x="309" y="64"/>
                  </a:lnTo>
                  <a:lnTo>
                    <a:pt x="301" y="66"/>
                  </a:lnTo>
                  <a:lnTo>
                    <a:pt x="294" y="68"/>
                  </a:lnTo>
                  <a:lnTo>
                    <a:pt x="286" y="71"/>
                  </a:lnTo>
                  <a:lnTo>
                    <a:pt x="276" y="74"/>
                  </a:lnTo>
                  <a:lnTo>
                    <a:pt x="266" y="78"/>
                  </a:lnTo>
                  <a:lnTo>
                    <a:pt x="258" y="79"/>
                  </a:lnTo>
                  <a:lnTo>
                    <a:pt x="254" y="80"/>
                  </a:lnTo>
                  <a:lnTo>
                    <a:pt x="253" y="80"/>
                  </a:lnTo>
                  <a:lnTo>
                    <a:pt x="251" y="82"/>
                  </a:lnTo>
                  <a:lnTo>
                    <a:pt x="251" y="87"/>
                  </a:lnTo>
                  <a:lnTo>
                    <a:pt x="250" y="89"/>
                  </a:lnTo>
                  <a:lnTo>
                    <a:pt x="247" y="94"/>
                  </a:lnTo>
                  <a:lnTo>
                    <a:pt x="245" y="95"/>
                  </a:lnTo>
                  <a:lnTo>
                    <a:pt x="242" y="98"/>
                  </a:lnTo>
                  <a:lnTo>
                    <a:pt x="239" y="98"/>
                  </a:lnTo>
                  <a:lnTo>
                    <a:pt x="238" y="97"/>
                  </a:lnTo>
                  <a:lnTo>
                    <a:pt x="238" y="95"/>
                  </a:lnTo>
                  <a:lnTo>
                    <a:pt x="237" y="95"/>
                  </a:lnTo>
                  <a:lnTo>
                    <a:pt x="233" y="99"/>
                  </a:lnTo>
                  <a:lnTo>
                    <a:pt x="230" y="97"/>
                  </a:lnTo>
                  <a:lnTo>
                    <a:pt x="229" y="94"/>
                  </a:lnTo>
                  <a:lnTo>
                    <a:pt x="229" y="91"/>
                  </a:lnTo>
                  <a:lnTo>
                    <a:pt x="227" y="91"/>
                  </a:lnTo>
                  <a:lnTo>
                    <a:pt x="225" y="94"/>
                  </a:lnTo>
                  <a:lnTo>
                    <a:pt x="223" y="97"/>
                  </a:lnTo>
                  <a:lnTo>
                    <a:pt x="219" y="101"/>
                  </a:lnTo>
                  <a:lnTo>
                    <a:pt x="216" y="101"/>
                  </a:lnTo>
                  <a:lnTo>
                    <a:pt x="214" y="99"/>
                  </a:lnTo>
                  <a:lnTo>
                    <a:pt x="210" y="95"/>
                  </a:lnTo>
                  <a:lnTo>
                    <a:pt x="208" y="95"/>
                  </a:lnTo>
                  <a:lnTo>
                    <a:pt x="207" y="97"/>
                  </a:lnTo>
                  <a:lnTo>
                    <a:pt x="206" y="99"/>
                  </a:lnTo>
                  <a:lnTo>
                    <a:pt x="203" y="107"/>
                  </a:lnTo>
                  <a:lnTo>
                    <a:pt x="203" y="111"/>
                  </a:lnTo>
                  <a:lnTo>
                    <a:pt x="202" y="116"/>
                  </a:lnTo>
                  <a:lnTo>
                    <a:pt x="199" y="118"/>
                  </a:lnTo>
                  <a:lnTo>
                    <a:pt x="198" y="121"/>
                  </a:lnTo>
                  <a:lnTo>
                    <a:pt x="195" y="122"/>
                  </a:lnTo>
                  <a:lnTo>
                    <a:pt x="194" y="125"/>
                  </a:lnTo>
                  <a:lnTo>
                    <a:pt x="191" y="125"/>
                  </a:lnTo>
                  <a:lnTo>
                    <a:pt x="190" y="126"/>
                  </a:lnTo>
                  <a:lnTo>
                    <a:pt x="187" y="124"/>
                  </a:lnTo>
                  <a:lnTo>
                    <a:pt x="186" y="121"/>
                  </a:lnTo>
                  <a:lnTo>
                    <a:pt x="184" y="117"/>
                  </a:lnTo>
                  <a:lnTo>
                    <a:pt x="182" y="114"/>
                  </a:lnTo>
                  <a:lnTo>
                    <a:pt x="180" y="114"/>
                  </a:lnTo>
                  <a:lnTo>
                    <a:pt x="180" y="129"/>
                  </a:lnTo>
                  <a:lnTo>
                    <a:pt x="179" y="132"/>
                  </a:lnTo>
                  <a:lnTo>
                    <a:pt x="179" y="133"/>
                  </a:lnTo>
                  <a:lnTo>
                    <a:pt x="177" y="133"/>
                  </a:lnTo>
                  <a:lnTo>
                    <a:pt x="176" y="132"/>
                  </a:lnTo>
                  <a:lnTo>
                    <a:pt x="175" y="129"/>
                  </a:lnTo>
                  <a:lnTo>
                    <a:pt x="173" y="128"/>
                  </a:lnTo>
                  <a:lnTo>
                    <a:pt x="172" y="125"/>
                  </a:lnTo>
                  <a:lnTo>
                    <a:pt x="171" y="124"/>
                  </a:lnTo>
                  <a:lnTo>
                    <a:pt x="169" y="124"/>
                  </a:lnTo>
                  <a:lnTo>
                    <a:pt x="168" y="125"/>
                  </a:lnTo>
                  <a:lnTo>
                    <a:pt x="168" y="128"/>
                  </a:lnTo>
                  <a:lnTo>
                    <a:pt x="167" y="132"/>
                  </a:lnTo>
                  <a:lnTo>
                    <a:pt x="167" y="134"/>
                  </a:lnTo>
                  <a:lnTo>
                    <a:pt x="165" y="137"/>
                  </a:lnTo>
                  <a:lnTo>
                    <a:pt x="163" y="140"/>
                  </a:lnTo>
                  <a:lnTo>
                    <a:pt x="161" y="140"/>
                  </a:lnTo>
                  <a:lnTo>
                    <a:pt x="160" y="138"/>
                  </a:lnTo>
                  <a:lnTo>
                    <a:pt x="159" y="138"/>
                  </a:lnTo>
                  <a:lnTo>
                    <a:pt x="157" y="140"/>
                  </a:lnTo>
                  <a:lnTo>
                    <a:pt x="157" y="151"/>
                  </a:lnTo>
                  <a:lnTo>
                    <a:pt x="156" y="152"/>
                  </a:lnTo>
                  <a:lnTo>
                    <a:pt x="143" y="159"/>
                  </a:lnTo>
                  <a:lnTo>
                    <a:pt x="141" y="157"/>
                  </a:lnTo>
                  <a:lnTo>
                    <a:pt x="138" y="156"/>
                  </a:lnTo>
                  <a:lnTo>
                    <a:pt x="137" y="153"/>
                  </a:lnTo>
                  <a:lnTo>
                    <a:pt x="134" y="152"/>
                  </a:lnTo>
                  <a:lnTo>
                    <a:pt x="133" y="151"/>
                  </a:lnTo>
                  <a:lnTo>
                    <a:pt x="132" y="151"/>
                  </a:lnTo>
                  <a:lnTo>
                    <a:pt x="132" y="155"/>
                  </a:lnTo>
                  <a:lnTo>
                    <a:pt x="133" y="157"/>
                  </a:lnTo>
                  <a:lnTo>
                    <a:pt x="133" y="160"/>
                  </a:lnTo>
                  <a:lnTo>
                    <a:pt x="132" y="161"/>
                  </a:lnTo>
                  <a:lnTo>
                    <a:pt x="130" y="161"/>
                  </a:lnTo>
                  <a:lnTo>
                    <a:pt x="125" y="164"/>
                  </a:lnTo>
                  <a:lnTo>
                    <a:pt x="124" y="167"/>
                  </a:lnTo>
                  <a:lnTo>
                    <a:pt x="121" y="167"/>
                  </a:lnTo>
                  <a:lnTo>
                    <a:pt x="121" y="168"/>
                  </a:lnTo>
                  <a:lnTo>
                    <a:pt x="124" y="171"/>
                  </a:lnTo>
                  <a:lnTo>
                    <a:pt x="124" y="173"/>
                  </a:lnTo>
                  <a:lnTo>
                    <a:pt x="125" y="175"/>
                  </a:lnTo>
                  <a:lnTo>
                    <a:pt x="122" y="177"/>
                  </a:lnTo>
                  <a:lnTo>
                    <a:pt x="117" y="177"/>
                  </a:lnTo>
                  <a:lnTo>
                    <a:pt x="113" y="176"/>
                  </a:lnTo>
                  <a:lnTo>
                    <a:pt x="112" y="176"/>
                  </a:lnTo>
                  <a:lnTo>
                    <a:pt x="109" y="175"/>
                  </a:lnTo>
                  <a:lnTo>
                    <a:pt x="106" y="175"/>
                  </a:lnTo>
                  <a:lnTo>
                    <a:pt x="106" y="176"/>
                  </a:lnTo>
                  <a:lnTo>
                    <a:pt x="108" y="179"/>
                  </a:lnTo>
                  <a:lnTo>
                    <a:pt x="109" y="180"/>
                  </a:lnTo>
                  <a:lnTo>
                    <a:pt x="109" y="183"/>
                  </a:lnTo>
                  <a:lnTo>
                    <a:pt x="110" y="186"/>
                  </a:lnTo>
                  <a:lnTo>
                    <a:pt x="109" y="187"/>
                  </a:lnTo>
                  <a:lnTo>
                    <a:pt x="105" y="187"/>
                  </a:lnTo>
                  <a:lnTo>
                    <a:pt x="97" y="190"/>
                  </a:lnTo>
                  <a:lnTo>
                    <a:pt x="93" y="194"/>
                  </a:lnTo>
                  <a:lnTo>
                    <a:pt x="90" y="199"/>
                  </a:lnTo>
                  <a:lnTo>
                    <a:pt x="86" y="211"/>
                  </a:lnTo>
                  <a:lnTo>
                    <a:pt x="83" y="214"/>
                  </a:lnTo>
                  <a:lnTo>
                    <a:pt x="82" y="217"/>
                  </a:lnTo>
                  <a:lnTo>
                    <a:pt x="79" y="218"/>
                  </a:lnTo>
                  <a:lnTo>
                    <a:pt x="78" y="219"/>
                  </a:lnTo>
                  <a:lnTo>
                    <a:pt x="75" y="221"/>
                  </a:lnTo>
                  <a:lnTo>
                    <a:pt x="75" y="231"/>
                  </a:lnTo>
                  <a:lnTo>
                    <a:pt x="73" y="250"/>
                  </a:lnTo>
                  <a:lnTo>
                    <a:pt x="70" y="260"/>
                  </a:lnTo>
                  <a:lnTo>
                    <a:pt x="70" y="269"/>
                  </a:lnTo>
                  <a:lnTo>
                    <a:pt x="71" y="281"/>
                  </a:lnTo>
                  <a:lnTo>
                    <a:pt x="74" y="293"/>
                  </a:lnTo>
                  <a:lnTo>
                    <a:pt x="77" y="300"/>
                  </a:lnTo>
                  <a:lnTo>
                    <a:pt x="79" y="305"/>
                  </a:lnTo>
                  <a:lnTo>
                    <a:pt x="79" y="308"/>
                  </a:lnTo>
                  <a:lnTo>
                    <a:pt x="81" y="311"/>
                  </a:lnTo>
                  <a:lnTo>
                    <a:pt x="81" y="314"/>
                  </a:lnTo>
                  <a:lnTo>
                    <a:pt x="79" y="315"/>
                  </a:lnTo>
                  <a:lnTo>
                    <a:pt x="78" y="315"/>
                  </a:lnTo>
                  <a:lnTo>
                    <a:pt x="73" y="310"/>
                  </a:lnTo>
                  <a:lnTo>
                    <a:pt x="70" y="305"/>
                  </a:lnTo>
                  <a:lnTo>
                    <a:pt x="66" y="303"/>
                  </a:lnTo>
                  <a:lnTo>
                    <a:pt x="63" y="301"/>
                  </a:lnTo>
                  <a:lnTo>
                    <a:pt x="59" y="301"/>
                  </a:lnTo>
                  <a:lnTo>
                    <a:pt x="56" y="303"/>
                  </a:lnTo>
                  <a:lnTo>
                    <a:pt x="54" y="303"/>
                  </a:lnTo>
                  <a:lnTo>
                    <a:pt x="51" y="304"/>
                  </a:lnTo>
                  <a:lnTo>
                    <a:pt x="50" y="304"/>
                  </a:lnTo>
                  <a:lnTo>
                    <a:pt x="47" y="303"/>
                  </a:lnTo>
                  <a:lnTo>
                    <a:pt x="44" y="297"/>
                  </a:lnTo>
                  <a:lnTo>
                    <a:pt x="43" y="296"/>
                  </a:lnTo>
                  <a:lnTo>
                    <a:pt x="36" y="296"/>
                  </a:lnTo>
                  <a:lnTo>
                    <a:pt x="24" y="284"/>
                  </a:lnTo>
                  <a:lnTo>
                    <a:pt x="17" y="276"/>
                  </a:lnTo>
                  <a:lnTo>
                    <a:pt x="12" y="269"/>
                  </a:lnTo>
                  <a:lnTo>
                    <a:pt x="11" y="265"/>
                  </a:lnTo>
                  <a:lnTo>
                    <a:pt x="13" y="262"/>
                  </a:lnTo>
                  <a:lnTo>
                    <a:pt x="16" y="262"/>
                  </a:lnTo>
                  <a:lnTo>
                    <a:pt x="19" y="261"/>
                  </a:lnTo>
                  <a:lnTo>
                    <a:pt x="23" y="261"/>
                  </a:lnTo>
                  <a:lnTo>
                    <a:pt x="26" y="260"/>
                  </a:lnTo>
                  <a:lnTo>
                    <a:pt x="27" y="258"/>
                  </a:lnTo>
                  <a:lnTo>
                    <a:pt x="28" y="256"/>
                  </a:lnTo>
                  <a:lnTo>
                    <a:pt x="28" y="253"/>
                  </a:lnTo>
                  <a:lnTo>
                    <a:pt x="27" y="249"/>
                  </a:lnTo>
                  <a:lnTo>
                    <a:pt x="26" y="246"/>
                  </a:lnTo>
                  <a:lnTo>
                    <a:pt x="23" y="244"/>
                  </a:lnTo>
                  <a:lnTo>
                    <a:pt x="24" y="242"/>
                  </a:lnTo>
                  <a:lnTo>
                    <a:pt x="27" y="241"/>
                  </a:lnTo>
                  <a:lnTo>
                    <a:pt x="28" y="241"/>
                  </a:lnTo>
                  <a:lnTo>
                    <a:pt x="31" y="239"/>
                  </a:lnTo>
                  <a:lnTo>
                    <a:pt x="32" y="239"/>
                  </a:lnTo>
                  <a:lnTo>
                    <a:pt x="32" y="238"/>
                  </a:lnTo>
                  <a:lnTo>
                    <a:pt x="31" y="237"/>
                  </a:lnTo>
                  <a:lnTo>
                    <a:pt x="30" y="234"/>
                  </a:lnTo>
                  <a:lnTo>
                    <a:pt x="27" y="233"/>
                  </a:lnTo>
                  <a:lnTo>
                    <a:pt x="27" y="230"/>
                  </a:lnTo>
                  <a:lnTo>
                    <a:pt x="31" y="226"/>
                  </a:lnTo>
                  <a:lnTo>
                    <a:pt x="28" y="226"/>
                  </a:lnTo>
                  <a:lnTo>
                    <a:pt x="26" y="225"/>
                  </a:lnTo>
                  <a:lnTo>
                    <a:pt x="24" y="225"/>
                  </a:lnTo>
                  <a:lnTo>
                    <a:pt x="22" y="223"/>
                  </a:lnTo>
                  <a:lnTo>
                    <a:pt x="20" y="222"/>
                  </a:lnTo>
                  <a:lnTo>
                    <a:pt x="19" y="219"/>
                  </a:lnTo>
                  <a:lnTo>
                    <a:pt x="19" y="218"/>
                  </a:lnTo>
                  <a:lnTo>
                    <a:pt x="17" y="215"/>
                  </a:lnTo>
                  <a:lnTo>
                    <a:pt x="17" y="214"/>
                  </a:lnTo>
                  <a:lnTo>
                    <a:pt x="13" y="214"/>
                  </a:lnTo>
                  <a:lnTo>
                    <a:pt x="11" y="213"/>
                  </a:lnTo>
                  <a:lnTo>
                    <a:pt x="1" y="213"/>
                  </a:lnTo>
                  <a:lnTo>
                    <a:pt x="0" y="211"/>
                  </a:lnTo>
                  <a:lnTo>
                    <a:pt x="1" y="206"/>
                  </a:lnTo>
                  <a:lnTo>
                    <a:pt x="4" y="196"/>
                  </a:lnTo>
                  <a:lnTo>
                    <a:pt x="8" y="186"/>
                  </a:lnTo>
                  <a:lnTo>
                    <a:pt x="13" y="177"/>
                  </a:lnTo>
                  <a:lnTo>
                    <a:pt x="17" y="173"/>
                  </a:lnTo>
                  <a:lnTo>
                    <a:pt x="20" y="173"/>
                  </a:lnTo>
                  <a:lnTo>
                    <a:pt x="23" y="175"/>
                  </a:lnTo>
                  <a:lnTo>
                    <a:pt x="24" y="176"/>
                  </a:lnTo>
                  <a:lnTo>
                    <a:pt x="26" y="179"/>
                  </a:lnTo>
                  <a:lnTo>
                    <a:pt x="26" y="180"/>
                  </a:lnTo>
                  <a:lnTo>
                    <a:pt x="27" y="183"/>
                  </a:lnTo>
                  <a:lnTo>
                    <a:pt x="30" y="183"/>
                  </a:lnTo>
                  <a:lnTo>
                    <a:pt x="34" y="180"/>
                  </a:lnTo>
                  <a:lnTo>
                    <a:pt x="40" y="176"/>
                  </a:lnTo>
                  <a:lnTo>
                    <a:pt x="47" y="171"/>
                  </a:lnTo>
                  <a:lnTo>
                    <a:pt x="55" y="165"/>
                  </a:lnTo>
                  <a:lnTo>
                    <a:pt x="59" y="160"/>
                  </a:lnTo>
                  <a:lnTo>
                    <a:pt x="61" y="156"/>
                  </a:lnTo>
                  <a:lnTo>
                    <a:pt x="59" y="155"/>
                  </a:lnTo>
                  <a:lnTo>
                    <a:pt x="56" y="153"/>
                  </a:lnTo>
                  <a:lnTo>
                    <a:pt x="55" y="151"/>
                  </a:lnTo>
                  <a:lnTo>
                    <a:pt x="52" y="148"/>
                  </a:lnTo>
                  <a:lnTo>
                    <a:pt x="54" y="146"/>
                  </a:lnTo>
                  <a:lnTo>
                    <a:pt x="59" y="145"/>
                  </a:lnTo>
                  <a:lnTo>
                    <a:pt x="67" y="144"/>
                  </a:lnTo>
                  <a:lnTo>
                    <a:pt x="74" y="144"/>
                  </a:lnTo>
                  <a:lnTo>
                    <a:pt x="77" y="141"/>
                  </a:lnTo>
                  <a:lnTo>
                    <a:pt x="77" y="140"/>
                  </a:lnTo>
                  <a:lnTo>
                    <a:pt x="75" y="138"/>
                  </a:lnTo>
                  <a:lnTo>
                    <a:pt x="75" y="134"/>
                  </a:lnTo>
                  <a:lnTo>
                    <a:pt x="77" y="133"/>
                  </a:lnTo>
                  <a:lnTo>
                    <a:pt x="79" y="132"/>
                  </a:lnTo>
                  <a:lnTo>
                    <a:pt x="85" y="132"/>
                  </a:lnTo>
                  <a:lnTo>
                    <a:pt x="91" y="133"/>
                  </a:lnTo>
                  <a:lnTo>
                    <a:pt x="97" y="136"/>
                  </a:lnTo>
                  <a:lnTo>
                    <a:pt x="102" y="134"/>
                  </a:lnTo>
                  <a:lnTo>
                    <a:pt x="105" y="132"/>
                  </a:lnTo>
                  <a:lnTo>
                    <a:pt x="108" y="126"/>
                  </a:lnTo>
                  <a:lnTo>
                    <a:pt x="108" y="124"/>
                  </a:lnTo>
                  <a:lnTo>
                    <a:pt x="109" y="121"/>
                  </a:lnTo>
                  <a:lnTo>
                    <a:pt x="110" y="120"/>
                  </a:lnTo>
                  <a:lnTo>
                    <a:pt x="116" y="117"/>
                  </a:lnTo>
                  <a:lnTo>
                    <a:pt x="121" y="117"/>
                  </a:lnTo>
                  <a:lnTo>
                    <a:pt x="125" y="116"/>
                  </a:lnTo>
                  <a:lnTo>
                    <a:pt x="128" y="116"/>
                  </a:lnTo>
                  <a:lnTo>
                    <a:pt x="128" y="114"/>
                  </a:lnTo>
                  <a:lnTo>
                    <a:pt x="126" y="114"/>
                  </a:lnTo>
                  <a:lnTo>
                    <a:pt x="124" y="113"/>
                  </a:lnTo>
                  <a:lnTo>
                    <a:pt x="118" y="113"/>
                  </a:lnTo>
                  <a:lnTo>
                    <a:pt x="114" y="111"/>
                  </a:lnTo>
                  <a:lnTo>
                    <a:pt x="112" y="110"/>
                  </a:lnTo>
                  <a:lnTo>
                    <a:pt x="110" y="109"/>
                  </a:lnTo>
                  <a:lnTo>
                    <a:pt x="110" y="107"/>
                  </a:lnTo>
                  <a:lnTo>
                    <a:pt x="112" y="105"/>
                  </a:lnTo>
                  <a:lnTo>
                    <a:pt x="116" y="102"/>
                  </a:lnTo>
                  <a:lnTo>
                    <a:pt x="118" y="99"/>
                  </a:lnTo>
                  <a:lnTo>
                    <a:pt x="122" y="98"/>
                  </a:lnTo>
                  <a:lnTo>
                    <a:pt x="128" y="98"/>
                  </a:lnTo>
                  <a:lnTo>
                    <a:pt x="130" y="97"/>
                  </a:lnTo>
                  <a:lnTo>
                    <a:pt x="132" y="95"/>
                  </a:lnTo>
                  <a:lnTo>
                    <a:pt x="136" y="94"/>
                  </a:lnTo>
                  <a:lnTo>
                    <a:pt x="138" y="93"/>
                  </a:lnTo>
                  <a:lnTo>
                    <a:pt x="145" y="93"/>
                  </a:lnTo>
                  <a:lnTo>
                    <a:pt x="147" y="94"/>
                  </a:lnTo>
                  <a:lnTo>
                    <a:pt x="148" y="94"/>
                  </a:lnTo>
                  <a:lnTo>
                    <a:pt x="148" y="91"/>
                  </a:lnTo>
                  <a:lnTo>
                    <a:pt x="149" y="90"/>
                  </a:lnTo>
                  <a:lnTo>
                    <a:pt x="149" y="86"/>
                  </a:lnTo>
                  <a:lnTo>
                    <a:pt x="152" y="86"/>
                  </a:lnTo>
                  <a:lnTo>
                    <a:pt x="152" y="82"/>
                  </a:lnTo>
                  <a:lnTo>
                    <a:pt x="155" y="79"/>
                  </a:lnTo>
                  <a:lnTo>
                    <a:pt x="157" y="78"/>
                  </a:lnTo>
                  <a:lnTo>
                    <a:pt x="160" y="78"/>
                  </a:lnTo>
                  <a:lnTo>
                    <a:pt x="164" y="79"/>
                  </a:lnTo>
                  <a:lnTo>
                    <a:pt x="169" y="79"/>
                  </a:lnTo>
                  <a:lnTo>
                    <a:pt x="169" y="78"/>
                  </a:lnTo>
                  <a:lnTo>
                    <a:pt x="167" y="72"/>
                  </a:lnTo>
                  <a:lnTo>
                    <a:pt x="165" y="71"/>
                  </a:lnTo>
                  <a:lnTo>
                    <a:pt x="165" y="68"/>
                  </a:lnTo>
                  <a:lnTo>
                    <a:pt x="171" y="68"/>
                  </a:lnTo>
                  <a:lnTo>
                    <a:pt x="173" y="70"/>
                  </a:lnTo>
                  <a:lnTo>
                    <a:pt x="176" y="70"/>
                  </a:lnTo>
                  <a:lnTo>
                    <a:pt x="180" y="71"/>
                  </a:lnTo>
                  <a:lnTo>
                    <a:pt x="182" y="70"/>
                  </a:lnTo>
                  <a:lnTo>
                    <a:pt x="184" y="70"/>
                  </a:lnTo>
                  <a:lnTo>
                    <a:pt x="184" y="68"/>
                  </a:lnTo>
                  <a:lnTo>
                    <a:pt x="183" y="66"/>
                  </a:lnTo>
                  <a:lnTo>
                    <a:pt x="183" y="63"/>
                  </a:lnTo>
                  <a:lnTo>
                    <a:pt x="182" y="60"/>
                  </a:lnTo>
                  <a:lnTo>
                    <a:pt x="184" y="58"/>
                  </a:lnTo>
                  <a:lnTo>
                    <a:pt x="186" y="58"/>
                  </a:lnTo>
                  <a:lnTo>
                    <a:pt x="188" y="56"/>
                  </a:lnTo>
                  <a:lnTo>
                    <a:pt x="190" y="56"/>
                  </a:lnTo>
                  <a:lnTo>
                    <a:pt x="190" y="54"/>
                  </a:lnTo>
                  <a:lnTo>
                    <a:pt x="187" y="48"/>
                  </a:lnTo>
                  <a:lnTo>
                    <a:pt x="187" y="47"/>
                  </a:lnTo>
                  <a:lnTo>
                    <a:pt x="186" y="44"/>
                  </a:lnTo>
                  <a:lnTo>
                    <a:pt x="186" y="41"/>
                  </a:lnTo>
                  <a:lnTo>
                    <a:pt x="188" y="40"/>
                  </a:lnTo>
                  <a:lnTo>
                    <a:pt x="191" y="40"/>
                  </a:lnTo>
                  <a:lnTo>
                    <a:pt x="192" y="41"/>
                  </a:lnTo>
                  <a:lnTo>
                    <a:pt x="194" y="44"/>
                  </a:lnTo>
                  <a:lnTo>
                    <a:pt x="194" y="45"/>
                  </a:lnTo>
                  <a:lnTo>
                    <a:pt x="196" y="48"/>
                  </a:lnTo>
                  <a:lnTo>
                    <a:pt x="199" y="47"/>
                  </a:lnTo>
                  <a:lnTo>
                    <a:pt x="200" y="44"/>
                  </a:lnTo>
                  <a:lnTo>
                    <a:pt x="202" y="43"/>
                  </a:lnTo>
                  <a:lnTo>
                    <a:pt x="203" y="40"/>
                  </a:lnTo>
                  <a:lnTo>
                    <a:pt x="203" y="39"/>
                  </a:lnTo>
                  <a:lnTo>
                    <a:pt x="204" y="37"/>
                  </a:lnTo>
                  <a:lnTo>
                    <a:pt x="207" y="36"/>
                  </a:lnTo>
                  <a:lnTo>
                    <a:pt x="211" y="36"/>
                  </a:lnTo>
                  <a:lnTo>
                    <a:pt x="212" y="37"/>
                  </a:lnTo>
                  <a:lnTo>
                    <a:pt x="215" y="39"/>
                  </a:lnTo>
                  <a:lnTo>
                    <a:pt x="216" y="39"/>
                  </a:lnTo>
                  <a:lnTo>
                    <a:pt x="218" y="40"/>
                  </a:lnTo>
                  <a:lnTo>
                    <a:pt x="222" y="36"/>
                  </a:lnTo>
                  <a:lnTo>
                    <a:pt x="222" y="33"/>
                  </a:lnTo>
                  <a:lnTo>
                    <a:pt x="225" y="31"/>
                  </a:lnTo>
                  <a:lnTo>
                    <a:pt x="227" y="31"/>
                  </a:lnTo>
                  <a:lnTo>
                    <a:pt x="230" y="29"/>
                  </a:lnTo>
                  <a:lnTo>
                    <a:pt x="234" y="28"/>
                  </a:lnTo>
                  <a:lnTo>
                    <a:pt x="239" y="23"/>
                  </a:lnTo>
                  <a:lnTo>
                    <a:pt x="253" y="23"/>
                  </a:lnTo>
                  <a:lnTo>
                    <a:pt x="261" y="21"/>
                  </a:lnTo>
                  <a:lnTo>
                    <a:pt x="277" y="21"/>
                  </a:lnTo>
                  <a:lnTo>
                    <a:pt x="285" y="23"/>
                  </a:lnTo>
                  <a:lnTo>
                    <a:pt x="290" y="21"/>
                  </a:lnTo>
                  <a:lnTo>
                    <a:pt x="293" y="20"/>
                  </a:lnTo>
                  <a:lnTo>
                    <a:pt x="293" y="18"/>
                  </a:lnTo>
                  <a:lnTo>
                    <a:pt x="294" y="16"/>
                  </a:lnTo>
                  <a:lnTo>
                    <a:pt x="294" y="10"/>
                  </a:lnTo>
                  <a:lnTo>
                    <a:pt x="296" y="8"/>
                  </a:lnTo>
                  <a:lnTo>
                    <a:pt x="298" y="6"/>
                  </a:lnTo>
                  <a:lnTo>
                    <a:pt x="301" y="6"/>
                  </a:lnTo>
                  <a:lnTo>
                    <a:pt x="307" y="9"/>
                  </a:lnTo>
                  <a:lnTo>
                    <a:pt x="315" y="17"/>
                  </a:lnTo>
                  <a:lnTo>
                    <a:pt x="320" y="20"/>
                  </a:lnTo>
                  <a:lnTo>
                    <a:pt x="328" y="21"/>
                  </a:lnTo>
                  <a:lnTo>
                    <a:pt x="347" y="24"/>
                  </a:lnTo>
                  <a:lnTo>
                    <a:pt x="351" y="23"/>
                  </a:lnTo>
                  <a:lnTo>
                    <a:pt x="354" y="21"/>
                  </a:lnTo>
                  <a:lnTo>
                    <a:pt x="356" y="18"/>
                  </a:lnTo>
                  <a:lnTo>
                    <a:pt x="360" y="17"/>
                  </a:lnTo>
                  <a:lnTo>
                    <a:pt x="366" y="16"/>
                  </a:lnTo>
                  <a:lnTo>
                    <a:pt x="374" y="18"/>
                  </a:lnTo>
                  <a:lnTo>
                    <a:pt x="375" y="17"/>
                  </a:lnTo>
                  <a:lnTo>
                    <a:pt x="378" y="17"/>
                  </a:lnTo>
                  <a:lnTo>
                    <a:pt x="379" y="16"/>
                  </a:lnTo>
                  <a:lnTo>
                    <a:pt x="382" y="10"/>
                  </a:lnTo>
                  <a:lnTo>
                    <a:pt x="389" y="6"/>
                  </a:lnTo>
                  <a:lnTo>
                    <a:pt x="398" y="1"/>
                  </a:lnTo>
                  <a:lnTo>
                    <a:pt x="40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1" name="Freeform 39">
              <a:extLst>
                <a:ext uri="{FF2B5EF4-FFF2-40B4-BE49-F238E27FC236}">
                  <a16:creationId xmlns:a16="http://schemas.microsoft.com/office/drawing/2014/main" id="{6D824C12-D02D-05BB-09CD-7706ECA64947}"/>
                </a:ext>
              </a:extLst>
            </p:cNvPr>
            <p:cNvSpPr>
              <a:spLocks/>
            </p:cNvSpPr>
            <p:nvPr/>
          </p:nvSpPr>
          <p:spPr bwMode="auto">
            <a:xfrm>
              <a:off x="3026880" y="3100015"/>
              <a:ext cx="19779" cy="39559"/>
            </a:xfrm>
            <a:custGeom>
              <a:avLst/>
              <a:gdLst/>
              <a:ahLst/>
              <a:cxnLst>
                <a:cxn ang="0">
                  <a:pos x="3" y="0"/>
                </a:cxn>
                <a:cxn ang="0">
                  <a:pos x="9" y="0"/>
                </a:cxn>
                <a:cxn ang="0">
                  <a:pos x="11" y="1"/>
                </a:cxn>
                <a:cxn ang="0">
                  <a:pos x="11" y="4"/>
                </a:cxn>
                <a:cxn ang="0">
                  <a:pos x="12" y="8"/>
                </a:cxn>
                <a:cxn ang="0">
                  <a:pos x="12" y="12"/>
                </a:cxn>
                <a:cxn ang="0">
                  <a:pos x="11" y="14"/>
                </a:cxn>
                <a:cxn ang="0">
                  <a:pos x="11" y="19"/>
                </a:cxn>
                <a:cxn ang="0">
                  <a:pos x="9" y="21"/>
                </a:cxn>
                <a:cxn ang="0">
                  <a:pos x="7" y="24"/>
                </a:cxn>
                <a:cxn ang="0">
                  <a:pos x="4" y="24"/>
                </a:cxn>
                <a:cxn ang="0">
                  <a:pos x="3" y="23"/>
                </a:cxn>
                <a:cxn ang="0">
                  <a:pos x="3" y="17"/>
                </a:cxn>
                <a:cxn ang="0">
                  <a:pos x="1" y="13"/>
                </a:cxn>
                <a:cxn ang="0">
                  <a:pos x="1" y="6"/>
                </a:cxn>
                <a:cxn ang="0">
                  <a:pos x="0" y="4"/>
                </a:cxn>
                <a:cxn ang="0">
                  <a:pos x="0" y="2"/>
                </a:cxn>
                <a:cxn ang="0">
                  <a:pos x="3" y="0"/>
                </a:cxn>
              </a:cxnLst>
              <a:rect l="0" t="0" r="r" b="b"/>
              <a:pathLst>
                <a:path w="12" h="24">
                  <a:moveTo>
                    <a:pt x="3" y="0"/>
                  </a:moveTo>
                  <a:lnTo>
                    <a:pt x="9" y="0"/>
                  </a:lnTo>
                  <a:lnTo>
                    <a:pt x="11" y="1"/>
                  </a:lnTo>
                  <a:lnTo>
                    <a:pt x="11" y="4"/>
                  </a:lnTo>
                  <a:lnTo>
                    <a:pt x="12" y="8"/>
                  </a:lnTo>
                  <a:lnTo>
                    <a:pt x="12" y="12"/>
                  </a:lnTo>
                  <a:lnTo>
                    <a:pt x="11" y="14"/>
                  </a:lnTo>
                  <a:lnTo>
                    <a:pt x="11" y="19"/>
                  </a:lnTo>
                  <a:lnTo>
                    <a:pt x="9" y="21"/>
                  </a:lnTo>
                  <a:lnTo>
                    <a:pt x="7" y="24"/>
                  </a:lnTo>
                  <a:lnTo>
                    <a:pt x="4" y="24"/>
                  </a:lnTo>
                  <a:lnTo>
                    <a:pt x="3" y="23"/>
                  </a:lnTo>
                  <a:lnTo>
                    <a:pt x="3" y="17"/>
                  </a:lnTo>
                  <a:lnTo>
                    <a:pt x="1" y="13"/>
                  </a:lnTo>
                  <a:lnTo>
                    <a:pt x="1" y="6"/>
                  </a:lnTo>
                  <a:lnTo>
                    <a:pt x="0" y="4"/>
                  </a:lnTo>
                  <a:lnTo>
                    <a:pt x="0" y="2"/>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2" name="Freeform 40">
              <a:extLst>
                <a:ext uri="{FF2B5EF4-FFF2-40B4-BE49-F238E27FC236}">
                  <a16:creationId xmlns:a16="http://schemas.microsoft.com/office/drawing/2014/main" id="{EE8E1EC8-DF72-AA7E-A73C-4609FFF4EB33}"/>
                </a:ext>
              </a:extLst>
            </p:cNvPr>
            <p:cNvSpPr>
              <a:spLocks/>
            </p:cNvSpPr>
            <p:nvPr/>
          </p:nvSpPr>
          <p:spPr bwMode="auto">
            <a:xfrm>
              <a:off x="4052128" y="2345090"/>
              <a:ext cx="29669" cy="19779"/>
            </a:xfrm>
            <a:custGeom>
              <a:avLst/>
              <a:gdLst/>
              <a:ahLst/>
              <a:cxnLst>
                <a:cxn ang="0">
                  <a:pos x="9" y="0"/>
                </a:cxn>
                <a:cxn ang="0">
                  <a:pos x="15" y="0"/>
                </a:cxn>
                <a:cxn ang="0">
                  <a:pos x="18" y="2"/>
                </a:cxn>
                <a:cxn ang="0">
                  <a:pos x="15" y="8"/>
                </a:cxn>
                <a:cxn ang="0">
                  <a:pos x="7" y="12"/>
                </a:cxn>
                <a:cxn ang="0">
                  <a:pos x="3" y="12"/>
                </a:cxn>
                <a:cxn ang="0">
                  <a:pos x="2" y="10"/>
                </a:cxn>
                <a:cxn ang="0">
                  <a:pos x="0" y="8"/>
                </a:cxn>
                <a:cxn ang="0">
                  <a:pos x="3" y="2"/>
                </a:cxn>
                <a:cxn ang="0">
                  <a:pos x="9" y="0"/>
                </a:cxn>
              </a:cxnLst>
              <a:rect l="0" t="0" r="r" b="b"/>
              <a:pathLst>
                <a:path w="18" h="12">
                  <a:moveTo>
                    <a:pt x="9" y="0"/>
                  </a:moveTo>
                  <a:lnTo>
                    <a:pt x="15" y="0"/>
                  </a:lnTo>
                  <a:lnTo>
                    <a:pt x="18" y="2"/>
                  </a:lnTo>
                  <a:lnTo>
                    <a:pt x="15" y="8"/>
                  </a:lnTo>
                  <a:lnTo>
                    <a:pt x="7" y="12"/>
                  </a:lnTo>
                  <a:lnTo>
                    <a:pt x="3" y="12"/>
                  </a:lnTo>
                  <a:lnTo>
                    <a:pt x="2" y="10"/>
                  </a:lnTo>
                  <a:lnTo>
                    <a:pt x="0" y="8"/>
                  </a:lnTo>
                  <a:lnTo>
                    <a:pt x="3" y="2"/>
                  </a:lnTo>
                  <a:lnTo>
                    <a:pt x="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3" name="Freeform 41">
              <a:extLst>
                <a:ext uri="{FF2B5EF4-FFF2-40B4-BE49-F238E27FC236}">
                  <a16:creationId xmlns:a16="http://schemas.microsoft.com/office/drawing/2014/main" id="{6E8926CC-32AF-796A-675E-8B084F9CECBB}"/>
                </a:ext>
              </a:extLst>
            </p:cNvPr>
            <p:cNvSpPr>
              <a:spLocks/>
            </p:cNvSpPr>
            <p:nvPr/>
          </p:nvSpPr>
          <p:spPr bwMode="auto">
            <a:xfrm>
              <a:off x="4261464" y="2326959"/>
              <a:ext cx="21428" cy="14835"/>
            </a:xfrm>
            <a:custGeom>
              <a:avLst/>
              <a:gdLst/>
              <a:ahLst/>
              <a:cxnLst>
                <a:cxn ang="0">
                  <a:pos x="4" y="0"/>
                </a:cxn>
                <a:cxn ang="0">
                  <a:pos x="9" y="0"/>
                </a:cxn>
                <a:cxn ang="0">
                  <a:pos x="12" y="1"/>
                </a:cxn>
                <a:cxn ang="0">
                  <a:pos x="13" y="2"/>
                </a:cxn>
                <a:cxn ang="0">
                  <a:pos x="13" y="5"/>
                </a:cxn>
                <a:cxn ang="0">
                  <a:pos x="12" y="8"/>
                </a:cxn>
                <a:cxn ang="0">
                  <a:pos x="9" y="8"/>
                </a:cxn>
                <a:cxn ang="0">
                  <a:pos x="7" y="9"/>
                </a:cxn>
                <a:cxn ang="0">
                  <a:pos x="4" y="8"/>
                </a:cxn>
                <a:cxn ang="0">
                  <a:pos x="1" y="8"/>
                </a:cxn>
                <a:cxn ang="0">
                  <a:pos x="0" y="6"/>
                </a:cxn>
                <a:cxn ang="0">
                  <a:pos x="0" y="4"/>
                </a:cxn>
                <a:cxn ang="0">
                  <a:pos x="4" y="0"/>
                </a:cxn>
              </a:cxnLst>
              <a:rect l="0" t="0" r="r" b="b"/>
              <a:pathLst>
                <a:path w="13" h="9">
                  <a:moveTo>
                    <a:pt x="4" y="0"/>
                  </a:moveTo>
                  <a:lnTo>
                    <a:pt x="9" y="0"/>
                  </a:lnTo>
                  <a:lnTo>
                    <a:pt x="12" y="1"/>
                  </a:lnTo>
                  <a:lnTo>
                    <a:pt x="13" y="2"/>
                  </a:lnTo>
                  <a:lnTo>
                    <a:pt x="13" y="5"/>
                  </a:lnTo>
                  <a:lnTo>
                    <a:pt x="12" y="8"/>
                  </a:lnTo>
                  <a:lnTo>
                    <a:pt x="9" y="8"/>
                  </a:lnTo>
                  <a:lnTo>
                    <a:pt x="7" y="9"/>
                  </a:lnTo>
                  <a:lnTo>
                    <a:pt x="4" y="8"/>
                  </a:lnTo>
                  <a:lnTo>
                    <a:pt x="1" y="8"/>
                  </a:lnTo>
                  <a:lnTo>
                    <a:pt x="0" y="6"/>
                  </a:lnTo>
                  <a:lnTo>
                    <a:pt x="0" y="4"/>
                  </a:lnTo>
                  <a:lnTo>
                    <a:pt x="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4" name="Freeform 42">
              <a:extLst>
                <a:ext uri="{FF2B5EF4-FFF2-40B4-BE49-F238E27FC236}">
                  <a16:creationId xmlns:a16="http://schemas.microsoft.com/office/drawing/2014/main" id="{E748AB22-B93B-26FB-5BBB-B508DE7FC96F}"/>
                </a:ext>
              </a:extLst>
            </p:cNvPr>
            <p:cNvSpPr>
              <a:spLocks/>
            </p:cNvSpPr>
            <p:nvPr/>
          </p:nvSpPr>
          <p:spPr bwMode="auto">
            <a:xfrm>
              <a:off x="3681259" y="2256081"/>
              <a:ext cx="54394" cy="47802"/>
            </a:xfrm>
            <a:custGeom>
              <a:avLst/>
              <a:gdLst/>
              <a:ahLst/>
              <a:cxnLst>
                <a:cxn ang="0">
                  <a:pos x="10" y="0"/>
                </a:cxn>
                <a:cxn ang="0">
                  <a:pos x="13" y="0"/>
                </a:cxn>
                <a:cxn ang="0">
                  <a:pos x="14" y="1"/>
                </a:cxn>
                <a:cxn ang="0">
                  <a:pos x="20" y="4"/>
                </a:cxn>
                <a:cxn ang="0">
                  <a:pos x="22" y="4"/>
                </a:cxn>
                <a:cxn ang="0">
                  <a:pos x="25" y="2"/>
                </a:cxn>
                <a:cxn ang="0">
                  <a:pos x="32" y="2"/>
                </a:cxn>
                <a:cxn ang="0">
                  <a:pos x="33" y="4"/>
                </a:cxn>
                <a:cxn ang="0">
                  <a:pos x="32" y="8"/>
                </a:cxn>
                <a:cxn ang="0">
                  <a:pos x="29" y="14"/>
                </a:cxn>
                <a:cxn ang="0">
                  <a:pos x="24" y="23"/>
                </a:cxn>
                <a:cxn ang="0">
                  <a:pos x="20" y="28"/>
                </a:cxn>
                <a:cxn ang="0">
                  <a:pos x="16" y="29"/>
                </a:cxn>
                <a:cxn ang="0">
                  <a:pos x="13" y="28"/>
                </a:cxn>
                <a:cxn ang="0">
                  <a:pos x="9" y="27"/>
                </a:cxn>
                <a:cxn ang="0">
                  <a:pos x="5" y="24"/>
                </a:cxn>
                <a:cxn ang="0">
                  <a:pos x="2" y="23"/>
                </a:cxn>
                <a:cxn ang="0">
                  <a:pos x="1" y="20"/>
                </a:cxn>
                <a:cxn ang="0">
                  <a:pos x="0" y="19"/>
                </a:cxn>
                <a:cxn ang="0">
                  <a:pos x="0" y="17"/>
                </a:cxn>
                <a:cxn ang="0">
                  <a:pos x="1" y="14"/>
                </a:cxn>
                <a:cxn ang="0">
                  <a:pos x="2" y="10"/>
                </a:cxn>
                <a:cxn ang="0">
                  <a:pos x="5" y="8"/>
                </a:cxn>
                <a:cxn ang="0">
                  <a:pos x="6" y="4"/>
                </a:cxn>
                <a:cxn ang="0">
                  <a:pos x="10" y="0"/>
                </a:cxn>
              </a:cxnLst>
              <a:rect l="0" t="0" r="r" b="b"/>
              <a:pathLst>
                <a:path w="33" h="29">
                  <a:moveTo>
                    <a:pt x="10" y="0"/>
                  </a:moveTo>
                  <a:lnTo>
                    <a:pt x="13" y="0"/>
                  </a:lnTo>
                  <a:lnTo>
                    <a:pt x="14" y="1"/>
                  </a:lnTo>
                  <a:lnTo>
                    <a:pt x="20" y="4"/>
                  </a:lnTo>
                  <a:lnTo>
                    <a:pt x="22" y="4"/>
                  </a:lnTo>
                  <a:lnTo>
                    <a:pt x="25" y="2"/>
                  </a:lnTo>
                  <a:lnTo>
                    <a:pt x="32" y="2"/>
                  </a:lnTo>
                  <a:lnTo>
                    <a:pt x="33" y="4"/>
                  </a:lnTo>
                  <a:lnTo>
                    <a:pt x="32" y="8"/>
                  </a:lnTo>
                  <a:lnTo>
                    <a:pt x="29" y="14"/>
                  </a:lnTo>
                  <a:lnTo>
                    <a:pt x="24" y="23"/>
                  </a:lnTo>
                  <a:lnTo>
                    <a:pt x="20" y="28"/>
                  </a:lnTo>
                  <a:lnTo>
                    <a:pt x="16" y="29"/>
                  </a:lnTo>
                  <a:lnTo>
                    <a:pt x="13" y="28"/>
                  </a:lnTo>
                  <a:lnTo>
                    <a:pt x="9" y="27"/>
                  </a:lnTo>
                  <a:lnTo>
                    <a:pt x="5" y="24"/>
                  </a:lnTo>
                  <a:lnTo>
                    <a:pt x="2" y="23"/>
                  </a:lnTo>
                  <a:lnTo>
                    <a:pt x="1" y="20"/>
                  </a:lnTo>
                  <a:lnTo>
                    <a:pt x="0" y="19"/>
                  </a:lnTo>
                  <a:lnTo>
                    <a:pt x="0" y="17"/>
                  </a:lnTo>
                  <a:lnTo>
                    <a:pt x="1" y="14"/>
                  </a:lnTo>
                  <a:lnTo>
                    <a:pt x="2" y="10"/>
                  </a:lnTo>
                  <a:lnTo>
                    <a:pt x="5" y="8"/>
                  </a:lnTo>
                  <a:lnTo>
                    <a:pt x="6" y="4"/>
                  </a:lnTo>
                  <a:lnTo>
                    <a:pt x="1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5" name="Freeform 43">
              <a:extLst>
                <a:ext uri="{FF2B5EF4-FFF2-40B4-BE49-F238E27FC236}">
                  <a16:creationId xmlns:a16="http://schemas.microsoft.com/office/drawing/2014/main" id="{2CD27BFD-1417-0202-8CB3-E5F28C057365}"/>
                </a:ext>
              </a:extLst>
            </p:cNvPr>
            <p:cNvSpPr>
              <a:spLocks/>
            </p:cNvSpPr>
            <p:nvPr/>
          </p:nvSpPr>
          <p:spPr bwMode="auto">
            <a:xfrm>
              <a:off x="3753784" y="2251137"/>
              <a:ext cx="51097" cy="39559"/>
            </a:xfrm>
            <a:custGeom>
              <a:avLst/>
              <a:gdLst/>
              <a:ahLst/>
              <a:cxnLst>
                <a:cxn ang="0">
                  <a:pos x="27" y="0"/>
                </a:cxn>
                <a:cxn ang="0">
                  <a:pos x="28" y="0"/>
                </a:cxn>
                <a:cxn ang="0">
                  <a:pos x="31" y="3"/>
                </a:cxn>
                <a:cxn ang="0">
                  <a:pos x="31" y="5"/>
                </a:cxn>
                <a:cxn ang="0">
                  <a:pos x="30" y="9"/>
                </a:cxn>
                <a:cxn ang="0">
                  <a:pos x="30" y="15"/>
                </a:cxn>
                <a:cxn ang="0">
                  <a:pos x="28" y="19"/>
                </a:cxn>
                <a:cxn ang="0">
                  <a:pos x="26" y="22"/>
                </a:cxn>
                <a:cxn ang="0">
                  <a:pos x="23" y="23"/>
                </a:cxn>
                <a:cxn ang="0">
                  <a:pos x="19" y="24"/>
                </a:cxn>
                <a:cxn ang="0">
                  <a:pos x="8" y="24"/>
                </a:cxn>
                <a:cxn ang="0">
                  <a:pos x="5" y="23"/>
                </a:cxn>
                <a:cxn ang="0">
                  <a:pos x="1" y="19"/>
                </a:cxn>
                <a:cxn ang="0">
                  <a:pos x="0" y="16"/>
                </a:cxn>
                <a:cxn ang="0">
                  <a:pos x="0" y="12"/>
                </a:cxn>
                <a:cxn ang="0">
                  <a:pos x="1" y="11"/>
                </a:cxn>
                <a:cxn ang="0">
                  <a:pos x="9" y="7"/>
                </a:cxn>
                <a:cxn ang="0">
                  <a:pos x="12" y="7"/>
                </a:cxn>
                <a:cxn ang="0">
                  <a:pos x="15" y="9"/>
                </a:cxn>
                <a:cxn ang="0">
                  <a:pos x="16" y="9"/>
                </a:cxn>
                <a:cxn ang="0">
                  <a:pos x="19" y="8"/>
                </a:cxn>
                <a:cxn ang="0">
                  <a:pos x="23" y="4"/>
                </a:cxn>
                <a:cxn ang="0">
                  <a:pos x="23" y="3"/>
                </a:cxn>
                <a:cxn ang="0">
                  <a:pos x="24" y="1"/>
                </a:cxn>
                <a:cxn ang="0">
                  <a:pos x="27" y="0"/>
                </a:cxn>
              </a:cxnLst>
              <a:rect l="0" t="0" r="r" b="b"/>
              <a:pathLst>
                <a:path w="31" h="24">
                  <a:moveTo>
                    <a:pt x="27" y="0"/>
                  </a:moveTo>
                  <a:lnTo>
                    <a:pt x="28" y="0"/>
                  </a:lnTo>
                  <a:lnTo>
                    <a:pt x="31" y="3"/>
                  </a:lnTo>
                  <a:lnTo>
                    <a:pt x="31" y="5"/>
                  </a:lnTo>
                  <a:lnTo>
                    <a:pt x="30" y="9"/>
                  </a:lnTo>
                  <a:lnTo>
                    <a:pt x="30" y="15"/>
                  </a:lnTo>
                  <a:lnTo>
                    <a:pt x="28" y="19"/>
                  </a:lnTo>
                  <a:lnTo>
                    <a:pt x="26" y="22"/>
                  </a:lnTo>
                  <a:lnTo>
                    <a:pt x="23" y="23"/>
                  </a:lnTo>
                  <a:lnTo>
                    <a:pt x="19" y="24"/>
                  </a:lnTo>
                  <a:lnTo>
                    <a:pt x="8" y="24"/>
                  </a:lnTo>
                  <a:lnTo>
                    <a:pt x="5" y="23"/>
                  </a:lnTo>
                  <a:lnTo>
                    <a:pt x="1" y="19"/>
                  </a:lnTo>
                  <a:lnTo>
                    <a:pt x="0" y="16"/>
                  </a:lnTo>
                  <a:lnTo>
                    <a:pt x="0" y="12"/>
                  </a:lnTo>
                  <a:lnTo>
                    <a:pt x="1" y="11"/>
                  </a:lnTo>
                  <a:lnTo>
                    <a:pt x="9" y="7"/>
                  </a:lnTo>
                  <a:lnTo>
                    <a:pt x="12" y="7"/>
                  </a:lnTo>
                  <a:lnTo>
                    <a:pt x="15" y="9"/>
                  </a:lnTo>
                  <a:lnTo>
                    <a:pt x="16" y="9"/>
                  </a:lnTo>
                  <a:lnTo>
                    <a:pt x="19" y="8"/>
                  </a:lnTo>
                  <a:lnTo>
                    <a:pt x="23" y="4"/>
                  </a:lnTo>
                  <a:lnTo>
                    <a:pt x="23" y="3"/>
                  </a:lnTo>
                  <a:lnTo>
                    <a:pt x="24" y="1"/>
                  </a:lnTo>
                  <a:lnTo>
                    <a:pt x="2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6" name="Freeform 44">
              <a:extLst>
                <a:ext uri="{FF2B5EF4-FFF2-40B4-BE49-F238E27FC236}">
                  <a16:creationId xmlns:a16="http://schemas.microsoft.com/office/drawing/2014/main" id="{0B920B46-F183-D74D-CE57-A2E32914B0C8}"/>
                </a:ext>
              </a:extLst>
            </p:cNvPr>
            <p:cNvSpPr>
              <a:spLocks/>
            </p:cNvSpPr>
            <p:nvPr/>
          </p:nvSpPr>
          <p:spPr bwMode="auto">
            <a:xfrm>
              <a:off x="3625215" y="2272565"/>
              <a:ext cx="32966" cy="37912"/>
            </a:xfrm>
            <a:custGeom>
              <a:avLst/>
              <a:gdLst/>
              <a:ahLst/>
              <a:cxnLst>
                <a:cxn ang="0">
                  <a:pos x="11" y="0"/>
                </a:cxn>
                <a:cxn ang="0">
                  <a:pos x="12" y="0"/>
                </a:cxn>
                <a:cxn ang="0">
                  <a:pos x="13" y="2"/>
                </a:cxn>
                <a:cxn ang="0">
                  <a:pos x="16" y="3"/>
                </a:cxn>
                <a:cxn ang="0">
                  <a:pos x="18" y="6"/>
                </a:cxn>
                <a:cxn ang="0">
                  <a:pos x="20" y="9"/>
                </a:cxn>
                <a:cxn ang="0">
                  <a:pos x="20" y="11"/>
                </a:cxn>
                <a:cxn ang="0">
                  <a:pos x="9" y="22"/>
                </a:cxn>
                <a:cxn ang="0">
                  <a:pos x="7" y="23"/>
                </a:cxn>
                <a:cxn ang="0">
                  <a:pos x="4" y="23"/>
                </a:cxn>
                <a:cxn ang="0">
                  <a:pos x="0" y="19"/>
                </a:cxn>
                <a:cxn ang="0">
                  <a:pos x="3" y="14"/>
                </a:cxn>
                <a:cxn ang="0">
                  <a:pos x="5" y="6"/>
                </a:cxn>
                <a:cxn ang="0">
                  <a:pos x="11" y="0"/>
                </a:cxn>
              </a:cxnLst>
              <a:rect l="0" t="0" r="r" b="b"/>
              <a:pathLst>
                <a:path w="20" h="23">
                  <a:moveTo>
                    <a:pt x="11" y="0"/>
                  </a:moveTo>
                  <a:lnTo>
                    <a:pt x="12" y="0"/>
                  </a:lnTo>
                  <a:lnTo>
                    <a:pt x="13" y="2"/>
                  </a:lnTo>
                  <a:lnTo>
                    <a:pt x="16" y="3"/>
                  </a:lnTo>
                  <a:lnTo>
                    <a:pt x="18" y="6"/>
                  </a:lnTo>
                  <a:lnTo>
                    <a:pt x="20" y="9"/>
                  </a:lnTo>
                  <a:lnTo>
                    <a:pt x="20" y="11"/>
                  </a:lnTo>
                  <a:lnTo>
                    <a:pt x="9" y="22"/>
                  </a:lnTo>
                  <a:lnTo>
                    <a:pt x="7" y="23"/>
                  </a:lnTo>
                  <a:lnTo>
                    <a:pt x="4" y="23"/>
                  </a:lnTo>
                  <a:lnTo>
                    <a:pt x="0" y="19"/>
                  </a:lnTo>
                  <a:lnTo>
                    <a:pt x="3" y="14"/>
                  </a:lnTo>
                  <a:lnTo>
                    <a:pt x="5" y="6"/>
                  </a:lnTo>
                  <a:lnTo>
                    <a:pt x="1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7" name="Freeform 45">
              <a:extLst>
                <a:ext uri="{FF2B5EF4-FFF2-40B4-BE49-F238E27FC236}">
                  <a16:creationId xmlns:a16="http://schemas.microsoft.com/office/drawing/2014/main" id="{EAB13C86-1310-9E36-E999-0E41DD3C2A6B}"/>
                </a:ext>
              </a:extLst>
            </p:cNvPr>
            <p:cNvSpPr>
              <a:spLocks/>
            </p:cNvSpPr>
            <p:nvPr/>
          </p:nvSpPr>
          <p:spPr bwMode="auto">
            <a:xfrm>
              <a:off x="3597195" y="2275861"/>
              <a:ext cx="29669" cy="28022"/>
            </a:xfrm>
            <a:custGeom>
              <a:avLst/>
              <a:gdLst/>
              <a:ahLst/>
              <a:cxnLst>
                <a:cxn ang="0">
                  <a:pos x="6" y="0"/>
                </a:cxn>
                <a:cxn ang="0">
                  <a:pos x="18" y="0"/>
                </a:cxn>
                <a:cxn ang="0">
                  <a:pos x="18" y="1"/>
                </a:cxn>
                <a:cxn ang="0">
                  <a:pos x="16" y="7"/>
                </a:cxn>
                <a:cxn ang="0">
                  <a:pos x="13" y="11"/>
                </a:cxn>
                <a:cxn ang="0">
                  <a:pos x="12" y="15"/>
                </a:cxn>
                <a:cxn ang="0">
                  <a:pos x="9" y="16"/>
                </a:cxn>
                <a:cxn ang="0">
                  <a:pos x="8" y="17"/>
                </a:cxn>
                <a:cxn ang="0">
                  <a:pos x="6" y="17"/>
                </a:cxn>
                <a:cxn ang="0">
                  <a:pos x="1" y="15"/>
                </a:cxn>
                <a:cxn ang="0">
                  <a:pos x="0" y="12"/>
                </a:cxn>
                <a:cxn ang="0">
                  <a:pos x="0" y="8"/>
                </a:cxn>
                <a:cxn ang="0">
                  <a:pos x="2" y="2"/>
                </a:cxn>
                <a:cxn ang="0">
                  <a:pos x="4" y="1"/>
                </a:cxn>
                <a:cxn ang="0">
                  <a:pos x="6" y="0"/>
                </a:cxn>
              </a:cxnLst>
              <a:rect l="0" t="0" r="r" b="b"/>
              <a:pathLst>
                <a:path w="18" h="17">
                  <a:moveTo>
                    <a:pt x="6" y="0"/>
                  </a:moveTo>
                  <a:lnTo>
                    <a:pt x="18" y="0"/>
                  </a:lnTo>
                  <a:lnTo>
                    <a:pt x="18" y="1"/>
                  </a:lnTo>
                  <a:lnTo>
                    <a:pt x="16" y="7"/>
                  </a:lnTo>
                  <a:lnTo>
                    <a:pt x="13" y="11"/>
                  </a:lnTo>
                  <a:lnTo>
                    <a:pt x="12" y="15"/>
                  </a:lnTo>
                  <a:lnTo>
                    <a:pt x="9" y="16"/>
                  </a:lnTo>
                  <a:lnTo>
                    <a:pt x="8" y="17"/>
                  </a:lnTo>
                  <a:lnTo>
                    <a:pt x="6" y="17"/>
                  </a:lnTo>
                  <a:lnTo>
                    <a:pt x="1" y="15"/>
                  </a:lnTo>
                  <a:lnTo>
                    <a:pt x="0" y="12"/>
                  </a:lnTo>
                  <a:lnTo>
                    <a:pt x="0" y="8"/>
                  </a:lnTo>
                  <a:lnTo>
                    <a:pt x="2" y="2"/>
                  </a:lnTo>
                  <a:lnTo>
                    <a:pt x="4" y="1"/>
                  </a:lnTo>
                  <a:lnTo>
                    <a:pt x="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8" name="Freeform 46">
              <a:extLst>
                <a:ext uri="{FF2B5EF4-FFF2-40B4-BE49-F238E27FC236}">
                  <a16:creationId xmlns:a16="http://schemas.microsoft.com/office/drawing/2014/main" id="{B6F303B8-A2F4-60A1-8E39-EF43BF9B270D}"/>
                </a:ext>
              </a:extLst>
            </p:cNvPr>
            <p:cNvSpPr>
              <a:spLocks/>
            </p:cNvSpPr>
            <p:nvPr/>
          </p:nvSpPr>
          <p:spPr bwMode="auto">
            <a:xfrm>
              <a:off x="3646644" y="2326959"/>
              <a:ext cx="14834" cy="18132"/>
            </a:xfrm>
            <a:custGeom>
              <a:avLst/>
              <a:gdLst/>
              <a:ahLst/>
              <a:cxnLst>
                <a:cxn ang="0">
                  <a:pos x="6" y="0"/>
                </a:cxn>
                <a:cxn ang="0">
                  <a:pos x="9" y="2"/>
                </a:cxn>
                <a:cxn ang="0">
                  <a:pos x="9" y="9"/>
                </a:cxn>
                <a:cxn ang="0">
                  <a:pos x="7" y="11"/>
                </a:cxn>
                <a:cxn ang="0">
                  <a:pos x="3" y="11"/>
                </a:cxn>
                <a:cxn ang="0">
                  <a:pos x="0" y="8"/>
                </a:cxn>
                <a:cxn ang="0">
                  <a:pos x="0" y="2"/>
                </a:cxn>
                <a:cxn ang="0">
                  <a:pos x="6" y="0"/>
                </a:cxn>
              </a:cxnLst>
              <a:rect l="0" t="0" r="r" b="b"/>
              <a:pathLst>
                <a:path w="9" h="11">
                  <a:moveTo>
                    <a:pt x="6" y="0"/>
                  </a:moveTo>
                  <a:lnTo>
                    <a:pt x="9" y="2"/>
                  </a:lnTo>
                  <a:lnTo>
                    <a:pt x="9" y="9"/>
                  </a:lnTo>
                  <a:lnTo>
                    <a:pt x="7" y="11"/>
                  </a:lnTo>
                  <a:lnTo>
                    <a:pt x="3" y="11"/>
                  </a:lnTo>
                  <a:lnTo>
                    <a:pt x="0" y="8"/>
                  </a:lnTo>
                  <a:lnTo>
                    <a:pt x="0" y="2"/>
                  </a:lnTo>
                  <a:lnTo>
                    <a:pt x="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199" name="Freeform 47">
              <a:extLst>
                <a:ext uri="{FF2B5EF4-FFF2-40B4-BE49-F238E27FC236}">
                  <a16:creationId xmlns:a16="http://schemas.microsoft.com/office/drawing/2014/main" id="{DB0E128B-1E1A-DF20-C5B1-1E8660F65001}"/>
                </a:ext>
              </a:extLst>
            </p:cNvPr>
            <p:cNvSpPr>
              <a:spLocks/>
            </p:cNvSpPr>
            <p:nvPr/>
          </p:nvSpPr>
          <p:spPr bwMode="auto">
            <a:xfrm>
              <a:off x="3542800" y="2233005"/>
              <a:ext cx="19779" cy="24725"/>
            </a:xfrm>
            <a:custGeom>
              <a:avLst/>
              <a:gdLst/>
              <a:ahLst/>
              <a:cxnLst>
                <a:cxn ang="0">
                  <a:pos x="8" y="0"/>
                </a:cxn>
                <a:cxn ang="0">
                  <a:pos x="10" y="0"/>
                </a:cxn>
                <a:cxn ang="0">
                  <a:pos x="11" y="2"/>
                </a:cxn>
                <a:cxn ang="0">
                  <a:pos x="12" y="4"/>
                </a:cxn>
                <a:cxn ang="0">
                  <a:pos x="12" y="12"/>
                </a:cxn>
                <a:cxn ang="0">
                  <a:pos x="10" y="15"/>
                </a:cxn>
                <a:cxn ang="0">
                  <a:pos x="7" y="15"/>
                </a:cxn>
                <a:cxn ang="0">
                  <a:pos x="0" y="8"/>
                </a:cxn>
                <a:cxn ang="0">
                  <a:pos x="0" y="7"/>
                </a:cxn>
                <a:cxn ang="0">
                  <a:pos x="3" y="4"/>
                </a:cxn>
                <a:cxn ang="0">
                  <a:pos x="6" y="3"/>
                </a:cxn>
                <a:cxn ang="0">
                  <a:pos x="8" y="0"/>
                </a:cxn>
              </a:cxnLst>
              <a:rect l="0" t="0" r="r" b="b"/>
              <a:pathLst>
                <a:path w="12" h="15">
                  <a:moveTo>
                    <a:pt x="8" y="0"/>
                  </a:moveTo>
                  <a:lnTo>
                    <a:pt x="10" y="0"/>
                  </a:lnTo>
                  <a:lnTo>
                    <a:pt x="11" y="2"/>
                  </a:lnTo>
                  <a:lnTo>
                    <a:pt x="12" y="4"/>
                  </a:lnTo>
                  <a:lnTo>
                    <a:pt x="12" y="12"/>
                  </a:lnTo>
                  <a:lnTo>
                    <a:pt x="10" y="15"/>
                  </a:lnTo>
                  <a:lnTo>
                    <a:pt x="7" y="15"/>
                  </a:lnTo>
                  <a:lnTo>
                    <a:pt x="0" y="8"/>
                  </a:lnTo>
                  <a:lnTo>
                    <a:pt x="0" y="7"/>
                  </a:lnTo>
                  <a:lnTo>
                    <a:pt x="3" y="4"/>
                  </a:lnTo>
                  <a:lnTo>
                    <a:pt x="6" y="3"/>
                  </a:lnTo>
                  <a:lnTo>
                    <a:pt x="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0" name="Freeform 48">
              <a:extLst>
                <a:ext uri="{FF2B5EF4-FFF2-40B4-BE49-F238E27FC236}">
                  <a16:creationId xmlns:a16="http://schemas.microsoft.com/office/drawing/2014/main" id="{CB7BAA6A-8C6A-4E13-14F1-9CE4A5079CDE}"/>
                </a:ext>
              </a:extLst>
            </p:cNvPr>
            <p:cNvSpPr>
              <a:spLocks/>
            </p:cNvSpPr>
            <p:nvPr/>
          </p:nvSpPr>
          <p:spPr bwMode="auto">
            <a:xfrm>
              <a:off x="3450496" y="2153886"/>
              <a:ext cx="108788" cy="59339"/>
            </a:xfrm>
            <a:custGeom>
              <a:avLst/>
              <a:gdLst/>
              <a:ahLst/>
              <a:cxnLst>
                <a:cxn ang="0">
                  <a:pos x="47" y="0"/>
                </a:cxn>
                <a:cxn ang="0">
                  <a:pos x="52" y="0"/>
                </a:cxn>
                <a:cxn ang="0">
                  <a:pos x="56" y="1"/>
                </a:cxn>
                <a:cxn ang="0">
                  <a:pos x="59" y="1"/>
                </a:cxn>
                <a:cxn ang="0">
                  <a:pos x="64" y="4"/>
                </a:cxn>
                <a:cxn ang="0">
                  <a:pos x="64" y="5"/>
                </a:cxn>
                <a:cxn ang="0">
                  <a:pos x="62" y="6"/>
                </a:cxn>
                <a:cxn ang="0">
                  <a:pos x="58" y="10"/>
                </a:cxn>
                <a:cxn ang="0">
                  <a:pos x="58" y="13"/>
                </a:cxn>
                <a:cxn ang="0">
                  <a:pos x="60" y="14"/>
                </a:cxn>
                <a:cxn ang="0">
                  <a:pos x="64" y="19"/>
                </a:cxn>
                <a:cxn ang="0">
                  <a:pos x="66" y="21"/>
                </a:cxn>
                <a:cxn ang="0">
                  <a:pos x="64" y="23"/>
                </a:cxn>
                <a:cxn ang="0">
                  <a:pos x="56" y="27"/>
                </a:cxn>
                <a:cxn ang="0">
                  <a:pos x="47" y="27"/>
                </a:cxn>
                <a:cxn ang="0">
                  <a:pos x="43" y="25"/>
                </a:cxn>
                <a:cxn ang="0">
                  <a:pos x="37" y="25"/>
                </a:cxn>
                <a:cxn ang="0">
                  <a:pos x="35" y="28"/>
                </a:cxn>
                <a:cxn ang="0">
                  <a:pos x="33" y="31"/>
                </a:cxn>
                <a:cxn ang="0">
                  <a:pos x="32" y="32"/>
                </a:cxn>
                <a:cxn ang="0">
                  <a:pos x="31" y="32"/>
                </a:cxn>
                <a:cxn ang="0">
                  <a:pos x="29" y="31"/>
                </a:cxn>
                <a:cxn ang="0">
                  <a:pos x="28" y="28"/>
                </a:cxn>
                <a:cxn ang="0">
                  <a:pos x="25" y="25"/>
                </a:cxn>
                <a:cxn ang="0">
                  <a:pos x="24" y="27"/>
                </a:cxn>
                <a:cxn ang="0">
                  <a:pos x="23" y="29"/>
                </a:cxn>
                <a:cxn ang="0">
                  <a:pos x="17" y="35"/>
                </a:cxn>
                <a:cxn ang="0">
                  <a:pos x="15" y="36"/>
                </a:cxn>
                <a:cxn ang="0">
                  <a:pos x="12" y="36"/>
                </a:cxn>
                <a:cxn ang="0">
                  <a:pos x="9" y="35"/>
                </a:cxn>
                <a:cxn ang="0">
                  <a:pos x="8" y="33"/>
                </a:cxn>
                <a:cxn ang="0">
                  <a:pos x="8" y="29"/>
                </a:cxn>
                <a:cxn ang="0">
                  <a:pos x="7" y="27"/>
                </a:cxn>
                <a:cxn ang="0">
                  <a:pos x="5" y="25"/>
                </a:cxn>
                <a:cxn ang="0">
                  <a:pos x="3" y="25"/>
                </a:cxn>
                <a:cxn ang="0">
                  <a:pos x="1" y="24"/>
                </a:cxn>
                <a:cxn ang="0">
                  <a:pos x="0" y="24"/>
                </a:cxn>
                <a:cxn ang="0">
                  <a:pos x="0" y="20"/>
                </a:cxn>
                <a:cxn ang="0">
                  <a:pos x="1" y="17"/>
                </a:cxn>
                <a:cxn ang="0">
                  <a:pos x="4" y="14"/>
                </a:cxn>
                <a:cxn ang="0">
                  <a:pos x="5" y="14"/>
                </a:cxn>
                <a:cxn ang="0">
                  <a:pos x="7" y="16"/>
                </a:cxn>
                <a:cxn ang="0">
                  <a:pos x="9" y="17"/>
                </a:cxn>
                <a:cxn ang="0">
                  <a:pos x="11" y="20"/>
                </a:cxn>
                <a:cxn ang="0">
                  <a:pos x="13" y="21"/>
                </a:cxn>
                <a:cxn ang="0">
                  <a:pos x="16" y="21"/>
                </a:cxn>
                <a:cxn ang="0">
                  <a:pos x="16" y="19"/>
                </a:cxn>
                <a:cxn ang="0">
                  <a:pos x="15" y="17"/>
                </a:cxn>
                <a:cxn ang="0">
                  <a:pos x="15" y="13"/>
                </a:cxn>
                <a:cxn ang="0">
                  <a:pos x="16" y="12"/>
                </a:cxn>
                <a:cxn ang="0">
                  <a:pos x="17" y="12"/>
                </a:cxn>
                <a:cxn ang="0">
                  <a:pos x="23" y="13"/>
                </a:cxn>
                <a:cxn ang="0">
                  <a:pos x="36" y="16"/>
                </a:cxn>
                <a:cxn ang="0">
                  <a:pos x="40" y="14"/>
                </a:cxn>
                <a:cxn ang="0">
                  <a:pos x="40" y="12"/>
                </a:cxn>
                <a:cxn ang="0">
                  <a:pos x="42" y="9"/>
                </a:cxn>
                <a:cxn ang="0">
                  <a:pos x="42" y="5"/>
                </a:cxn>
                <a:cxn ang="0">
                  <a:pos x="43" y="2"/>
                </a:cxn>
                <a:cxn ang="0">
                  <a:pos x="46" y="1"/>
                </a:cxn>
                <a:cxn ang="0">
                  <a:pos x="47" y="0"/>
                </a:cxn>
              </a:cxnLst>
              <a:rect l="0" t="0" r="r" b="b"/>
              <a:pathLst>
                <a:path w="66" h="36">
                  <a:moveTo>
                    <a:pt x="47" y="0"/>
                  </a:moveTo>
                  <a:lnTo>
                    <a:pt x="52" y="0"/>
                  </a:lnTo>
                  <a:lnTo>
                    <a:pt x="56" y="1"/>
                  </a:lnTo>
                  <a:lnTo>
                    <a:pt x="59" y="1"/>
                  </a:lnTo>
                  <a:lnTo>
                    <a:pt x="64" y="4"/>
                  </a:lnTo>
                  <a:lnTo>
                    <a:pt x="64" y="5"/>
                  </a:lnTo>
                  <a:lnTo>
                    <a:pt x="62" y="6"/>
                  </a:lnTo>
                  <a:lnTo>
                    <a:pt x="58" y="10"/>
                  </a:lnTo>
                  <a:lnTo>
                    <a:pt x="58" y="13"/>
                  </a:lnTo>
                  <a:lnTo>
                    <a:pt x="60" y="14"/>
                  </a:lnTo>
                  <a:lnTo>
                    <a:pt x="64" y="19"/>
                  </a:lnTo>
                  <a:lnTo>
                    <a:pt x="66" y="21"/>
                  </a:lnTo>
                  <a:lnTo>
                    <a:pt x="64" y="23"/>
                  </a:lnTo>
                  <a:lnTo>
                    <a:pt x="56" y="27"/>
                  </a:lnTo>
                  <a:lnTo>
                    <a:pt x="47" y="27"/>
                  </a:lnTo>
                  <a:lnTo>
                    <a:pt x="43" y="25"/>
                  </a:lnTo>
                  <a:lnTo>
                    <a:pt x="37" y="25"/>
                  </a:lnTo>
                  <a:lnTo>
                    <a:pt x="35" y="28"/>
                  </a:lnTo>
                  <a:lnTo>
                    <a:pt x="33" y="31"/>
                  </a:lnTo>
                  <a:lnTo>
                    <a:pt x="32" y="32"/>
                  </a:lnTo>
                  <a:lnTo>
                    <a:pt x="31" y="32"/>
                  </a:lnTo>
                  <a:lnTo>
                    <a:pt x="29" y="31"/>
                  </a:lnTo>
                  <a:lnTo>
                    <a:pt x="28" y="28"/>
                  </a:lnTo>
                  <a:lnTo>
                    <a:pt x="25" y="25"/>
                  </a:lnTo>
                  <a:lnTo>
                    <a:pt x="24" y="27"/>
                  </a:lnTo>
                  <a:lnTo>
                    <a:pt x="23" y="29"/>
                  </a:lnTo>
                  <a:lnTo>
                    <a:pt x="17" y="35"/>
                  </a:lnTo>
                  <a:lnTo>
                    <a:pt x="15" y="36"/>
                  </a:lnTo>
                  <a:lnTo>
                    <a:pt x="12" y="36"/>
                  </a:lnTo>
                  <a:lnTo>
                    <a:pt x="9" y="35"/>
                  </a:lnTo>
                  <a:lnTo>
                    <a:pt x="8" y="33"/>
                  </a:lnTo>
                  <a:lnTo>
                    <a:pt x="8" y="29"/>
                  </a:lnTo>
                  <a:lnTo>
                    <a:pt x="7" y="27"/>
                  </a:lnTo>
                  <a:lnTo>
                    <a:pt x="5" y="25"/>
                  </a:lnTo>
                  <a:lnTo>
                    <a:pt x="3" y="25"/>
                  </a:lnTo>
                  <a:lnTo>
                    <a:pt x="1" y="24"/>
                  </a:lnTo>
                  <a:lnTo>
                    <a:pt x="0" y="24"/>
                  </a:lnTo>
                  <a:lnTo>
                    <a:pt x="0" y="20"/>
                  </a:lnTo>
                  <a:lnTo>
                    <a:pt x="1" y="17"/>
                  </a:lnTo>
                  <a:lnTo>
                    <a:pt x="4" y="14"/>
                  </a:lnTo>
                  <a:lnTo>
                    <a:pt x="5" y="14"/>
                  </a:lnTo>
                  <a:lnTo>
                    <a:pt x="7" y="16"/>
                  </a:lnTo>
                  <a:lnTo>
                    <a:pt x="9" y="17"/>
                  </a:lnTo>
                  <a:lnTo>
                    <a:pt x="11" y="20"/>
                  </a:lnTo>
                  <a:lnTo>
                    <a:pt x="13" y="21"/>
                  </a:lnTo>
                  <a:lnTo>
                    <a:pt x="16" y="21"/>
                  </a:lnTo>
                  <a:lnTo>
                    <a:pt x="16" y="19"/>
                  </a:lnTo>
                  <a:lnTo>
                    <a:pt x="15" y="17"/>
                  </a:lnTo>
                  <a:lnTo>
                    <a:pt x="15" y="13"/>
                  </a:lnTo>
                  <a:lnTo>
                    <a:pt x="16" y="12"/>
                  </a:lnTo>
                  <a:lnTo>
                    <a:pt x="17" y="12"/>
                  </a:lnTo>
                  <a:lnTo>
                    <a:pt x="23" y="13"/>
                  </a:lnTo>
                  <a:lnTo>
                    <a:pt x="36" y="16"/>
                  </a:lnTo>
                  <a:lnTo>
                    <a:pt x="40" y="14"/>
                  </a:lnTo>
                  <a:lnTo>
                    <a:pt x="40" y="12"/>
                  </a:lnTo>
                  <a:lnTo>
                    <a:pt x="42" y="9"/>
                  </a:lnTo>
                  <a:lnTo>
                    <a:pt x="42" y="5"/>
                  </a:lnTo>
                  <a:lnTo>
                    <a:pt x="43" y="2"/>
                  </a:lnTo>
                  <a:lnTo>
                    <a:pt x="46" y="1"/>
                  </a:lnTo>
                  <a:lnTo>
                    <a:pt x="4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1" name="Freeform 49">
              <a:extLst>
                <a:ext uri="{FF2B5EF4-FFF2-40B4-BE49-F238E27FC236}">
                  <a16:creationId xmlns:a16="http://schemas.microsoft.com/office/drawing/2014/main" id="{459A70CA-0D02-A5C6-0544-ED70F26DBC46}"/>
                </a:ext>
              </a:extLst>
            </p:cNvPr>
            <p:cNvSpPr>
              <a:spLocks/>
            </p:cNvSpPr>
            <p:nvPr/>
          </p:nvSpPr>
          <p:spPr bwMode="auto">
            <a:xfrm>
              <a:off x="3445551" y="2125866"/>
              <a:ext cx="64284" cy="37912"/>
            </a:xfrm>
            <a:custGeom>
              <a:avLst/>
              <a:gdLst/>
              <a:ahLst/>
              <a:cxnLst>
                <a:cxn ang="0">
                  <a:pos x="1" y="0"/>
                </a:cxn>
                <a:cxn ang="0">
                  <a:pos x="3" y="0"/>
                </a:cxn>
                <a:cxn ang="0">
                  <a:pos x="6" y="2"/>
                </a:cxn>
                <a:cxn ang="0">
                  <a:pos x="8" y="5"/>
                </a:cxn>
                <a:cxn ang="0">
                  <a:pos x="12" y="6"/>
                </a:cxn>
                <a:cxn ang="0">
                  <a:pos x="19" y="6"/>
                </a:cxn>
                <a:cxn ang="0">
                  <a:pos x="23" y="5"/>
                </a:cxn>
                <a:cxn ang="0">
                  <a:pos x="27" y="5"/>
                </a:cxn>
                <a:cxn ang="0">
                  <a:pos x="30" y="3"/>
                </a:cxn>
                <a:cxn ang="0">
                  <a:pos x="32" y="3"/>
                </a:cxn>
                <a:cxn ang="0">
                  <a:pos x="34" y="5"/>
                </a:cxn>
                <a:cxn ang="0">
                  <a:pos x="35" y="7"/>
                </a:cxn>
                <a:cxn ang="0">
                  <a:pos x="38" y="9"/>
                </a:cxn>
                <a:cxn ang="0">
                  <a:pos x="39" y="11"/>
                </a:cxn>
                <a:cxn ang="0">
                  <a:pos x="39" y="17"/>
                </a:cxn>
                <a:cxn ang="0">
                  <a:pos x="38" y="19"/>
                </a:cxn>
                <a:cxn ang="0">
                  <a:pos x="38" y="22"/>
                </a:cxn>
                <a:cxn ang="0">
                  <a:pos x="36" y="23"/>
                </a:cxn>
                <a:cxn ang="0">
                  <a:pos x="35" y="22"/>
                </a:cxn>
                <a:cxn ang="0">
                  <a:pos x="34" y="19"/>
                </a:cxn>
                <a:cxn ang="0">
                  <a:pos x="32" y="18"/>
                </a:cxn>
                <a:cxn ang="0">
                  <a:pos x="31" y="15"/>
                </a:cxn>
                <a:cxn ang="0">
                  <a:pos x="22" y="15"/>
                </a:cxn>
                <a:cxn ang="0">
                  <a:pos x="14" y="17"/>
                </a:cxn>
                <a:cxn ang="0">
                  <a:pos x="7" y="17"/>
                </a:cxn>
                <a:cxn ang="0">
                  <a:pos x="6" y="15"/>
                </a:cxn>
                <a:cxn ang="0">
                  <a:pos x="0" y="5"/>
                </a:cxn>
                <a:cxn ang="0">
                  <a:pos x="0" y="2"/>
                </a:cxn>
                <a:cxn ang="0">
                  <a:pos x="1" y="0"/>
                </a:cxn>
              </a:cxnLst>
              <a:rect l="0" t="0" r="r" b="b"/>
              <a:pathLst>
                <a:path w="39" h="23">
                  <a:moveTo>
                    <a:pt x="1" y="0"/>
                  </a:moveTo>
                  <a:lnTo>
                    <a:pt x="3" y="0"/>
                  </a:lnTo>
                  <a:lnTo>
                    <a:pt x="6" y="2"/>
                  </a:lnTo>
                  <a:lnTo>
                    <a:pt x="8" y="5"/>
                  </a:lnTo>
                  <a:lnTo>
                    <a:pt x="12" y="6"/>
                  </a:lnTo>
                  <a:lnTo>
                    <a:pt x="19" y="6"/>
                  </a:lnTo>
                  <a:lnTo>
                    <a:pt x="23" y="5"/>
                  </a:lnTo>
                  <a:lnTo>
                    <a:pt x="27" y="5"/>
                  </a:lnTo>
                  <a:lnTo>
                    <a:pt x="30" y="3"/>
                  </a:lnTo>
                  <a:lnTo>
                    <a:pt x="32" y="3"/>
                  </a:lnTo>
                  <a:lnTo>
                    <a:pt x="34" y="5"/>
                  </a:lnTo>
                  <a:lnTo>
                    <a:pt x="35" y="7"/>
                  </a:lnTo>
                  <a:lnTo>
                    <a:pt x="38" y="9"/>
                  </a:lnTo>
                  <a:lnTo>
                    <a:pt x="39" y="11"/>
                  </a:lnTo>
                  <a:lnTo>
                    <a:pt x="39" y="17"/>
                  </a:lnTo>
                  <a:lnTo>
                    <a:pt x="38" y="19"/>
                  </a:lnTo>
                  <a:lnTo>
                    <a:pt x="38" y="22"/>
                  </a:lnTo>
                  <a:lnTo>
                    <a:pt x="36" y="23"/>
                  </a:lnTo>
                  <a:lnTo>
                    <a:pt x="35" y="22"/>
                  </a:lnTo>
                  <a:lnTo>
                    <a:pt x="34" y="19"/>
                  </a:lnTo>
                  <a:lnTo>
                    <a:pt x="32" y="18"/>
                  </a:lnTo>
                  <a:lnTo>
                    <a:pt x="31" y="15"/>
                  </a:lnTo>
                  <a:lnTo>
                    <a:pt x="22" y="15"/>
                  </a:lnTo>
                  <a:lnTo>
                    <a:pt x="14" y="17"/>
                  </a:lnTo>
                  <a:lnTo>
                    <a:pt x="7" y="17"/>
                  </a:lnTo>
                  <a:lnTo>
                    <a:pt x="6" y="15"/>
                  </a:lnTo>
                  <a:lnTo>
                    <a:pt x="0" y="5"/>
                  </a:lnTo>
                  <a:lnTo>
                    <a:pt x="0" y="2"/>
                  </a:lnTo>
                  <a:lnTo>
                    <a:pt x="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2" name="Freeform 50">
              <a:extLst>
                <a:ext uri="{FF2B5EF4-FFF2-40B4-BE49-F238E27FC236}">
                  <a16:creationId xmlns:a16="http://schemas.microsoft.com/office/drawing/2014/main" id="{2235DBD1-F82A-90F4-0D7D-CDFD0508B5F0}"/>
                </a:ext>
              </a:extLst>
            </p:cNvPr>
            <p:cNvSpPr>
              <a:spLocks/>
            </p:cNvSpPr>
            <p:nvPr/>
          </p:nvSpPr>
          <p:spPr bwMode="auto">
            <a:xfrm>
              <a:off x="3717521" y="2226412"/>
              <a:ext cx="21428" cy="23077"/>
            </a:xfrm>
            <a:custGeom>
              <a:avLst/>
              <a:gdLst/>
              <a:ahLst/>
              <a:cxnLst>
                <a:cxn ang="0">
                  <a:pos x="3" y="0"/>
                </a:cxn>
                <a:cxn ang="0">
                  <a:pos x="10" y="0"/>
                </a:cxn>
                <a:cxn ang="0">
                  <a:pos x="13" y="3"/>
                </a:cxn>
                <a:cxn ang="0">
                  <a:pos x="13" y="12"/>
                </a:cxn>
                <a:cxn ang="0">
                  <a:pos x="11" y="14"/>
                </a:cxn>
                <a:cxn ang="0">
                  <a:pos x="7" y="14"/>
                </a:cxn>
                <a:cxn ang="0">
                  <a:pos x="3" y="12"/>
                </a:cxn>
                <a:cxn ang="0">
                  <a:pos x="0" y="10"/>
                </a:cxn>
                <a:cxn ang="0">
                  <a:pos x="0" y="3"/>
                </a:cxn>
                <a:cxn ang="0">
                  <a:pos x="3" y="0"/>
                </a:cxn>
              </a:cxnLst>
              <a:rect l="0" t="0" r="r" b="b"/>
              <a:pathLst>
                <a:path w="13" h="14">
                  <a:moveTo>
                    <a:pt x="3" y="0"/>
                  </a:moveTo>
                  <a:lnTo>
                    <a:pt x="10" y="0"/>
                  </a:lnTo>
                  <a:lnTo>
                    <a:pt x="13" y="3"/>
                  </a:lnTo>
                  <a:lnTo>
                    <a:pt x="13" y="12"/>
                  </a:lnTo>
                  <a:lnTo>
                    <a:pt x="11" y="14"/>
                  </a:lnTo>
                  <a:lnTo>
                    <a:pt x="7" y="14"/>
                  </a:lnTo>
                  <a:lnTo>
                    <a:pt x="3" y="12"/>
                  </a:lnTo>
                  <a:lnTo>
                    <a:pt x="0" y="10"/>
                  </a:lnTo>
                  <a:lnTo>
                    <a:pt x="0" y="3"/>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3" name="Freeform 51">
              <a:extLst>
                <a:ext uri="{FF2B5EF4-FFF2-40B4-BE49-F238E27FC236}">
                  <a16:creationId xmlns:a16="http://schemas.microsoft.com/office/drawing/2014/main" id="{EFF9FC45-016B-28C7-E3E1-DE7A906493D1}"/>
                </a:ext>
              </a:extLst>
            </p:cNvPr>
            <p:cNvSpPr>
              <a:spLocks/>
            </p:cNvSpPr>
            <p:nvPr/>
          </p:nvSpPr>
          <p:spPr bwMode="auto">
            <a:xfrm>
              <a:off x="3786750" y="2173666"/>
              <a:ext cx="19779" cy="21429"/>
            </a:xfrm>
            <a:custGeom>
              <a:avLst/>
              <a:gdLst/>
              <a:ahLst/>
              <a:cxnLst>
                <a:cxn ang="0">
                  <a:pos x="8" y="0"/>
                </a:cxn>
                <a:cxn ang="0">
                  <a:pos x="11" y="2"/>
                </a:cxn>
                <a:cxn ang="0">
                  <a:pos x="11" y="5"/>
                </a:cxn>
                <a:cxn ang="0">
                  <a:pos x="12" y="7"/>
                </a:cxn>
                <a:cxn ang="0">
                  <a:pos x="12" y="9"/>
                </a:cxn>
                <a:cxn ang="0">
                  <a:pos x="11" y="12"/>
                </a:cxn>
                <a:cxn ang="0">
                  <a:pos x="10" y="13"/>
                </a:cxn>
                <a:cxn ang="0">
                  <a:pos x="8" y="13"/>
                </a:cxn>
                <a:cxn ang="0">
                  <a:pos x="7" y="12"/>
                </a:cxn>
                <a:cxn ang="0">
                  <a:pos x="4" y="11"/>
                </a:cxn>
                <a:cxn ang="0">
                  <a:pos x="3" y="8"/>
                </a:cxn>
                <a:cxn ang="0">
                  <a:pos x="0" y="5"/>
                </a:cxn>
                <a:cxn ang="0">
                  <a:pos x="0" y="4"/>
                </a:cxn>
                <a:cxn ang="0">
                  <a:pos x="3" y="1"/>
                </a:cxn>
                <a:cxn ang="0">
                  <a:pos x="6" y="1"/>
                </a:cxn>
                <a:cxn ang="0">
                  <a:pos x="8" y="0"/>
                </a:cxn>
              </a:cxnLst>
              <a:rect l="0" t="0" r="r" b="b"/>
              <a:pathLst>
                <a:path w="12" h="13">
                  <a:moveTo>
                    <a:pt x="8" y="0"/>
                  </a:moveTo>
                  <a:lnTo>
                    <a:pt x="11" y="2"/>
                  </a:lnTo>
                  <a:lnTo>
                    <a:pt x="11" y="5"/>
                  </a:lnTo>
                  <a:lnTo>
                    <a:pt x="12" y="7"/>
                  </a:lnTo>
                  <a:lnTo>
                    <a:pt x="12" y="9"/>
                  </a:lnTo>
                  <a:lnTo>
                    <a:pt x="11" y="12"/>
                  </a:lnTo>
                  <a:lnTo>
                    <a:pt x="10" y="13"/>
                  </a:lnTo>
                  <a:lnTo>
                    <a:pt x="8" y="13"/>
                  </a:lnTo>
                  <a:lnTo>
                    <a:pt x="7" y="12"/>
                  </a:lnTo>
                  <a:lnTo>
                    <a:pt x="4" y="11"/>
                  </a:lnTo>
                  <a:lnTo>
                    <a:pt x="3" y="8"/>
                  </a:lnTo>
                  <a:lnTo>
                    <a:pt x="0" y="5"/>
                  </a:lnTo>
                  <a:lnTo>
                    <a:pt x="0" y="4"/>
                  </a:lnTo>
                  <a:lnTo>
                    <a:pt x="3" y="1"/>
                  </a:lnTo>
                  <a:lnTo>
                    <a:pt x="6" y="1"/>
                  </a:lnTo>
                  <a:lnTo>
                    <a:pt x="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4" name="Freeform 52">
              <a:extLst>
                <a:ext uri="{FF2B5EF4-FFF2-40B4-BE49-F238E27FC236}">
                  <a16:creationId xmlns:a16="http://schemas.microsoft.com/office/drawing/2014/main" id="{8ECE1AC1-C193-6050-EF33-D76BD8590C3E}"/>
                </a:ext>
              </a:extLst>
            </p:cNvPr>
            <p:cNvSpPr>
              <a:spLocks/>
            </p:cNvSpPr>
            <p:nvPr/>
          </p:nvSpPr>
          <p:spPr bwMode="auto">
            <a:xfrm>
              <a:off x="3720818" y="2129162"/>
              <a:ext cx="21428" cy="18132"/>
            </a:xfrm>
            <a:custGeom>
              <a:avLst/>
              <a:gdLst/>
              <a:ahLst/>
              <a:cxnLst>
                <a:cxn ang="0">
                  <a:pos x="3" y="0"/>
                </a:cxn>
                <a:cxn ang="0">
                  <a:pos x="5" y="0"/>
                </a:cxn>
                <a:cxn ang="0">
                  <a:pos x="8" y="1"/>
                </a:cxn>
                <a:cxn ang="0">
                  <a:pos x="9" y="3"/>
                </a:cxn>
                <a:cxn ang="0">
                  <a:pos x="12" y="4"/>
                </a:cxn>
                <a:cxn ang="0">
                  <a:pos x="12" y="5"/>
                </a:cxn>
                <a:cxn ang="0">
                  <a:pos x="13" y="7"/>
                </a:cxn>
                <a:cxn ang="0">
                  <a:pos x="11" y="9"/>
                </a:cxn>
                <a:cxn ang="0">
                  <a:pos x="8" y="9"/>
                </a:cxn>
                <a:cxn ang="0">
                  <a:pos x="5" y="11"/>
                </a:cxn>
                <a:cxn ang="0">
                  <a:pos x="3" y="11"/>
                </a:cxn>
                <a:cxn ang="0">
                  <a:pos x="0" y="8"/>
                </a:cxn>
                <a:cxn ang="0">
                  <a:pos x="0" y="4"/>
                </a:cxn>
                <a:cxn ang="0">
                  <a:pos x="1" y="3"/>
                </a:cxn>
                <a:cxn ang="0">
                  <a:pos x="3" y="0"/>
                </a:cxn>
              </a:cxnLst>
              <a:rect l="0" t="0" r="r" b="b"/>
              <a:pathLst>
                <a:path w="13" h="11">
                  <a:moveTo>
                    <a:pt x="3" y="0"/>
                  </a:moveTo>
                  <a:lnTo>
                    <a:pt x="5" y="0"/>
                  </a:lnTo>
                  <a:lnTo>
                    <a:pt x="8" y="1"/>
                  </a:lnTo>
                  <a:lnTo>
                    <a:pt x="9" y="3"/>
                  </a:lnTo>
                  <a:lnTo>
                    <a:pt x="12" y="4"/>
                  </a:lnTo>
                  <a:lnTo>
                    <a:pt x="12" y="5"/>
                  </a:lnTo>
                  <a:lnTo>
                    <a:pt x="13" y="7"/>
                  </a:lnTo>
                  <a:lnTo>
                    <a:pt x="11" y="9"/>
                  </a:lnTo>
                  <a:lnTo>
                    <a:pt x="8" y="9"/>
                  </a:lnTo>
                  <a:lnTo>
                    <a:pt x="5" y="11"/>
                  </a:lnTo>
                  <a:lnTo>
                    <a:pt x="3" y="11"/>
                  </a:lnTo>
                  <a:lnTo>
                    <a:pt x="0" y="8"/>
                  </a:lnTo>
                  <a:lnTo>
                    <a:pt x="0" y="4"/>
                  </a:lnTo>
                  <a:lnTo>
                    <a:pt x="1" y="3"/>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5" name="Freeform 53">
              <a:extLst>
                <a:ext uri="{FF2B5EF4-FFF2-40B4-BE49-F238E27FC236}">
                  <a16:creationId xmlns:a16="http://schemas.microsoft.com/office/drawing/2014/main" id="{DB5D9C7C-A05E-109F-DB17-23C3BC20B0AD}"/>
                </a:ext>
              </a:extLst>
            </p:cNvPr>
            <p:cNvSpPr>
              <a:spLocks/>
            </p:cNvSpPr>
            <p:nvPr/>
          </p:nvSpPr>
          <p:spPr bwMode="auto">
            <a:xfrm>
              <a:off x="3658182" y="2155535"/>
              <a:ext cx="59339" cy="36263"/>
            </a:xfrm>
            <a:custGeom>
              <a:avLst/>
              <a:gdLst/>
              <a:ahLst/>
              <a:cxnLst>
                <a:cxn ang="0">
                  <a:pos x="19" y="0"/>
                </a:cxn>
                <a:cxn ang="0">
                  <a:pos x="22" y="0"/>
                </a:cxn>
                <a:cxn ang="0">
                  <a:pos x="30" y="8"/>
                </a:cxn>
                <a:cxn ang="0">
                  <a:pos x="31" y="12"/>
                </a:cxn>
                <a:cxn ang="0">
                  <a:pos x="34" y="15"/>
                </a:cxn>
                <a:cxn ang="0">
                  <a:pos x="35" y="18"/>
                </a:cxn>
                <a:cxn ang="0">
                  <a:pos x="36" y="19"/>
                </a:cxn>
                <a:cxn ang="0">
                  <a:pos x="36" y="20"/>
                </a:cxn>
                <a:cxn ang="0">
                  <a:pos x="35" y="19"/>
                </a:cxn>
                <a:cxn ang="0">
                  <a:pos x="32" y="18"/>
                </a:cxn>
                <a:cxn ang="0">
                  <a:pos x="28" y="13"/>
                </a:cxn>
                <a:cxn ang="0">
                  <a:pos x="23" y="11"/>
                </a:cxn>
                <a:cxn ang="0">
                  <a:pos x="22" y="11"/>
                </a:cxn>
                <a:cxn ang="0">
                  <a:pos x="18" y="15"/>
                </a:cxn>
                <a:cxn ang="0">
                  <a:pos x="15" y="20"/>
                </a:cxn>
                <a:cxn ang="0">
                  <a:pos x="12" y="22"/>
                </a:cxn>
                <a:cxn ang="0">
                  <a:pos x="11" y="22"/>
                </a:cxn>
                <a:cxn ang="0">
                  <a:pos x="7" y="18"/>
                </a:cxn>
                <a:cxn ang="0">
                  <a:pos x="2" y="15"/>
                </a:cxn>
                <a:cxn ang="0">
                  <a:pos x="0" y="12"/>
                </a:cxn>
                <a:cxn ang="0">
                  <a:pos x="0" y="11"/>
                </a:cxn>
                <a:cxn ang="0">
                  <a:pos x="6" y="8"/>
                </a:cxn>
                <a:cxn ang="0">
                  <a:pos x="10" y="8"/>
                </a:cxn>
                <a:cxn ang="0">
                  <a:pos x="12" y="7"/>
                </a:cxn>
                <a:cxn ang="0">
                  <a:pos x="14" y="5"/>
                </a:cxn>
                <a:cxn ang="0">
                  <a:pos x="15" y="3"/>
                </a:cxn>
                <a:cxn ang="0">
                  <a:pos x="16" y="1"/>
                </a:cxn>
                <a:cxn ang="0">
                  <a:pos x="19" y="0"/>
                </a:cxn>
              </a:cxnLst>
              <a:rect l="0" t="0" r="r" b="b"/>
              <a:pathLst>
                <a:path w="36" h="22">
                  <a:moveTo>
                    <a:pt x="19" y="0"/>
                  </a:moveTo>
                  <a:lnTo>
                    <a:pt x="22" y="0"/>
                  </a:lnTo>
                  <a:lnTo>
                    <a:pt x="30" y="8"/>
                  </a:lnTo>
                  <a:lnTo>
                    <a:pt x="31" y="12"/>
                  </a:lnTo>
                  <a:lnTo>
                    <a:pt x="34" y="15"/>
                  </a:lnTo>
                  <a:lnTo>
                    <a:pt x="35" y="18"/>
                  </a:lnTo>
                  <a:lnTo>
                    <a:pt x="36" y="19"/>
                  </a:lnTo>
                  <a:lnTo>
                    <a:pt x="36" y="20"/>
                  </a:lnTo>
                  <a:lnTo>
                    <a:pt x="35" y="19"/>
                  </a:lnTo>
                  <a:lnTo>
                    <a:pt x="32" y="18"/>
                  </a:lnTo>
                  <a:lnTo>
                    <a:pt x="28" y="13"/>
                  </a:lnTo>
                  <a:lnTo>
                    <a:pt x="23" y="11"/>
                  </a:lnTo>
                  <a:lnTo>
                    <a:pt x="22" y="11"/>
                  </a:lnTo>
                  <a:lnTo>
                    <a:pt x="18" y="15"/>
                  </a:lnTo>
                  <a:lnTo>
                    <a:pt x="15" y="20"/>
                  </a:lnTo>
                  <a:lnTo>
                    <a:pt x="12" y="22"/>
                  </a:lnTo>
                  <a:lnTo>
                    <a:pt x="11" y="22"/>
                  </a:lnTo>
                  <a:lnTo>
                    <a:pt x="7" y="18"/>
                  </a:lnTo>
                  <a:lnTo>
                    <a:pt x="2" y="15"/>
                  </a:lnTo>
                  <a:lnTo>
                    <a:pt x="0" y="12"/>
                  </a:lnTo>
                  <a:lnTo>
                    <a:pt x="0" y="11"/>
                  </a:lnTo>
                  <a:lnTo>
                    <a:pt x="6" y="8"/>
                  </a:lnTo>
                  <a:lnTo>
                    <a:pt x="10" y="8"/>
                  </a:lnTo>
                  <a:lnTo>
                    <a:pt x="12" y="7"/>
                  </a:lnTo>
                  <a:lnTo>
                    <a:pt x="14" y="5"/>
                  </a:lnTo>
                  <a:lnTo>
                    <a:pt x="15" y="3"/>
                  </a:lnTo>
                  <a:lnTo>
                    <a:pt x="16" y="1"/>
                  </a:lnTo>
                  <a:lnTo>
                    <a:pt x="1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6" name="Freeform 54">
              <a:extLst>
                <a:ext uri="{FF2B5EF4-FFF2-40B4-BE49-F238E27FC236}">
                  <a16:creationId xmlns:a16="http://schemas.microsoft.com/office/drawing/2014/main" id="{CBC346BA-41A9-3BA1-2DAE-9BA20D96113D}"/>
                </a:ext>
              </a:extLst>
            </p:cNvPr>
            <p:cNvSpPr>
              <a:spLocks/>
            </p:cNvSpPr>
            <p:nvPr/>
          </p:nvSpPr>
          <p:spPr bwMode="auto">
            <a:xfrm>
              <a:off x="3625215" y="2185204"/>
              <a:ext cx="37911" cy="59339"/>
            </a:xfrm>
            <a:custGeom>
              <a:avLst/>
              <a:gdLst/>
              <a:ahLst/>
              <a:cxnLst>
                <a:cxn ang="0">
                  <a:pos x="3" y="0"/>
                </a:cxn>
                <a:cxn ang="0">
                  <a:pos x="5" y="0"/>
                </a:cxn>
                <a:cxn ang="0">
                  <a:pos x="7" y="1"/>
                </a:cxn>
                <a:cxn ang="0">
                  <a:pos x="8" y="4"/>
                </a:cxn>
                <a:cxn ang="0">
                  <a:pos x="9" y="5"/>
                </a:cxn>
                <a:cxn ang="0">
                  <a:pos x="12" y="9"/>
                </a:cxn>
                <a:cxn ang="0">
                  <a:pos x="16" y="16"/>
                </a:cxn>
                <a:cxn ang="0">
                  <a:pos x="23" y="29"/>
                </a:cxn>
                <a:cxn ang="0">
                  <a:pos x="23" y="32"/>
                </a:cxn>
                <a:cxn ang="0">
                  <a:pos x="22" y="32"/>
                </a:cxn>
                <a:cxn ang="0">
                  <a:pos x="22" y="33"/>
                </a:cxn>
                <a:cxn ang="0">
                  <a:pos x="20" y="35"/>
                </a:cxn>
                <a:cxn ang="0">
                  <a:pos x="20" y="36"/>
                </a:cxn>
                <a:cxn ang="0">
                  <a:pos x="19" y="36"/>
                </a:cxn>
                <a:cxn ang="0">
                  <a:pos x="18" y="35"/>
                </a:cxn>
                <a:cxn ang="0">
                  <a:pos x="12" y="24"/>
                </a:cxn>
                <a:cxn ang="0">
                  <a:pos x="7" y="17"/>
                </a:cxn>
                <a:cxn ang="0">
                  <a:pos x="4" y="10"/>
                </a:cxn>
                <a:cxn ang="0">
                  <a:pos x="0" y="2"/>
                </a:cxn>
                <a:cxn ang="0">
                  <a:pos x="3" y="0"/>
                </a:cxn>
              </a:cxnLst>
              <a:rect l="0" t="0" r="r" b="b"/>
              <a:pathLst>
                <a:path w="23" h="36">
                  <a:moveTo>
                    <a:pt x="3" y="0"/>
                  </a:moveTo>
                  <a:lnTo>
                    <a:pt x="5" y="0"/>
                  </a:lnTo>
                  <a:lnTo>
                    <a:pt x="7" y="1"/>
                  </a:lnTo>
                  <a:lnTo>
                    <a:pt x="8" y="4"/>
                  </a:lnTo>
                  <a:lnTo>
                    <a:pt x="9" y="5"/>
                  </a:lnTo>
                  <a:lnTo>
                    <a:pt x="12" y="9"/>
                  </a:lnTo>
                  <a:lnTo>
                    <a:pt x="16" y="16"/>
                  </a:lnTo>
                  <a:lnTo>
                    <a:pt x="23" y="29"/>
                  </a:lnTo>
                  <a:lnTo>
                    <a:pt x="23" y="32"/>
                  </a:lnTo>
                  <a:lnTo>
                    <a:pt x="22" y="32"/>
                  </a:lnTo>
                  <a:lnTo>
                    <a:pt x="22" y="33"/>
                  </a:lnTo>
                  <a:lnTo>
                    <a:pt x="20" y="35"/>
                  </a:lnTo>
                  <a:lnTo>
                    <a:pt x="20" y="36"/>
                  </a:lnTo>
                  <a:lnTo>
                    <a:pt x="19" y="36"/>
                  </a:lnTo>
                  <a:lnTo>
                    <a:pt x="18" y="35"/>
                  </a:lnTo>
                  <a:lnTo>
                    <a:pt x="12" y="24"/>
                  </a:lnTo>
                  <a:lnTo>
                    <a:pt x="7" y="17"/>
                  </a:lnTo>
                  <a:lnTo>
                    <a:pt x="4" y="10"/>
                  </a:lnTo>
                  <a:lnTo>
                    <a:pt x="0" y="2"/>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7" name="Freeform 55">
              <a:extLst>
                <a:ext uri="{FF2B5EF4-FFF2-40B4-BE49-F238E27FC236}">
                  <a16:creationId xmlns:a16="http://schemas.microsoft.com/office/drawing/2014/main" id="{CA87809B-06A7-DA16-CE2F-0381935A2BD9}"/>
                </a:ext>
              </a:extLst>
            </p:cNvPr>
            <p:cNvSpPr>
              <a:spLocks/>
            </p:cNvSpPr>
            <p:nvPr/>
          </p:nvSpPr>
          <p:spPr bwMode="auto">
            <a:xfrm>
              <a:off x="3656535" y="2191798"/>
              <a:ext cx="32966" cy="29669"/>
            </a:xfrm>
            <a:custGeom>
              <a:avLst/>
              <a:gdLst/>
              <a:ahLst/>
              <a:cxnLst>
                <a:cxn ang="0">
                  <a:pos x="3" y="0"/>
                </a:cxn>
                <a:cxn ang="0">
                  <a:pos x="4" y="1"/>
                </a:cxn>
                <a:cxn ang="0">
                  <a:pos x="7" y="6"/>
                </a:cxn>
                <a:cxn ang="0">
                  <a:pos x="12" y="12"/>
                </a:cxn>
                <a:cxn ang="0">
                  <a:pos x="15" y="13"/>
                </a:cxn>
                <a:cxn ang="0">
                  <a:pos x="19" y="13"/>
                </a:cxn>
                <a:cxn ang="0">
                  <a:pos x="20" y="14"/>
                </a:cxn>
                <a:cxn ang="0">
                  <a:pos x="20" y="16"/>
                </a:cxn>
                <a:cxn ang="0">
                  <a:pos x="17" y="18"/>
                </a:cxn>
                <a:cxn ang="0">
                  <a:pos x="11" y="18"/>
                </a:cxn>
                <a:cxn ang="0">
                  <a:pos x="8" y="17"/>
                </a:cxn>
                <a:cxn ang="0">
                  <a:pos x="1" y="10"/>
                </a:cxn>
                <a:cxn ang="0">
                  <a:pos x="0" y="8"/>
                </a:cxn>
                <a:cxn ang="0">
                  <a:pos x="0" y="2"/>
                </a:cxn>
                <a:cxn ang="0">
                  <a:pos x="3" y="0"/>
                </a:cxn>
              </a:cxnLst>
              <a:rect l="0" t="0" r="r" b="b"/>
              <a:pathLst>
                <a:path w="20" h="18">
                  <a:moveTo>
                    <a:pt x="3" y="0"/>
                  </a:moveTo>
                  <a:lnTo>
                    <a:pt x="4" y="1"/>
                  </a:lnTo>
                  <a:lnTo>
                    <a:pt x="7" y="6"/>
                  </a:lnTo>
                  <a:lnTo>
                    <a:pt x="12" y="12"/>
                  </a:lnTo>
                  <a:lnTo>
                    <a:pt x="15" y="13"/>
                  </a:lnTo>
                  <a:lnTo>
                    <a:pt x="19" y="13"/>
                  </a:lnTo>
                  <a:lnTo>
                    <a:pt x="20" y="14"/>
                  </a:lnTo>
                  <a:lnTo>
                    <a:pt x="20" y="16"/>
                  </a:lnTo>
                  <a:lnTo>
                    <a:pt x="17" y="18"/>
                  </a:lnTo>
                  <a:lnTo>
                    <a:pt x="11" y="18"/>
                  </a:lnTo>
                  <a:lnTo>
                    <a:pt x="8" y="17"/>
                  </a:lnTo>
                  <a:lnTo>
                    <a:pt x="1" y="10"/>
                  </a:lnTo>
                  <a:lnTo>
                    <a:pt x="0" y="8"/>
                  </a:lnTo>
                  <a:lnTo>
                    <a:pt x="0" y="2"/>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8" name="Freeform 56">
              <a:extLst>
                <a:ext uri="{FF2B5EF4-FFF2-40B4-BE49-F238E27FC236}">
                  <a16:creationId xmlns:a16="http://schemas.microsoft.com/office/drawing/2014/main" id="{EA1B1367-9784-F179-0A6F-764CE60ECE02}"/>
                </a:ext>
              </a:extLst>
            </p:cNvPr>
            <p:cNvSpPr>
              <a:spLocks/>
            </p:cNvSpPr>
            <p:nvPr/>
          </p:nvSpPr>
          <p:spPr bwMode="auto">
            <a:xfrm>
              <a:off x="3616975" y="2213225"/>
              <a:ext cx="26373" cy="29669"/>
            </a:xfrm>
            <a:custGeom>
              <a:avLst/>
              <a:gdLst/>
              <a:ahLst/>
              <a:cxnLst>
                <a:cxn ang="0">
                  <a:pos x="0" y="0"/>
                </a:cxn>
                <a:cxn ang="0">
                  <a:pos x="2" y="0"/>
                </a:cxn>
                <a:cxn ang="0">
                  <a:pos x="5" y="3"/>
                </a:cxn>
                <a:cxn ang="0">
                  <a:pos x="8" y="4"/>
                </a:cxn>
                <a:cxn ang="0">
                  <a:pos x="13" y="9"/>
                </a:cxn>
                <a:cxn ang="0">
                  <a:pos x="16" y="15"/>
                </a:cxn>
                <a:cxn ang="0">
                  <a:pos x="16" y="16"/>
                </a:cxn>
                <a:cxn ang="0">
                  <a:pos x="13" y="16"/>
                </a:cxn>
                <a:cxn ang="0">
                  <a:pos x="12" y="18"/>
                </a:cxn>
                <a:cxn ang="0">
                  <a:pos x="9" y="18"/>
                </a:cxn>
                <a:cxn ang="0">
                  <a:pos x="6" y="15"/>
                </a:cxn>
                <a:cxn ang="0">
                  <a:pos x="4" y="9"/>
                </a:cxn>
                <a:cxn ang="0">
                  <a:pos x="1" y="7"/>
                </a:cxn>
                <a:cxn ang="0">
                  <a:pos x="0" y="4"/>
                </a:cxn>
                <a:cxn ang="0">
                  <a:pos x="0" y="0"/>
                </a:cxn>
              </a:cxnLst>
              <a:rect l="0" t="0" r="r" b="b"/>
              <a:pathLst>
                <a:path w="16" h="18">
                  <a:moveTo>
                    <a:pt x="0" y="0"/>
                  </a:moveTo>
                  <a:lnTo>
                    <a:pt x="2" y="0"/>
                  </a:lnTo>
                  <a:lnTo>
                    <a:pt x="5" y="3"/>
                  </a:lnTo>
                  <a:lnTo>
                    <a:pt x="8" y="4"/>
                  </a:lnTo>
                  <a:lnTo>
                    <a:pt x="13" y="9"/>
                  </a:lnTo>
                  <a:lnTo>
                    <a:pt x="16" y="15"/>
                  </a:lnTo>
                  <a:lnTo>
                    <a:pt x="16" y="16"/>
                  </a:lnTo>
                  <a:lnTo>
                    <a:pt x="13" y="16"/>
                  </a:lnTo>
                  <a:lnTo>
                    <a:pt x="12" y="18"/>
                  </a:lnTo>
                  <a:lnTo>
                    <a:pt x="9" y="18"/>
                  </a:lnTo>
                  <a:lnTo>
                    <a:pt x="6" y="15"/>
                  </a:lnTo>
                  <a:lnTo>
                    <a:pt x="4" y="9"/>
                  </a:lnTo>
                  <a:lnTo>
                    <a:pt x="1" y="7"/>
                  </a:lnTo>
                  <a:lnTo>
                    <a:pt x="0" y="4"/>
                  </a:lnTo>
                  <a:lnTo>
                    <a:pt x="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09" name="Freeform 57">
              <a:extLst>
                <a:ext uri="{FF2B5EF4-FFF2-40B4-BE49-F238E27FC236}">
                  <a16:creationId xmlns:a16="http://schemas.microsoft.com/office/drawing/2014/main" id="{700C9BE0-46D8-A4BA-52A2-339DB246D663}"/>
                </a:ext>
              </a:extLst>
            </p:cNvPr>
            <p:cNvSpPr>
              <a:spLocks/>
            </p:cNvSpPr>
            <p:nvPr/>
          </p:nvSpPr>
          <p:spPr bwMode="auto">
            <a:xfrm>
              <a:off x="2108771" y="3210452"/>
              <a:ext cx="14834" cy="19779"/>
            </a:xfrm>
            <a:custGeom>
              <a:avLst/>
              <a:gdLst/>
              <a:ahLst/>
              <a:cxnLst>
                <a:cxn ang="0">
                  <a:pos x="5" y="0"/>
                </a:cxn>
                <a:cxn ang="0">
                  <a:pos x="9" y="0"/>
                </a:cxn>
                <a:cxn ang="0">
                  <a:pos x="9" y="4"/>
                </a:cxn>
                <a:cxn ang="0">
                  <a:pos x="7" y="5"/>
                </a:cxn>
                <a:cxn ang="0">
                  <a:pos x="5" y="11"/>
                </a:cxn>
                <a:cxn ang="0">
                  <a:pos x="3" y="12"/>
                </a:cxn>
                <a:cxn ang="0">
                  <a:pos x="0" y="12"/>
                </a:cxn>
                <a:cxn ang="0">
                  <a:pos x="0" y="7"/>
                </a:cxn>
                <a:cxn ang="0">
                  <a:pos x="2" y="5"/>
                </a:cxn>
                <a:cxn ang="0">
                  <a:pos x="5" y="0"/>
                </a:cxn>
              </a:cxnLst>
              <a:rect l="0" t="0" r="r" b="b"/>
              <a:pathLst>
                <a:path w="9" h="12">
                  <a:moveTo>
                    <a:pt x="5" y="0"/>
                  </a:moveTo>
                  <a:lnTo>
                    <a:pt x="9" y="0"/>
                  </a:lnTo>
                  <a:lnTo>
                    <a:pt x="9" y="4"/>
                  </a:lnTo>
                  <a:lnTo>
                    <a:pt x="7" y="5"/>
                  </a:lnTo>
                  <a:lnTo>
                    <a:pt x="5" y="11"/>
                  </a:lnTo>
                  <a:lnTo>
                    <a:pt x="3" y="12"/>
                  </a:lnTo>
                  <a:lnTo>
                    <a:pt x="0" y="12"/>
                  </a:lnTo>
                  <a:lnTo>
                    <a:pt x="0" y="7"/>
                  </a:lnTo>
                  <a:lnTo>
                    <a:pt x="2" y="5"/>
                  </a:lnTo>
                  <a:lnTo>
                    <a:pt x="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0" name="Freeform 58">
              <a:extLst>
                <a:ext uri="{FF2B5EF4-FFF2-40B4-BE49-F238E27FC236}">
                  <a16:creationId xmlns:a16="http://schemas.microsoft.com/office/drawing/2014/main" id="{015F5012-0E48-EF65-1B9E-A2B38995F29B}"/>
                </a:ext>
              </a:extLst>
            </p:cNvPr>
            <p:cNvSpPr>
              <a:spLocks/>
            </p:cNvSpPr>
            <p:nvPr/>
          </p:nvSpPr>
          <p:spPr bwMode="auto">
            <a:xfrm>
              <a:off x="7394900" y="4365917"/>
              <a:ext cx="301640" cy="384057"/>
            </a:xfrm>
            <a:custGeom>
              <a:avLst/>
              <a:gdLst/>
              <a:ahLst/>
              <a:cxnLst>
                <a:cxn ang="0">
                  <a:pos x="70" y="10"/>
                </a:cxn>
                <a:cxn ang="0">
                  <a:pos x="79" y="17"/>
                </a:cxn>
                <a:cxn ang="0">
                  <a:pos x="76" y="21"/>
                </a:cxn>
                <a:cxn ang="0">
                  <a:pos x="70" y="23"/>
                </a:cxn>
                <a:cxn ang="0">
                  <a:pos x="64" y="24"/>
                </a:cxn>
                <a:cxn ang="0">
                  <a:pos x="63" y="31"/>
                </a:cxn>
                <a:cxn ang="0">
                  <a:pos x="52" y="33"/>
                </a:cxn>
                <a:cxn ang="0">
                  <a:pos x="48" y="36"/>
                </a:cxn>
                <a:cxn ang="0">
                  <a:pos x="46" y="44"/>
                </a:cxn>
                <a:cxn ang="0">
                  <a:pos x="44" y="59"/>
                </a:cxn>
                <a:cxn ang="0">
                  <a:pos x="54" y="75"/>
                </a:cxn>
                <a:cxn ang="0">
                  <a:pos x="66" y="98"/>
                </a:cxn>
                <a:cxn ang="0">
                  <a:pos x="79" y="121"/>
                </a:cxn>
                <a:cxn ang="0">
                  <a:pos x="109" y="138"/>
                </a:cxn>
                <a:cxn ang="0">
                  <a:pos x="136" y="151"/>
                </a:cxn>
                <a:cxn ang="0">
                  <a:pos x="149" y="155"/>
                </a:cxn>
                <a:cxn ang="0">
                  <a:pos x="156" y="152"/>
                </a:cxn>
                <a:cxn ang="0">
                  <a:pos x="169" y="157"/>
                </a:cxn>
                <a:cxn ang="0">
                  <a:pos x="179" y="171"/>
                </a:cxn>
                <a:cxn ang="0">
                  <a:pos x="183" y="178"/>
                </a:cxn>
                <a:cxn ang="0">
                  <a:pos x="161" y="168"/>
                </a:cxn>
                <a:cxn ang="0">
                  <a:pos x="154" y="169"/>
                </a:cxn>
                <a:cxn ang="0">
                  <a:pos x="150" y="175"/>
                </a:cxn>
                <a:cxn ang="0">
                  <a:pos x="145" y="179"/>
                </a:cxn>
                <a:cxn ang="0">
                  <a:pos x="137" y="176"/>
                </a:cxn>
                <a:cxn ang="0">
                  <a:pos x="132" y="178"/>
                </a:cxn>
                <a:cxn ang="0">
                  <a:pos x="133" y="187"/>
                </a:cxn>
                <a:cxn ang="0">
                  <a:pos x="140" y="204"/>
                </a:cxn>
                <a:cxn ang="0">
                  <a:pos x="149" y="218"/>
                </a:cxn>
                <a:cxn ang="0">
                  <a:pos x="156" y="223"/>
                </a:cxn>
                <a:cxn ang="0">
                  <a:pos x="153" y="227"/>
                </a:cxn>
                <a:cxn ang="0">
                  <a:pos x="149" y="230"/>
                </a:cxn>
                <a:cxn ang="0">
                  <a:pos x="145" y="233"/>
                </a:cxn>
                <a:cxn ang="0">
                  <a:pos x="134" y="226"/>
                </a:cxn>
                <a:cxn ang="0">
                  <a:pos x="110" y="202"/>
                </a:cxn>
                <a:cxn ang="0">
                  <a:pos x="105" y="183"/>
                </a:cxn>
                <a:cxn ang="0">
                  <a:pos x="94" y="173"/>
                </a:cxn>
                <a:cxn ang="0">
                  <a:pos x="76" y="157"/>
                </a:cxn>
                <a:cxn ang="0">
                  <a:pos x="72" y="141"/>
                </a:cxn>
                <a:cxn ang="0">
                  <a:pos x="54" y="121"/>
                </a:cxn>
                <a:cxn ang="0">
                  <a:pos x="31" y="113"/>
                </a:cxn>
                <a:cxn ang="0">
                  <a:pos x="25" y="106"/>
                </a:cxn>
                <a:cxn ang="0">
                  <a:pos x="21" y="95"/>
                </a:cxn>
                <a:cxn ang="0">
                  <a:pos x="13" y="80"/>
                </a:cxn>
                <a:cxn ang="0">
                  <a:pos x="54" y="0"/>
                </a:cxn>
              </a:cxnLst>
              <a:rect l="0" t="0" r="r" b="b"/>
              <a:pathLst>
                <a:path w="183" h="233">
                  <a:moveTo>
                    <a:pt x="54" y="0"/>
                  </a:moveTo>
                  <a:lnTo>
                    <a:pt x="70" y="10"/>
                  </a:lnTo>
                  <a:lnTo>
                    <a:pt x="75" y="14"/>
                  </a:lnTo>
                  <a:lnTo>
                    <a:pt x="79" y="17"/>
                  </a:lnTo>
                  <a:lnTo>
                    <a:pt x="79" y="20"/>
                  </a:lnTo>
                  <a:lnTo>
                    <a:pt x="76" y="21"/>
                  </a:lnTo>
                  <a:lnTo>
                    <a:pt x="74" y="21"/>
                  </a:lnTo>
                  <a:lnTo>
                    <a:pt x="70" y="23"/>
                  </a:lnTo>
                  <a:lnTo>
                    <a:pt x="67" y="24"/>
                  </a:lnTo>
                  <a:lnTo>
                    <a:pt x="64" y="24"/>
                  </a:lnTo>
                  <a:lnTo>
                    <a:pt x="63" y="25"/>
                  </a:lnTo>
                  <a:lnTo>
                    <a:pt x="63" y="31"/>
                  </a:lnTo>
                  <a:lnTo>
                    <a:pt x="60" y="33"/>
                  </a:lnTo>
                  <a:lnTo>
                    <a:pt x="52" y="33"/>
                  </a:lnTo>
                  <a:lnTo>
                    <a:pt x="50" y="35"/>
                  </a:lnTo>
                  <a:lnTo>
                    <a:pt x="48" y="36"/>
                  </a:lnTo>
                  <a:lnTo>
                    <a:pt x="47" y="39"/>
                  </a:lnTo>
                  <a:lnTo>
                    <a:pt x="46" y="44"/>
                  </a:lnTo>
                  <a:lnTo>
                    <a:pt x="46" y="51"/>
                  </a:lnTo>
                  <a:lnTo>
                    <a:pt x="44" y="59"/>
                  </a:lnTo>
                  <a:lnTo>
                    <a:pt x="47" y="66"/>
                  </a:lnTo>
                  <a:lnTo>
                    <a:pt x="54" y="75"/>
                  </a:lnTo>
                  <a:lnTo>
                    <a:pt x="60" y="86"/>
                  </a:lnTo>
                  <a:lnTo>
                    <a:pt x="66" y="98"/>
                  </a:lnTo>
                  <a:lnTo>
                    <a:pt x="70" y="110"/>
                  </a:lnTo>
                  <a:lnTo>
                    <a:pt x="79" y="121"/>
                  </a:lnTo>
                  <a:lnTo>
                    <a:pt x="90" y="129"/>
                  </a:lnTo>
                  <a:lnTo>
                    <a:pt x="109" y="138"/>
                  </a:lnTo>
                  <a:lnTo>
                    <a:pt x="126" y="145"/>
                  </a:lnTo>
                  <a:lnTo>
                    <a:pt x="136" y="151"/>
                  </a:lnTo>
                  <a:lnTo>
                    <a:pt x="144" y="155"/>
                  </a:lnTo>
                  <a:lnTo>
                    <a:pt x="149" y="155"/>
                  </a:lnTo>
                  <a:lnTo>
                    <a:pt x="152" y="153"/>
                  </a:lnTo>
                  <a:lnTo>
                    <a:pt x="156" y="152"/>
                  </a:lnTo>
                  <a:lnTo>
                    <a:pt x="161" y="149"/>
                  </a:lnTo>
                  <a:lnTo>
                    <a:pt x="169" y="157"/>
                  </a:lnTo>
                  <a:lnTo>
                    <a:pt x="175" y="164"/>
                  </a:lnTo>
                  <a:lnTo>
                    <a:pt x="179" y="171"/>
                  </a:lnTo>
                  <a:lnTo>
                    <a:pt x="183" y="175"/>
                  </a:lnTo>
                  <a:lnTo>
                    <a:pt x="183" y="178"/>
                  </a:lnTo>
                  <a:lnTo>
                    <a:pt x="175" y="173"/>
                  </a:lnTo>
                  <a:lnTo>
                    <a:pt x="161" y="168"/>
                  </a:lnTo>
                  <a:lnTo>
                    <a:pt x="157" y="168"/>
                  </a:lnTo>
                  <a:lnTo>
                    <a:pt x="154" y="169"/>
                  </a:lnTo>
                  <a:lnTo>
                    <a:pt x="152" y="172"/>
                  </a:lnTo>
                  <a:lnTo>
                    <a:pt x="150" y="175"/>
                  </a:lnTo>
                  <a:lnTo>
                    <a:pt x="148" y="178"/>
                  </a:lnTo>
                  <a:lnTo>
                    <a:pt x="145" y="179"/>
                  </a:lnTo>
                  <a:lnTo>
                    <a:pt x="142" y="179"/>
                  </a:lnTo>
                  <a:lnTo>
                    <a:pt x="137" y="176"/>
                  </a:lnTo>
                  <a:lnTo>
                    <a:pt x="133" y="176"/>
                  </a:lnTo>
                  <a:lnTo>
                    <a:pt x="132" y="178"/>
                  </a:lnTo>
                  <a:lnTo>
                    <a:pt x="132" y="180"/>
                  </a:lnTo>
                  <a:lnTo>
                    <a:pt x="133" y="187"/>
                  </a:lnTo>
                  <a:lnTo>
                    <a:pt x="136" y="195"/>
                  </a:lnTo>
                  <a:lnTo>
                    <a:pt x="140" y="204"/>
                  </a:lnTo>
                  <a:lnTo>
                    <a:pt x="148" y="217"/>
                  </a:lnTo>
                  <a:lnTo>
                    <a:pt x="149" y="218"/>
                  </a:lnTo>
                  <a:lnTo>
                    <a:pt x="152" y="219"/>
                  </a:lnTo>
                  <a:lnTo>
                    <a:pt x="156" y="223"/>
                  </a:lnTo>
                  <a:lnTo>
                    <a:pt x="156" y="226"/>
                  </a:lnTo>
                  <a:lnTo>
                    <a:pt x="153" y="227"/>
                  </a:lnTo>
                  <a:lnTo>
                    <a:pt x="152" y="229"/>
                  </a:lnTo>
                  <a:lnTo>
                    <a:pt x="149" y="230"/>
                  </a:lnTo>
                  <a:lnTo>
                    <a:pt x="148" y="231"/>
                  </a:lnTo>
                  <a:lnTo>
                    <a:pt x="145" y="233"/>
                  </a:lnTo>
                  <a:lnTo>
                    <a:pt x="142" y="231"/>
                  </a:lnTo>
                  <a:lnTo>
                    <a:pt x="134" y="226"/>
                  </a:lnTo>
                  <a:lnTo>
                    <a:pt x="115" y="210"/>
                  </a:lnTo>
                  <a:lnTo>
                    <a:pt x="110" y="202"/>
                  </a:lnTo>
                  <a:lnTo>
                    <a:pt x="106" y="192"/>
                  </a:lnTo>
                  <a:lnTo>
                    <a:pt x="105" y="183"/>
                  </a:lnTo>
                  <a:lnTo>
                    <a:pt x="101" y="178"/>
                  </a:lnTo>
                  <a:lnTo>
                    <a:pt x="94" y="173"/>
                  </a:lnTo>
                  <a:lnTo>
                    <a:pt x="87" y="168"/>
                  </a:lnTo>
                  <a:lnTo>
                    <a:pt x="76" y="157"/>
                  </a:lnTo>
                  <a:lnTo>
                    <a:pt x="75" y="151"/>
                  </a:lnTo>
                  <a:lnTo>
                    <a:pt x="72" y="141"/>
                  </a:lnTo>
                  <a:lnTo>
                    <a:pt x="66" y="130"/>
                  </a:lnTo>
                  <a:lnTo>
                    <a:pt x="54" y="121"/>
                  </a:lnTo>
                  <a:lnTo>
                    <a:pt x="41" y="117"/>
                  </a:lnTo>
                  <a:lnTo>
                    <a:pt x="31" y="113"/>
                  </a:lnTo>
                  <a:lnTo>
                    <a:pt x="27" y="110"/>
                  </a:lnTo>
                  <a:lnTo>
                    <a:pt x="25" y="106"/>
                  </a:lnTo>
                  <a:lnTo>
                    <a:pt x="24" y="103"/>
                  </a:lnTo>
                  <a:lnTo>
                    <a:pt x="21" y="95"/>
                  </a:lnTo>
                  <a:lnTo>
                    <a:pt x="19" y="90"/>
                  </a:lnTo>
                  <a:lnTo>
                    <a:pt x="13" y="80"/>
                  </a:lnTo>
                  <a:lnTo>
                    <a:pt x="0" y="62"/>
                  </a:lnTo>
                  <a:lnTo>
                    <a:pt x="5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1" name="Freeform 59">
              <a:extLst>
                <a:ext uri="{FF2B5EF4-FFF2-40B4-BE49-F238E27FC236}">
                  <a16:creationId xmlns:a16="http://schemas.microsoft.com/office/drawing/2014/main" id="{9F001B3B-F405-BF29-40DB-E97CDC353506}"/>
                </a:ext>
              </a:extLst>
            </p:cNvPr>
            <p:cNvSpPr>
              <a:spLocks/>
            </p:cNvSpPr>
            <p:nvPr/>
          </p:nvSpPr>
          <p:spPr bwMode="auto">
            <a:xfrm>
              <a:off x="1057150" y="5165347"/>
              <a:ext cx="225818" cy="417023"/>
            </a:xfrm>
            <a:custGeom>
              <a:avLst/>
              <a:gdLst/>
              <a:ahLst/>
              <a:cxnLst>
                <a:cxn ang="0">
                  <a:pos x="107" y="2"/>
                </a:cxn>
                <a:cxn ang="0">
                  <a:pos x="121" y="10"/>
                </a:cxn>
                <a:cxn ang="0">
                  <a:pos x="133" y="28"/>
                </a:cxn>
                <a:cxn ang="0">
                  <a:pos x="134" y="43"/>
                </a:cxn>
                <a:cxn ang="0">
                  <a:pos x="128" y="44"/>
                </a:cxn>
                <a:cxn ang="0">
                  <a:pos x="124" y="50"/>
                </a:cxn>
                <a:cxn ang="0">
                  <a:pos x="124" y="56"/>
                </a:cxn>
                <a:cxn ang="0">
                  <a:pos x="126" y="63"/>
                </a:cxn>
                <a:cxn ang="0">
                  <a:pos x="129" y="75"/>
                </a:cxn>
                <a:cxn ang="0">
                  <a:pos x="132" y="95"/>
                </a:cxn>
                <a:cxn ang="0">
                  <a:pos x="122" y="110"/>
                </a:cxn>
                <a:cxn ang="0">
                  <a:pos x="114" y="117"/>
                </a:cxn>
                <a:cxn ang="0">
                  <a:pos x="111" y="129"/>
                </a:cxn>
                <a:cxn ang="0">
                  <a:pos x="102" y="138"/>
                </a:cxn>
                <a:cxn ang="0">
                  <a:pos x="97" y="152"/>
                </a:cxn>
                <a:cxn ang="0">
                  <a:pos x="93" y="176"/>
                </a:cxn>
                <a:cxn ang="0">
                  <a:pos x="91" y="206"/>
                </a:cxn>
                <a:cxn ang="0">
                  <a:pos x="95" y="225"/>
                </a:cxn>
                <a:cxn ang="0">
                  <a:pos x="98" y="231"/>
                </a:cxn>
                <a:cxn ang="0">
                  <a:pos x="90" y="242"/>
                </a:cxn>
                <a:cxn ang="0">
                  <a:pos x="82" y="253"/>
                </a:cxn>
                <a:cxn ang="0">
                  <a:pos x="74" y="252"/>
                </a:cxn>
                <a:cxn ang="0">
                  <a:pos x="66" y="245"/>
                </a:cxn>
                <a:cxn ang="0">
                  <a:pos x="56" y="248"/>
                </a:cxn>
                <a:cxn ang="0">
                  <a:pos x="51" y="252"/>
                </a:cxn>
                <a:cxn ang="0">
                  <a:pos x="42" y="249"/>
                </a:cxn>
                <a:cxn ang="0">
                  <a:pos x="28" y="230"/>
                </a:cxn>
                <a:cxn ang="0">
                  <a:pos x="28" y="210"/>
                </a:cxn>
                <a:cxn ang="0">
                  <a:pos x="27" y="195"/>
                </a:cxn>
                <a:cxn ang="0">
                  <a:pos x="17" y="187"/>
                </a:cxn>
                <a:cxn ang="0">
                  <a:pos x="19" y="178"/>
                </a:cxn>
                <a:cxn ang="0">
                  <a:pos x="13" y="164"/>
                </a:cxn>
                <a:cxn ang="0">
                  <a:pos x="7" y="156"/>
                </a:cxn>
                <a:cxn ang="0">
                  <a:pos x="4" y="149"/>
                </a:cxn>
                <a:cxn ang="0">
                  <a:pos x="0" y="143"/>
                </a:cxn>
                <a:cxn ang="0">
                  <a:pos x="3" y="136"/>
                </a:cxn>
                <a:cxn ang="0">
                  <a:pos x="9" y="133"/>
                </a:cxn>
                <a:cxn ang="0">
                  <a:pos x="13" y="129"/>
                </a:cxn>
                <a:cxn ang="0">
                  <a:pos x="28" y="125"/>
                </a:cxn>
                <a:cxn ang="0">
                  <a:pos x="39" y="122"/>
                </a:cxn>
                <a:cxn ang="0">
                  <a:pos x="47" y="122"/>
                </a:cxn>
                <a:cxn ang="0">
                  <a:pos x="55" y="125"/>
                </a:cxn>
                <a:cxn ang="0">
                  <a:pos x="59" y="128"/>
                </a:cxn>
                <a:cxn ang="0">
                  <a:pos x="63" y="125"/>
                </a:cxn>
                <a:cxn ang="0">
                  <a:pos x="64" y="103"/>
                </a:cxn>
                <a:cxn ang="0">
                  <a:pos x="85" y="89"/>
                </a:cxn>
                <a:cxn ang="0">
                  <a:pos x="94" y="82"/>
                </a:cxn>
                <a:cxn ang="0">
                  <a:pos x="95" y="75"/>
                </a:cxn>
                <a:cxn ang="0">
                  <a:pos x="86" y="70"/>
                </a:cxn>
                <a:cxn ang="0">
                  <a:pos x="81" y="71"/>
                </a:cxn>
                <a:cxn ang="0">
                  <a:pos x="75" y="64"/>
                </a:cxn>
                <a:cxn ang="0">
                  <a:pos x="68" y="52"/>
                </a:cxn>
                <a:cxn ang="0">
                  <a:pos x="63" y="43"/>
                </a:cxn>
                <a:cxn ang="0">
                  <a:pos x="64" y="37"/>
                </a:cxn>
                <a:cxn ang="0">
                  <a:pos x="59" y="31"/>
                </a:cxn>
                <a:cxn ang="0">
                  <a:pos x="55" y="27"/>
                </a:cxn>
                <a:cxn ang="0">
                  <a:pos x="58" y="24"/>
                </a:cxn>
                <a:cxn ang="0">
                  <a:pos x="73" y="8"/>
                </a:cxn>
                <a:cxn ang="0">
                  <a:pos x="79" y="6"/>
                </a:cxn>
                <a:cxn ang="0">
                  <a:pos x="86" y="9"/>
                </a:cxn>
                <a:cxn ang="0">
                  <a:pos x="101" y="4"/>
                </a:cxn>
              </a:cxnLst>
              <a:rect l="0" t="0" r="r" b="b"/>
              <a:pathLst>
                <a:path w="137" h="253">
                  <a:moveTo>
                    <a:pt x="106" y="0"/>
                  </a:moveTo>
                  <a:lnTo>
                    <a:pt x="107" y="2"/>
                  </a:lnTo>
                  <a:lnTo>
                    <a:pt x="113" y="5"/>
                  </a:lnTo>
                  <a:lnTo>
                    <a:pt x="121" y="10"/>
                  </a:lnTo>
                  <a:lnTo>
                    <a:pt x="128" y="19"/>
                  </a:lnTo>
                  <a:lnTo>
                    <a:pt x="133" y="28"/>
                  </a:lnTo>
                  <a:lnTo>
                    <a:pt x="137" y="41"/>
                  </a:lnTo>
                  <a:lnTo>
                    <a:pt x="134" y="43"/>
                  </a:lnTo>
                  <a:lnTo>
                    <a:pt x="130" y="43"/>
                  </a:lnTo>
                  <a:lnTo>
                    <a:pt x="128" y="44"/>
                  </a:lnTo>
                  <a:lnTo>
                    <a:pt x="125" y="47"/>
                  </a:lnTo>
                  <a:lnTo>
                    <a:pt x="124" y="50"/>
                  </a:lnTo>
                  <a:lnTo>
                    <a:pt x="122" y="54"/>
                  </a:lnTo>
                  <a:lnTo>
                    <a:pt x="124" y="56"/>
                  </a:lnTo>
                  <a:lnTo>
                    <a:pt x="125" y="60"/>
                  </a:lnTo>
                  <a:lnTo>
                    <a:pt x="126" y="63"/>
                  </a:lnTo>
                  <a:lnTo>
                    <a:pt x="128" y="67"/>
                  </a:lnTo>
                  <a:lnTo>
                    <a:pt x="129" y="75"/>
                  </a:lnTo>
                  <a:lnTo>
                    <a:pt x="130" y="85"/>
                  </a:lnTo>
                  <a:lnTo>
                    <a:pt x="132" y="95"/>
                  </a:lnTo>
                  <a:lnTo>
                    <a:pt x="129" y="103"/>
                  </a:lnTo>
                  <a:lnTo>
                    <a:pt x="122" y="110"/>
                  </a:lnTo>
                  <a:lnTo>
                    <a:pt x="120" y="112"/>
                  </a:lnTo>
                  <a:lnTo>
                    <a:pt x="114" y="117"/>
                  </a:lnTo>
                  <a:lnTo>
                    <a:pt x="113" y="122"/>
                  </a:lnTo>
                  <a:lnTo>
                    <a:pt x="111" y="129"/>
                  </a:lnTo>
                  <a:lnTo>
                    <a:pt x="110" y="133"/>
                  </a:lnTo>
                  <a:lnTo>
                    <a:pt x="102" y="138"/>
                  </a:lnTo>
                  <a:lnTo>
                    <a:pt x="99" y="144"/>
                  </a:lnTo>
                  <a:lnTo>
                    <a:pt x="97" y="152"/>
                  </a:lnTo>
                  <a:lnTo>
                    <a:pt x="95" y="163"/>
                  </a:lnTo>
                  <a:lnTo>
                    <a:pt x="93" y="176"/>
                  </a:lnTo>
                  <a:lnTo>
                    <a:pt x="91" y="191"/>
                  </a:lnTo>
                  <a:lnTo>
                    <a:pt x="91" y="206"/>
                  </a:lnTo>
                  <a:lnTo>
                    <a:pt x="93" y="217"/>
                  </a:lnTo>
                  <a:lnTo>
                    <a:pt x="95" y="225"/>
                  </a:lnTo>
                  <a:lnTo>
                    <a:pt x="97" y="227"/>
                  </a:lnTo>
                  <a:lnTo>
                    <a:pt x="98" y="231"/>
                  </a:lnTo>
                  <a:lnTo>
                    <a:pt x="98" y="234"/>
                  </a:lnTo>
                  <a:lnTo>
                    <a:pt x="90" y="242"/>
                  </a:lnTo>
                  <a:lnTo>
                    <a:pt x="85" y="250"/>
                  </a:lnTo>
                  <a:lnTo>
                    <a:pt x="82" y="253"/>
                  </a:lnTo>
                  <a:lnTo>
                    <a:pt x="77" y="253"/>
                  </a:lnTo>
                  <a:lnTo>
                    <a:pt x="74" y="252"/>
                  </a:lnTo>
                  <a:lnTo>
                    <a:pt x="68" y="246"/>
                  </a:lnTo>
                  <a:lnTo>
                    <a:pt x="66" y="245"/>
                  </a:lnTo>
                  <a:lnTo>
                    <a:pt x="59" y="245"/>
                  </a:lnTo>
                  <a:lnTo>
                    <a:pt x="56" y="248"/>
                  </a:lnTo>
                  <a:lnTo>
                    <a:pt x="54" y="249"/>
                  </a:lnTo>
                  <a:lnTo>
                    <a:pt x="51" y="252"/>
                  </a:lnTo>
                  <a:lnTo>
                    <a:pt x="48" y="252"/>
                  </a:lnTo>
                  <a:lnTo>
                    <a:pt x="42" y="249"/>
                  </a:lnTo>
                  <a:lnTo>
                    <a:pt x="34" y="241"/>
                  </a:lnTo>
                  <a:lnTo>
                    <a:pt x="28" y="230"/>
                  </a:lnTo>
                  <a:lnTo>
                    <a:pt x="27" y="219"/>
                  </a:lnTo>
                  <a:lnTo>
                    <a:pt x="28" y="210"/>
                  </a:lnTo>
                  <a:lnTo>
                    <a:pt x="28" y="199"/>
                  </a:lnTo>
                  <a:lnTo>
                    <a:pt x="27" y="195"/>
                  </a:lnTo>
                  <a:lnTo>
                    <a:pt x="21" y="190"/>
                  </a:lnTo>
                  <a:lnTo>
                    <a:pt x="17" y="187"/>
                  </a:lnTo>
                  <a:lnTo>
                    <a:pt x="19" y="182"/>
                  </a:lnTo>
                  <a:lnTo>
                    <a:pt x="19" y="178"/>
                  </a:lnTo>
                  <a:lnTo>
                    <a:pt x="16" y="169"/>
                  </a:lnTo>
                  <a:lnTo>
                    <a:pt x="13" y="164"/>
                  </a:lnTo>
                  <a:lnTo>
                    <a:pt x="9" y="160"/>
                  </a:lnTo>
                  <a:lnTo>
                    <a:pt x="7" y="156"/>
                  </a:lnTo>
                  <a:lnTo>
                    <a:pt x="4" y="151"/>
                  </a:lnTo>
                  <a:lnTo>
                    <a:pt x="4" y="149"/>
                  </a:lnTo>
                  <a:lnTo>
                    <a:pt x="1" y="144"/>
                  </a:lnTo>
                  <a:lnTo>
                    <a:pt x="0" y="143"/>
                  </a:lnTo>
                  <a:lnTo>
                    <a:pt x="0" y="137"/>
                  </a:lnTo>
                  <a:lnTo>
                    <a:pt x="3" y="136"/>
                  </a:lnTo>
                  <a:lnTo>
                    <a:pt x="7" y="134"/>
                  </a:lnTo>
                  <a:lnTo>
                    <a:pt x="9" y="133"/>
                  </a:lnTo>
                  <a:lnTo>
                    <a:pt x="11" y="130"/>
                  </a:lnTo>
                  <a:lnTo>
                    <a:pt x="13" y="129"/>
                  </a:lnTo>
                  <a:lnTo>
                    <a:pt x="20" y="128"/>
                  </a:lnTo>
                  <a:lnTo>
                    <a:pt x="28" y="125"/>
                  </a:lnTo>
                  <a:lnTo>
                    <a:pt x="34" y="122"/>
                  </a:lnTo>
                  <a:lnTo>
                    <a:pt x="39" y="122"/>
                  </a:lnTo>
                  <a:lnTo>
                    <a:pt x="43" y="121"/>
                  </a:lnTo>
                  <a:lnTo>
                    <a:pt x="47" y="122"/>
                  </a:lnTo>
                  <a:lnTo>
                    <a:pt x="52" y="125"/>
                  </a:lnTo>
                  <a:lnTo>
                    <a:pt x="55" y="125"/>
                  </a:lnTo>
                  <a:lnTo>
                    <a:pt x="58" y="126"/>
                  </a:lnTo>
                  <a:lnTo>
                    <a:pt x="59" y="128"/>
                  </a:lnTo>
                  <a:lnTo>
                    <a:pt x="62" y="126"/>
                  </a:lnTo>
                  <a:lnTo>
                    <a:pt x="63" y="125"/>
                  </a:lnTo>
                  <a:lnTo>
                    <a:pt x="63" y="112"/>
                  </a:lnTo>
                  <a:lnTo>
                    <a:pt x="64" y="103"/>
                  </a:lnTo>
                  <a:lnTo>
                    <a:pt x="68" y="97"/>
                  </a:lnTo>
                  <a:lnTo>
                    <a:pt x="85" y="89"/>
                  </a:lnTo>
                  <a:lnTo>
                    <a:pt x="91" y="86"/>
                  </a:lnTo>
                  <a:lnTo>
                    <a:pt x="94" y="82"/>
                  </a:lnTo>
                  <a:lnTo>
                    <a:pt x="95" y="78"/>
                  </a:lnTo>
                  <a:lnTo>
                    <a:pt x="95" y="75"/>
                  </a:lnTo>
                  <a:lnTo>
                    <a:pt x="93" y="70"/>
                  </a:lnTo>
                  <a:lnTo>
                    <a:pt x="86" y="70"/>
                  </a:lnTo>
                  <a:lnTo>
                    <a:pt x="83" y="71"/>
                  </a:lnTo>
                  <a:lnTo>
                    <a:pt x="81" y="71"/>
                  </a:lnTo>
                  <a:lnTo>
                    <a:pt x="78" y="70"/>
                  </a:lnTo>
                  <a:lnTo>
                    <a:pt x="75" y="64"/>
                  </a:lnTo>
                  <a:lnTo>
                    <a:pt x="74" y="60"/>
                  </a:lnTo>
                  <a:lnTo>
                    <a:pt x="68" y="52"/>
                  </a:lnTo>
                  <a:lnTo>
                    <a:pt x="60" y="44"/>
                  </a:lnTo>
                  <a:lnTo>
                    <a:pt x="63" y="43"/>
                  </a:lnTo>
                  <a:lnTo>
                    <a:pt x="64" y="41"/>
                  </a:lnTo>
                  <a:lnTo>
                    <a:pt x="64" y="37"/>
                  </a:lnTo>
                  <a:lnTo>
                    <a:pt x="63" y="35"/>
                  </a:lnTo>
                  <a:lnTo>
                    <a:pt x="59" y="31"/>
                  </a:lnTo>
                  <a:lnTo>
                    <a:pt x="56" y="29"/>
                  </a:lnTo>
                  <a:lnTo>
                    <a:pt x="55" y="27"/>
                  </a:lnTo>
                  <a:lnTo>
                    <a:pt x="55" y="25"/>
                  </a:lnTo>
                  <a:lnTo>
                    <a:pt x="58" y="24"/>
                  </a:lnTo>
                  <a:lnTo>
                    <a:pt x="73" y="24"/>
                  </a:lnTo>
                  <a:lnTo>
                    <a:pt x="73" y="8"/>
                  </a:lnTo>
                  <a:lnTo>
                    <a:pt x="74" y="6"/>
                  </a:lnTo>
                  <a:lnTo>
                    <a:pt x="79" y="6"/>
                  </a:lnTo>
                  <a:lnTo>
                    <a:pt x="83" y="8"/>
                  </a:lnTo>
                  <a:lnTo>
                    <a:pt x="86" y="9"/>
                  </a:lnTo>
                  <a:lnTo>
                    <a:pt x="93" y="9"/>
                  </a:lnTo>
                  <a:lnTo>
                    <a:pt x="101" y="4"/>
                  </a:lnTo>
                  <a:lnTo>
                    <a:pt x="10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2" name="Freeform 60">
              <a:extLst>
                <a:ext uri="{FF2B5EF4-FFF2-40B4-BE49-F238E27FC236}">
                  <a16:creationId xmlns:a16="http://schemas.microsoft.com/office/drawing/2014/main" id="{00D23BC4-3C5A-9DC0-AE11-67DE41C3CDE3}"/>
                </a:ext>
              </a:extLst>
            </p:cNvPr>
            <p:cNvSpPr>
              <a:spLocks noEditPoints="1"/>
            </p:cNvSpPr>
            <p:nvPr/>
          </p:nvSpPr>
          <p:spPr bwMode="auto">
            <a:xfrm>
              <a:off x="740676" y="4667557"/>
              <a:ext cx="299992" cy="382407"/>
            </a:xfrm>
            <a:custGeom>
              <a:avLst/>
              <a:gdLst/>
              <a:ahLst/>
              <a:cxnLst>
                <a:cxn ang="0">
                  <a:pos x="57" y="125"/>
                </a:cxn>
                <a:cxn ang="0">
                  <a:pos x="83" y="141"/>
                </a:cxn>
                <a:cxn ang="0">
                  <a:pos x="94" y="148"/>
                </a:cxn>
                <a:cxn ang="0">
                  <a:pos x="78" y="160"/>
                </a:cxn>
                <a:cxn ang="0">
                  <a:pos x="68" y="184"/>
                </a:cxn>
                <a:cxn ang="0">
                  <a:pos x="48" y="193"/>
                </a:cxn>
                <a:cxn ang="0">
                  <a:pos x="56" y="203"/>
                </a:cxn>
                <a:cxn ang="0">
                  <a:pos x="72" y="201"/>
                </a:cxn>
                <a:cxn ang="0">
                  <a:pos x="92" y="179"/>
                </a:cxn>
                <a:cxn ang="0">
                  <a:pos x="103" y="170"/>
                </a:cxn>
                <a:cxn ang="0">
                  <a:pos x="103" y="187"/>
                </a:cxn>
                <a:cxn ang="0">
                  <a:pos x="109" y="180"/>
                </a:cxn>
                <a:cxn ang="0">
                  <a:pos x="109" y="145"/>
                </a:cxn>
                <a:cxn ang="0">
                  <a:pos x="92" y="123"/>
                </a:cxn>
                <a:cxn ang="0">
                  <a:pos x="68" y="117"/>
                </a:cxn>
                <a:cxn ang="0">
                  <a:pos x="110" y="12"/>
                </a:cxn>
                <a:cxn ang="0">
                  <a:pos x="121" y="20"/>
                </a:cxn>
                <a:cxn ang="0">
                  <a:pos x="125" y="11"/>
                </a:cxn>
                <a:cxn ang="0">
                  <a:pos x="137" y="20"/>
                </a:cxn>
                <a:cxn ang="0">
                  <a:pos x="131" y="32"/>
                </a:cxn>
                <a:cxn ang="0">
                  <a:pos x="144" y="42"/>
                </a:cxn>
                <a:cxn ang="0">
                  <a:pos x="156" y="42"/>
                </a:cxn>
                <a:cxn ang="0">
                  <a:pos x="172" y="73"/>
                </a:cxn>
                <a:cxn ang="0">
                  <a:pos x="170" y="102"/>
                </a:cxn>
                <a:cxn ang="0">
                  <a:pos x="181" y="123"/>
                </a:cxn>
                <a:cxn ang="0">
                  <a:pos x="174" y="139"/>
                </a:cxn>
                <a:cxn ang="0">
                  <a:pos x="162" y="145"/>
                </a:cxn>
                <a:cxn ang="0">
                  <a:pos x="149" y="137"/>
                </a:cxn>
                <a:cxn ang="0">
                  <a:pos x="148" y="166"/>
                </a:cxn>
                <a:cxn ang="0">
                  <a:pos x="152" y="176"/>
                </a:cxn>
                <a:cxn ang="0">
                  <a:pos x="153" y="191"/>
                </a:cxn>
                <a:cxn ang="0">
                  <a:pos x="145" y="198"/>
                </a:cxn>
                <a:cxn ang="0">
                  <a:pos x="133" y="213"/>
                </a:cxn>
                <a:cxn ang="0">
                  <a:pos x="127" y="225"/>
                </a:cxn>
                <a:cxn ang="0">
                  <a:pos x="111" y="232"/>
                </a:cxn>
                <a:cxn ang="0">
                  <a:pos x="92" y="210"/>
                </a:cxn>
                <a:cxn ang="0">
                  <a:pos x="91" y="220"/>
                </a:cxn>
                <a:cxn ang="0">
                  <a:pos x="72" y="224"/>
                </a:cxn>
                <a:cxn ang="0">
                  <a:pos x="57" y="221"/>
                </a:cxn>
                <a:cxn ang="0">
                  <a:pos x="32" y="215"/>
                </a:cxn>
                <a:cxn ang="0">
                  <a:pos x="28" y="176"/>
                </a:cxn>
                <a:cxn ang="0">
                  <a:pos x="25" y="136"/>
                </a:cxn>
                <a:cxn ang="0">
                  <a:pos x="9" y="98"/>
                </a:cxn>
                <a:cxn ang="0">
                  <a:pos x="0" y="75"/>
                </a:cxn>
                <a:cxn ang="0">
                  <a:pos x="6" y="62"/>
                </a:cxn>
                <a:cxn ang="0">
                  <a:pos x="1" y="39"/>
                </a:cxn>
                <a:cxn ang="0">
                  <a:pos x="12" y="28"/>
                </a:cxn>
                <a:cxn ang="0">
                  <a:pos x="18" y="35"/>
                </a:cxn>
                <a:cxn ang="0">
                  <a:pos x="25" y="50"/>
                </a:cxn>
                <a:cxn ang="0">
                  <a:pos x="35" y="61"/>
                </a:cxn>
                <a:cxn ang="0">
                  <a:pos x="44" y="48"/>
                </a:cxn>
                <a:cxn ang="0">
                  <a:pos x="52" y="43"/>
                </a:cxn>
                <a:cxn ang="0">
                  <a:pos x="76" y="38"/>
                </a:cxn>
                <a:cxn ang="0">
                  <a:pos x="96" y="44"/>
                </a:cxn>
                <a:cxn ang="0">
                  <a:pos x="88" y="19"/>
                </a:cxn>
                <a:cxn ang="0">
                  <a:pos x="91" y="5"/>
                </a:cxn>
              </a:cxnLst>
              <a:rect l="0" t="0" r="r" b="b"/>
              <a:pathLst>
                <a:path w="182" h="232">
                  <a:moveTo>
                    <a:pt x="57" y="109"/>
                  </a:moveTo>
                  <a:lnTo>
                    <a:pt x="53" y="112"/>
                  </a:lnTo>
                  <a:lnTo>
                    <a:pt x="52" y="118"/>
                  </a:lnTo>
                  <a:lnTo>
                    <a:pt x="57" y="125"/>
                  </a:lnTo>
                  <a:lnTo>
                    <a:pt x="66" y="131"/>
                  </a:lnTo>
                  <a:lnTo>
                    <a:pt x="75" y="137"/>
                  </a:lnTo>
                  <a:lnTo>
                    <a:pt x="79" y="140"/>
                  </a:lnTo>
                  <a:lnTo>
                    <a:pt x="83" y="141"/>
                  </a:lnTo>
                  <a:lnTo>
                    <a:pt x="92" y="141"/>
                  </a:lnTo>
                  <a:lnTo>
                    <a:pt x="94" y="143"/>
                  </a:lnTo>
                  <a:lnTo>
                    <a:pt x="95" y="145"/>
                  </a:lnTo>
                  <a:lnTo>
                    <a:pt x="94" y="148"/>
                  </a:lnTo>
                  <a:lnTo>
                    <a:pt x="91" y="151"/>
                  </a:lnTo>
                  <a:lnTo>
                    <a:pt x="87" y="153"/>
                  </a:lnTo>
                  <a:lnTo>
                    <a:pt x="82" y="156"/>
                  </a:lnTo>
                  <a:lnTo>
                    <a:pt x="78" y="160"/>
                  </a:lnTo>
                  <a:lnTo>
                    <a:pt x="75" y="166"/>
                  </a:lnTo>
                  <a:lnTo>
                    <a:pt x="75" y="172"/>
                  </a:lnTo>
                  <a:lnTo>
                    <a:pt x="72" y="180"/>
                  </a:lnTo>
                  <a:lnTo>
                    <a:pt x="68" y="184"/>
                  </a:lnTo>
                  <a:lnTo>
                    <a:pt x="64" y="186"/>
                  </a:lnTo>
                  <a:lnTo>
                    <a:pt x="53" y="186"/>
                  </a:lnTo>
                  <a:lnTo>
                    <a:pt x="49" y="189"/>
                  </a:lnTo>
                  <a:lnTo>
                    <a:pt x="48" y="193"/>
                  </a:lnTo>
                  <a:lnTo>
                    <a:pt x="48" y="195"/>
                  </a:lnTo>
                  <a:lnTo>
                    <a:pt x="49" y="199"/>
                  </a:lnTo>
                  <a:lnTo>
                    <a:pt x="52" y="202"/>
                  </a:lnTo>
                  <a:lnTo>
                    <a:pt x="56" y="203"/>
                  </a:lnTo>
                  <a:lnTo>
                    <a:pt x="60" y="206"/>
                  </a:lnTo>
                  <a:lnTo>
                    <a:pt x="68" y="206"/>
                  </a:lnTo>
                  <a:lnTo>
                    <a:pt x="71" y="203"/>
                  </a:lnTo>
                  <a:lnTo>
                    <a:pt x="72" y="201"/>
                  </a:lnTo>
                  <a:lnTo>
                    <a:pt x="75" y="197"/>
                  </a:lnTo>
                  <a:lnTo>
                    <a:pt x="79" y="191"/>
                  </a:lnTo>
                  <a:lnTo>
                    <a:pt x="87" y="183"/>
                  </a:lnTo>
                  <a:lnTo>
                    <a:pt x="92" y="179"/>
                  </a:lnTo>
                  <a:lnTo>
                    <a:pt x="95" y="176"/>
                  </a:lnTo>
                  <a:lnTo>
                    <a:pt x="96" y="174"/>
                  </a:lnTo>
                  <a:lnTo>
                    <a:pt x="100" y="170"/>
                  </a:lnTo>
                  <a:lnTo>
                    <a:pt x="103" y="170"/>
                  </a:lnTo>
                  <a:lnTo>
                    <a:pt x="106" y="172"/>
                  </a:lnTo>
                  <a:lnTo>
                    <a:pt x="106" y="178"/>
                  </a:lnTo>
                  <a:lnTo>
                    <a:pt x="103" y="183"/>
                  </a:lnTo>
                  <a:lnTo>
                    <a:pt x="103" y="187"/>
                  </a:lnTo>
                  <a:lnTo>
                    <a:pt x="102" y="190"/>
                  </a:lnTo>
                  <a:lnTo>
                    <a:pt x="102" y="191"/>
                  </a:lnTo>
                  <a:lnTo>
                    <a:pt x="105" y="187"/>
                  </a:lnTo>
                  <a:lnTo>
                    <a:pt x="109" y="180"/>
                  </a:lnTo>
                  <a:lnTo>
                    <a:pt x="114" y="167"/>
                  </a:lnTo>
                  <a:lnTo>
                    <a:pt x="115" y="160"/>
                  </a:lnTo>
                  <a:lnTo>
                    <a:pt x="113" y="153"/>
                  </a:lnTo>
                  <a:lnTo>
                    <a:pt x="109" y="145"/>
                  </a:lnTo>
                  <a:lnTo>
                    <a:pt x="98" y="135"/>
                  </a:lnTo>
                  <a:lnTo>
                    <a:pt x="98" y="131"/>
                  </a:lnTo>
                  <a:lnTo>
                    <a:pt x="95" y="125"/>
                  </a:lnTo>
                  <a:lnTo>
                    <a:pt x="92" y="123"/>
                  </a:lnTo>
                  <a:lnTo>
                    <a:pt x="90" y="121"/>
                  </a:lnTo>
                  <a:lnTo>
                    <a:pt x="86" y="120"/>
                  </a:lnTo>
                  <a:lnTo>
                    <a:pt x="75" y="120"/>
                  </a:lnTo>
                  <a:lnTo>
                    <a:pt x="68" y="117"/>
                  </a:lnTo>
                  <a:lnTo>
                    <a:pt x="57" y="109"/>
                  </a:lnTo>
                  <a:close/>
                  <a:moveTo>
                    <a:pt x="96" y="0"/>
                  </a:moveTo>
                  <a:lnTo>
                    <a:pt x="99" y="1"/>
                  </a:lnTo>
                  <a:lnTo>
                    <a:pt x="110" y="12"/>
                  </a:lnTo>
                  <a:lnTo>
                    <a:pt x="113" y="13"/>
                  </a:lnTo>
                  <a:lnTo>
                    <a:pt x="114" y="15"/>
                  </a:lnTo>
                  <a:lnTo>
                    <a:pt x="117" y="16"/>
                  </a:lnTo>
                  <a:lnTo>
                    <a:pt x="121" y="20"/>
                  </a:lnTo>
                  <a:lnTo>
                    <a:pt x="123" y="17"/>
                  </a:lnTo>
                  <a:lnTo>
                    <a:pt x="123" y="13"/>
                  </a:lnTo>
                  <a:lnTo>
                    <a:pt x="125" y="12"/>
                  </a:lnTo>
                  <a:lnTo>
                    <a:pt x="125" y="11"/>
                  </a:lnTo>
                  <a:lnTo>
                    <a:pt x="126" y="11"/>
                  </a:lnTo>
                  <a:lnTo>
                    <a:pt x="130" y="15"/>
                  </a:lnTo>
                  <a:lnTo>
                    <a:pt x="135" y="16"/>
                  </a:lnTo>
                  <a:lnTo>
                    <a:pt x="137" y="20"/>
                  </a:lnTo>
                  <a:lnTo>
                    <a:pt x="137" y="27"/>
                  </a:lnTo>
                  <a:lnTo>
                    <a:pt x="135" y="30"/>
                  </a:lnTo>
                  <a:lnTo>
                    <a:pt x="133" y="32"/>
                  </a:lnTo>
                  <a:lnTo>
                    <a:pt x="131" y="32"/>
                  </a:lnTo>
                  <a:lnTo>
                    <a:pt x="131" y="35"/>
                  </a:lnTo>
                  <a:lnTo>
                    <a:pt x="139" y="43"/>
                  </a:lnTo>
                  <a:lnTo>
                    <a:pt x="142" y="43"/>
                  </a:lnTo>
                  <a:lnTo>
                    <a:pt x="144" y="42"/>
                  </a:lnTo>
                  <a:lnTo>
                    <a:pt x="145" y="39"/>
                  </a:lnTo>
                  <a:lnTo>
                    <a:pt x="148" y="38"/>
                  </a:lnTo>
                  <a:lnTo>
                    <a:pt x="149" y="38"/>
                  </a:lnTo>
                  <a:lnTo>
                    <a:pt x="156" y="42"/>
                  </a:lnTo>
                  <a:lnTo>
                    <a:pt x="165" y="50"/>
                  </a:lnTo>
                  <a:lnTo>
                    <a:pt x="173" y="59"/>
                  </a:lnTo>
                  <a:lnTo>
                    <a:pt x="174" y="66"/>
                  </a:lnTo>
                  <a:lnTo>
                    <a:pt x="172" y="73"/>
                  </a:lnTo>
                  <a:lnTo>
                    <a:pt x="166" y="79"/>
                  </a:lnTo>
                  <a:lnTo>
                    <a:pt x="162" y="86"/>
                  </a:lnTo>
                  <a:lnTo>
                    <a:pt x="164" y="94"/>
                  </a:lnTo>
                  <a:lnTo>
                    <a:pt x="170" y="102"/>
                  </a:lnTo>
                  <a:lnTo>
                    <a:pt x="178" y="109"/>
                  </a:lnTo>
                  <a:lnTo>
                    <a:pt x="182" y="114"/>
                  </a:lnTo>
                  <a:lnTo>
                    <a:pt x="182" y="117"/>
                  </a:lnTo>
                  <a:lnTo>
                    <a:pt x="181" y="123"/>
                  </a:lnTo>
                  <a:lnTo>
                    <a:pt x="181" y="128"/>
                  </a:lnTo>
                  <a:lnTo>
                    <a:pt x="180" y="135"/>
                  </a:lnTo>
                  <a:lnTo>
                    <a:pt x="177" y="137"/>
                  </a:lnTo>
                  <a:lnTo>
                    <a:pt x="174" y="139"/>
                  </a:lnTo>
                  <a:lnTo>
                    <a:pt x="172" y="141"/>
                  </a:lnTo>
                  <a:lnTo>
                    <a:pt x="168" y="144"/>
                  </a:lnTo>
                  <a:lnTo>
                    <a:pt x="165" y="145"/>
                  </a:lnTo>
                  <a:lnTo>
                    <a:pt x="162" y="145"/>
                  </a:lnTo>
                  <a:lnTo>
                    <a:pt x="161" y="144"/>
                  </a:lnTo>
                  <a:lnTo>
                    <a:pt x="158" y="143"/>
                  </a:lnTo>
                  <a:lnTo>
                    <a:pt x="153" y="137"/>
                  </a:lnTo>
                  <a:lnTo>
                    <a:pt x="149" y="137"/>
                  </a:lnTo>
                  <a:lnTo>
                    <a:pt x="146" y="141"/>
                  </a:lnTo>
                  <a:lnTo>
                    <a:pt x="146" y="156"/>
                  </a:lnTo>
                  <a:lnTo>
                    <a:pt x="148" y="162"/>
                  </a:lnTo>
                  <a:lnTo>
                    <a:pt x="148" y="166"/>
                  </a:lnTo>
                  <a:lnTo>
                    <a:pt x="149" y="168"/>
                  </a:lnTo>
                  <a:lnTo>
                    <a:pt x="150" y="172"/>
                  </a:lnTo>
                  <a:lnTo>
                    <a:pt x="152" y="175"/>
                  </a:lnTo>
                  <a:lnTo>
                    <a:pt x="152" y="176"/>
                  </a:lnTo>
                  <a:lnTo>
                    <a:pt x="149" y="182"/>
                  </a:lnTo>
                  <a:lnTo>
                    <a:pt x="149" y="184"/>
                  </a:lnTo>
                  <a:lnTo>
                    <a:pt x="152" y="190"/>
                  </a:lnTo>
                  <a:lnTo>
                    <a:pt x="153" y="191"/>
                  </a:lnTo>
                  <a:lnTo>
                    <a:pt x="153" y="193"/>
                  </a:lnTo>
                  <a:lnTo>
                    <a:pt x="152" y="194"/>
                  </a:lnTo>
                  <a:lnTo>
                    <a:pt x="149" y="195"/>
                  </a:lnTo>
                  <a:lnTo>
                    <a:pt x="145" y="198"/>
                  </a:lnTo>
                  <a:lnTo>
                    <a:pt x="139" y="199"/>
                  </a:lnTo>
                  <a:lnTo>
                    <a:pt x="135" y="202"/>
                  </a:lnTo>
                  <a:lnTo>
                    <a:pt x="133" y="207"/>
                  </a:lnTo>
                  <a:lnTo>
                    <a:pt x="133" y="213"/>
                  </a:lnTo>
                  <a:lnTo>
                    <a:pt x="131" y="217"/>
                  </a:lnTo>
                  <a:lnTo>
                    <a:pt x="131" y="220"/>
                  </a:lnTo>
                  <a:lnTo>
                    <a:pt x="130" y="222"/>
                  </a:lnTo>
                  <a:lnTo>
                    <a:pt x="127" y="225"/>
                  </a:lnTo>
                  <a:lnTo>
                    <a:pt x="123" y="228"/>
                  </a:lnTo>
                  <a:lnTo>
                    <a:pt x="118" y="230"/>
                  </a:lnTo>
                  <a:lnTo>
                    <a:pt x="114" y="232"/>
                  </a:lnTo>
                  <a:lnTo>
                    <a:pt x="111" y="232"/>
                  </a:lnTo>
                  <a:lnTo>
                    <a:pt x="110" y="230"/>
                  </a:lnTo>
                  <a:lnTo>
                    <a:pt x="107" y="229"/>
                  </a:lnTo>
                  <a:lnTo>
                    <a:pt x="99" y="217"/>
                  </a:lnTo>
                  <a:lnTo>
                    <a:pt x="92" y="210"/>
                  </a:lnTo>
                  <a:lnTo>
                    <a:pt x="90" y="210"/>
                  </a:lnTo>
                  <a:lnTo>
                    <a:pt x="90" y="211"/>
                  </a:lnTo>
                  <a:lnTo>
                    <a:pt x="91" y="213"/>
                  </a:lnTo>
                  <a:lnTo>
                    <a:pt x="91" y="220"/>
                  </a:lnTo>
                  <a:lnTo>
                    <a:pt x="90" y="221"/>
                  </a:lnTo>
                  <a:lnTo>
                    <a:pt x="78" y="221"/>
                  </a:lnTo>
                  <a:lnTo>
                    <a:pt x="76" y="222"/>
                  </a:lnTo>
                  <a:lnTo>
                    <a:pt x="72" y="224"/>
                  </a:lnTo>
                  <a:lnTo>
                    <a:pt x="68" y="226"/>
                  </a:lnTo>
                  <a:lnTo>
                    <a:pt x="63" y="228"/>
                  </a:lnTo>
                  <a:lnTo>
                    <a:pt x="60" y="222"/>
                  </a:lnTo>
                  <a:lnTo>
                    <a:pt x="57" y="221"/>
                  </a:lnTo>
                  <a:lnTo>
                    <a:pt x="55" y="218"/>
                  </a:lnTo>
                  <a:lnTo>
                    <a:pt x="49" y="217"/>
                  </a:lnTo>
                  <a:lnTo>
                    <a:pt x="45" y="215"/>
                  </a:lnTo>
                  <a:lnTo>
                    <a:pt x="32" y="215"/>
                  </a:lnTo>
                  <a:lnTo>
                    <a:pt x="32" y="214"/>
                  </a:lnTo>
                  <a:lnTo>
                    <a:pt x="31" y="213"/>
                  </a:lnTo>
                  <a:lnTo>
                    <a:pt x="28" y="203"/>
                  </a:lnTo>
                  <a:lnTo>
                    <a:pt x="28" y="176"/>
                  </a:lnTo>
                  <a:lnTo>
                    <a:pt x="29" y="166"/>
                  </a:lnTo>
                  <a:lnTo>
                    <a:pt x="29" y="156"/>
                  </a:lnTo>
                  <a:lnTo>
                    <a:pt x="28" y="145"/>
                  </a:lnTo>
                  <a:lnTo>
                    <a:pt x="25" y="136"/>
                  </a:lnTo>
                  <a:lnTo>
                    <a:pt x="23" y="129"/>
                  </a:lnTo>
                  <a:lnTo>
                    <a:pt x="16" y="123"/>
                  </a:lnTo>
                  <a:lnTo>
                    <a:pt x="12" y="114"/>
                  </a:lnTo>
                  <a:lnTo>
                    <a:pt x="9" y="98"/>
                  </a:lnTo>
                  <a:lnTo>
                    <a:pt x="5" y="90"/>
                  </a:lnTo>
                  <a:lnTo>
                    <a:pt x="1" y="85"/>
                  </a:lnTo>
                  <a:lnTo>
                    <a:pt x="0" y="82"/>
                  </a:lnTo>
                  <a:lnTo>
                    <a:pt x="0" y="75"/>
                  </a:lnTo>
                  <a:lnTo>
                    <a:pt x="1" y="71"/>
                  </a:lnTo>
                  <a:lnTo>
                    <a:pt x="4" y="69"/>
                  </a:lnTo>
                  <a:lnTo>
                    <a:pt x="5" y="66"/>
                  </a:lnTo>
                  <a:lnTo>
                    <a:pt x="6" y="62"/>
                  </a:lnTo>
                  <a:lnTo>
                    <a:pt x="5" y="55"/>
                  </a:lnTo>
                  <a:lnTo>
                    <a:pt x="2" y="48"/>
                  </a:lnTo>
                  <a:lnTo>
                    <a:pt x="1" y="42"/>
                  </a:lnTo>
                  <a:lnTo>
                    <a:pt x="1" y="39"/>
                  </a:lnTo>
                  <a:lnTo>
                    <a:pt x="4" y="35"/>
                  </a:lnTo>
                  <a:lnTo>
                    <a:pt x="6" y="32"/>
                  </a:lnTo>
                  <a:lnTo>
                    <a:pt x="9" y="31"/>
                  </a:lnTo>
                  <a:lnTo>
                    <a:pt x="12" y="28"/>
                  </a:lnTo>
                  <a:lnTo>
                    <a:pt x="14" y="27"/>
                  </a:lnTo>
                  <a:lnTo>
                    <a:pt x="16" y="27"/>
                  </a:lnTo>
                  <a:lnTo>
                    <a:pt x="16" y="30"/>
                  </a:lnTo>
                  <a:lnTo>
                    <a:pt x="18" y="35"/>
                  </a:lnTo>
                  <a:lnTo>
                    <a:pt x="18" y="39"/>
                  </a:lnTo>
                  <a:lnTo>
                    <a:pt x="21" y="43"/>
                  </a:lnTo>
                  <a:lnTo>
                    <a:pt x="23" y="46"/>
                  </a:lnTo>
                  <a:lnTo>
                    <a:pt x="25" y="50"/>
                  </a:lnTo>
                  <a:lnTo>
                    <a:pt x="28" y="52"/>
                  </a:lnTo>
                  <a:lnTo>
                    <a:pt x="31" y="56"/>
                  </a:lnTo>
                  <a:lnTo>
                    <a:pt x="32" y="59"/>
                  </a:lnTo>
                  <a:lnTo>
                    <a:pt x="35" y="61"/>
                  </a:lnTo>
                  <a:lnTo>
                    <a:pt x="36" y="61"/>
                  </a:lnTo>
                  <a:lnTo>
                    <a:pt x="40" y="56"/>
                  </a:lnTo>
                  <a:lnTo>
                    <a:pt x="41" y="52"/>
                  </a:lnTo>
                  <a:lnTo>
                    <a:pt x="44" y="48"/>
                  </a:lnTo>
                  <a:lnTo>
                    <a:pt x="47" y="46"/>
                  </a:lnTo>
                  <a:lnTo>
                    <a:pt x="48" y="43"/>
                  </a:lnTo>
                  <a:lnTo>
                    <a:pt x="51" y="42"/>
                  </a:lnTo>
                  <a:lnTo>
                    <a:pt x="52" y="43"/>
                  </a:lnTo>
                  <a:lnTo>
                    <a:pt x="56" y="44"/>
                  </a:lnTo>
                  <a:lnTo>
                    <a:pt x="60" y="42"/>
                  </a:lnTo>
                  <a:lnTo>
                    <a:pt x="71" y="36"/>
                  </a:lnTo>
                  <a:lnTo>
                    <a:pt x="76" y="38"/>
                  </a:lnTo>
                  <a:lnTo>
                    <a:pt x="80" y="42"/>
                  </a:lnTo>
                  <a:lnTo>
                    <a:pt x="88" y="46"/>
                  </a:lnTo>
                  <a:lnTo>
                    <a:pt x="94" y="46"/>
                  </a:lnTo>
                  <a:lnTo>
                    <a:pt x="96" y="44"/>
                  </a:lnTo>
                  <a:lnTo>
                    <a:pt x="95" y="39"/>
                  </a:lnTo>
                  <a:lnTo>
                    <a:pt x="94" y="31"/>
                  </a:lnTo>
                  <a:lnTo>
                    <a:pt x="90" y="24"/>
                  </a:lnTo>
                  <a:lnTo>
                    <a:pt x="88" y="19"/>
                  </a:lnTo>
                  <a:lnTo>
                    <a:pt x="87" y="16"/>
                  </a:lnTo>
                  <a:lnTo>
                    <a:pt x="88" y="12"/>
                  </a:lnTo>
                  <a:lnTo>
                    <a:pt x="88" y="8"/>
                  </a:lnTo>
                  <a:lnTo>
                    <a:pt x="91" y="5"/>
                  </a:lnTo>
                  <a:lnTo>
                    <a:pt x="92" y="3"/>
                  </a:lnTo>
                  <a:lnTo>
                    <a:pt x="94" y="1"/>
                  </a:lnTo>
                  <a:lnTo>
                    <a:pt x="9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3" name="Freeform 61">
              <a:extLst>
                <a:ext uri="{FF2B5EF4-FFF2-40B4-BE49-F238E27FC236}">
                  <a16:creationId xmlns:a16="http://schemas.microsoft.com/office/drawing/2014/main" id="{88DF7D45-16FF-959A-0159-0EA1817D859B}"/>
                </a:ext>
              </a:extLst>
            </p:cNvPr>
            <p:cNvSpPr>
              <a:spLocks/>
            </p:cNvSpPr>
            <p:nvPr/>
          </p:nvSpPr>
          <p:spPr bwMode="auto">
            <a:xfrm>
              <a:off x="1057150" y="4840629"/>
              <a:ext cx="385705" cy="392297"/>
            </a:xfrm>
            <a:custGeom>
              <a:avLst/>
              <a:gdLst/>
              <a:ahLst/>
              <a:cxnLst>
                <a:cxn ang="0">
                  <a:pos x="180" y="7"/>
                </a:cxn>
                <a:cxn ang="0">
                  <a:pos x="185" y="19"/>
                </a:cxn>
                <a:cxn ang="0">
                  <a:pos x="202" y="20"/>
                </a:cxn>
                <a:cxn ang="0">
                  <a:pos x="211" y="44"/>
                </a:cxn>
                <a:cxn ang="0">
                  <a:pos x="210" y="78"/>
                </a:cxn>
                <a:cxn ang="0">
                  <a:pos x="224" y="88"/>
                </a:cxn>
                <a:cxn ang="0">
                  <a:pos x="231" y="98"/>
                </a:cxn>
                <a:cxn ang="0">
                  <a:pos x="218" y="128"/>
                </a:cxn>
                <a:cxn ang="0">
                  <a:pos x="220" y="146"/>
                </a:cxn>
                <a:cxn ang="0">
                  <a:pos x="200" y="150"/>
                </a:cxn>
                <a:cxn ang="0">
                  <a:pos x="193" y="151"/>
                </a:cxn>
                <a:cxn ang="0">
                  <a:pos x="179" y="148"/>
                </a:cxn>
                <a:cxn ang="0">
                  <a:pos x="184" y="155"/>
                </a:cxn>
                <a:cxn ang="0">
                  <a:pos x="187" y="162"/>
                </a:cxn>
                <a:cxn ang="0">
                  <a:pos x="187" y="171"/>
                </a:cxn>
                <a:cxn ang="0">
                  <a:pos x="191" y="181"/>
                </a:cxn>
                <a:cxn ang="0">
                  <a:pos x="180" y="193"/>
                </a:cxn>
                <a:cxn ang="0">
                  <a:pos x="168" y="201"/>
                </a:cxn>
                <a:cxn ang="0">
                  <a:pos x="191" y="212"/>
                </a:cxn>
                <a:cxn ang="0">
                  <a:pos x="155" y="234"/>
                </a:cxn>
                <a:cxn ang="0">
                  <a:pos x="133" y="225"/>
                </a:cxn>
                <a:cxn ang="0">
                  <a:pos x="113" y="202"/>
                </a:cxn>
                <a:cxn ang="0">
                  <a:pos x="106" y="197"/>
                </a:cxn>
                <a:cxn ang="0">
                  <a:pos x="103" y="182"/>
                </a:cxn>
                <a:cxn ang="0">
                  <a:pos x="91" y="150"/>
                </a:cxn>
                <a:cxn ang="0">
                  <a:pos x="78" y="129"/>
                </a:cxn>
                <a:cxn ang="0">
                  <a:pos x="74" y="108"/>
                </a:cxn>
                <a:cxn ang="0">
                  <a:pos x="60" y="81"/>
                </a:cxn>
                <a:cxn ang="0">
                  <a:pos x="52" y="61"/>
                </a:cxn>
                <a:cxn ang="0">
                  <a:pos x="25" y="57"/>
                </a:cxn>
                <a:cxn ang="0">
                  <a:pos x="15" y="48"/>
                </a:cxn>
                <a:cxn ang="0">
                  <a:pos x="3" y="44"/>
                </a:cxn>
                <a:cxn ang="0">
                  <a:pos x="9" y="34"/>
                </a:cxn>
                <a:cxn ang="0">
                  <a:pos x="20" y="30"/>
                </a:cxn>
                <a:cxn ang="0">
                  <a:pos x="31" y="35"/>
                </a:cxn>
                <a:cxn ang="0">
                  <a:pos x="35" y="27"/>
                </a:cxn>
                <a:cxn ang="0">
                  <a:pos x="43" y="23"/>
                </a:cxn>
                <a:cxn ang="0">
                  <a:pos x="52" y="42"/>
                </a:cxn>
                <a:cxn ang="0">
                  <a:pos x="62" y="47"/>
                </a:cxn>
                <a:cxn ang="0">
                  <a:pos x="66" y="62"/>
                </a:cxn>
                <a:cxn ang="0">
                  <a:pos x="73" y="77"/>
                </a:cxn>
                <a:cxn ang="0">
                  <a:pos x="97" y="78"/>
                </a:cxn>
                <a:cxn ang="0">
                  <a:pos x="99" y="73"/>
                </a:cxn>
                <a:cxn ang="0">
                  <a:pos x="106" y="62"/>
                </a:cxn>
                <a:cxn ang="0">
                  <a:pos x="125" y="63"/>
                </a:cxn>
                <a:cxn ang="0">
                  <a:pos x="146" y="44"/>
                </a:cxn>
                <a:cxn ang="0">
                  <a:pos x="149" y="32"/>
                </a:cxn>
                <a:cxn ang="0">
                  <a:pos x="129" y="36"/>
                </a:cxn>
                <a:cxn ang="0">
                  <a:pos x="129" y="20"/>
                </a:cxn>
                <a:cxn ang="0">
                  <a:pos x="134" y="12"/>
                </a:cxn>
                <a:cxn ang="0">
                  <a:pos x="161" y="11"/>
                </a:cxn>
                <a:cxn ang="0">
                  <a:pos x="172" y="13"/>
                </a:cxn>
                <a:cxn ang="0">
                  <a:pos x="173" y="3"/>
                </a:cxn>
              </a:cxnLst>
              <a:rect l="0" t="0" r="r" b="b"/>
              <a:pathLst>
                <a:path w="234" h="238">
                  <a:moveTo>
                    <a:pt x="176" y="0"/>
                  </a:moveTo>
                  <a:lnTo>
                    <a:pt x="177" y="1"/>
                  </a:lnTo>
                  <a:lnTo>
                    <a:pt x="180" y="7"/>
                  </a:lnTo>
                  <a:lnTo>
                    <a:pt x="181" y="11"/>
                  </a:lnTo>
                  <a:lnTo>
                    <a:pt x="181" y="15"/>
                  </a:lnTo>
                  <a:lnTo>
                    <a:pt x="185" y="19"/>
                  </a:lnTo>
                  <a:lnTo>
                    <a:pt x="188" y="19"/>
                  </a:lnTo>
                  <a:lnTo>
                    <a:pt x="192" y="20"/>
                  </a:lnTo>
                  <a:lnTo>
                    <a:pt x="202" y="20"/>
                  </a:lnTo>
                  <a:lnTo>
                    <a:pt x="204" y="28"/>
                  </a:lnTo>
                  <a:lnTo>
                    <a:pt x="208" y="36"/>
                  </a:lnTo>
                  <a:lnTo>
                    <a:pt x="211" y="44"/>
                  </a:lnTo>
                  <a:lnTo>
                    <a:pt x="212" y="55"/>
                  </a:lnTo>
                  <a:lnTo>
                    <a:pt x="211" y="67"/>
                  </a:lnTo>
                  <a:lnTo>
                    <a:pt x="210" y="78"/>
                  </a:lnTo>
                  <a:lnTo>
                    <a:pt x="212" y="84"/>
                  </a:lnTo>
                  <a:lnTo>
                    <a:pt x="216" y="86"/>
                  </a:lnTo>
                  <a:lnTo>
                    <a:pt x="224" y="88"/>
                  </a:lnTo>
                  <a:lnTo>
                    <a:pt x="231" y="89"/>
                  </a:lnTo>
                  <a:lnTo>
                    <a:pt x="234" y="92"/>
                  </a:lnTo>
                  <a:lnTo>
                    <a:pt x="231" y="98"/>
                  </a:lnTo>
                  <a:lnTo>
                    <a:pt x="220" y="112"/>
                  </a:lnTo>
                  <a:lnTo>
                    <a:pt x="218" y="119"/>
                  </a:lnTo>
                  <a:lnTo>
                    <a:pt x="218" y="128"/>
                  </a:lnTo>
                  <a:lnTo>
                    <a:pt x="219" y="136"/>
                  </a:lnTo>
                  <a:lnTo>
                    <a:pt x="220" y="143"/>
                  </a:lnTo>
                  <a:lnTo>
                    <a:pt x="220" y="146"/>
                  </a:lnTo>
                  <a:lnTo>
                    <a:pt x="218" y="147"/>
                  </a:lnTo>
                  <a:lnTo>
                    <a:pt x="206" y="147"/>
                  </a:lnTo>
                  <a:lnTo>
                    <a:pt x="200" y="150"/>
                  </a:lnTo>
                  <a:lnTo>
                    <a:pt x="198" y="152"/>
                  </a:lnTo>
                  <a:lnTo>
                    <a:pt x="195" y="152"/>
                  </a:lnTo>
                  <a:lnTo>
                    <a:pt x="193" y="151"/>
                  </a:lnTo>
                  <a:lnTo>
                    <a:pt x="191" y="150"/>
                  </a:lnTo>
                  <a:lnTo>
                    <a:pt x="187" y="148"/>
                  </a:lnTo>
                  <a:lnTo>
                    <a:pt x="179" y="148"/>
                  </a:lnTo>
                  <a:lnTo>
                    <a:pt x="177" y="150"/>
                  </a:lnTo>
                  <a:lnTo>
                    <a:pt x="181" y="154"/>
                  </a:lnTo>
                  <a:lnTo>
                    <a:pt x="184" y="155"/>
                  </a:lnTo>
                  <a:lnTo>
                    <a:pt x="185" y="158"/>
                  </a:lnTo>
                  <a:lnTo>
                    <a:pt x="187" y="159"/>
                  </a:lnTo>
                  <a:lnTo>
                    <a:pt x="187" y="162"/>
                  </a:lnTo>
                  <a:lnTo>
                    <a:pt x="185" y="166"/>
                  </a:lnTo>
                  <a:lnTo>
                    <a:pt x="185" y="168"/>
                  </a:lnTo>
                  <a:lnTo>
                    <a:pt x="187" y="171"/>
                  </a:lnTo>
                  <a:lnTo>
                    <a:pt x="187" y="174"/>
                  </a:lnTo>
                  <a:lnTo>
                    <a:pt x="189" y="176"/>
                  </a:lnTo>
                  <a:lnTo>
                    <a:pt x="191" y="181"/>
                  </a:lnTo>
                  <a:lnTo>
                    <a:pt x="191" y="186"/>
                  </a:lnTo>
                  <a:lnTo>
                    <a:pt x="187" y="189"/>
                  </a:lnTo>
                  <a:lnTo>
                    <a:pt x="180" y="193"/>
                  </a:lnTo>
                  <a:lnTo>
                    <a:pt x="173" y="195"/>
                  </a:lnTo>
                  <a:lnTo>
                    <a:pt x="168" y="198"/>
                  </a:lnTo>
                  <a:lnTo>
                    <a:pt x="168" y="201"/>
                  </a:lnTo>
                  <a:lnTo>
                    <a:pt x="173" y="205"/>
                  </a:lnTo>
                  <a:lnTo>
                    <a:pt x="181" y="207"/>
                  </a:lnTo>
                  <a:lnTo>
                    <a:pt x="191" y="212"/>
                  </a:lnTo>
                  <a:lnTo>
                    <a:pt x="183" y="217"/>
                  </a:lnTo>
                  <a:lnTo>
                    <a:pt x="161" y="230"/>
                  </a:lnTo>
                  <a:lnTo>
                    <a:pt x="155" y="234"/>
                  </a:lnTo>
                  <a:lnTo>
                    <a:pt x="142" y="238"/>
                  </a:lnTo>
                  <a:lnTo>
                    <a:pt x="137" y="238"/>
                  </a:lnTo>
                  <a:lnTo>
                    <a:pt x="133" y="225"/>
                  </a:lnTo>
                  <a:lnTo>
                    <a:pt x="128" y="216"/>
                  </a:lnTo>
                  <a:lnTo>
                    <a:pt x="121" y="207"/>
                  </a:lnTo>
                  <a:lnTo>
                    <a:pt x="113" y="202"/>
                  </a:lnTo>
                  <a:lnTo>
                    <a:pt x="109" y="201"/>
                  </a:lnTo>
                  <a:lnTo>
                    <a:pt x="107" y="198"/>
                  </a:lnTo>
                  <a:lnTo>
                    <a:pt x="106" y="197"/>
                  </a:lnTo>
                  <a:lnTo>
                    <a:pt x="105" y="194"/>
                  </a:lnTo>
                  <a:lnTo>
                    <a:pt x="105" y="190"/>
                  </a:lnTo>
                  <a:lnTo>
                    <a:pt x="103" y="182"/>
                  </a:lnTo>
                  <a:lnTo>
                    <a:pt x="101" y="171"/>
                  </a:lnTo>
                  <a:lnTo>
                    <a:pt x="95" y="159"/>
                  </a:lnTo>
                  <a:lnTo>
                    <a:pt x="91" y="150"/>
                  </a:lnTo>
                  <a:lnTo>
                    <a:pt x="87" y="143"/>
                  </a:lnTo>
                  <a:lnTo>
                    <a:pt x="82" y="136"/>
                  </a:lnTo>
                  <a:lnTo>
                    <a:pt x="78" y="129"/>
                  </a:lnTo>
                  <a:lnTo>
                    <a:pt x="75" y="121"/>
                  </a:lnTo>
                  <a:lnTo>
                    <a:pt x="74" y="116"/>
                  </a:lnTo>
                  <a:lnTo>
                    <a:pt x="74" y="108"/>
                  </a:lnTo>
                  <a:lnTo>
                    <a:pt x="71" y="98"/>
                  </a:lnTo>
                  <a:lnTo>
                    <a:pt x="66" y="89"/>
                  </a:lnTo>
                  <a:lnTo>
                    <a:pt x="60" y="81"/>
                  </a:lnTo>
                  <a:lnTo>
                    <a:pt x="56" y="74"/>
                  </a:lnTo>
                  <a:lnTo>
                    <a:pt x="55" y="66"/>
                  </a:lnTo>
                  <a:lnTo>
                    <a:pt x="52" y="61"/>
                  </a:lnTo>
                  <a:lnTo>
                    <a:pt x="44" y="58"/>
                  </a:lnTo>
                  <a:lnTo>
                    <a:pt x="36" y="57"/>
                  </a:lnTo>
                  <a:lnTo>
                    <a:pt x="25" y="57"/>
                  </a:lnTo>
                  <a:lnTo>
                    <a:pt x="23" y="55"/>
                  </a:lnTo>
                  <a:lnTo>
                    <a:pt x="17" y="50"/>
                  </a:lnTo>
                  <a:lnTo>
                    <a:pt x="15" y="48"/>
                  </a:lnTo>
                  <a:lnTo>
                    <a:pt x="7" y="48"/>
                  </a:lnTo>
                  <a:lnTo>
                    <a:pt x="4" y="47"/>
                  </a:lnTo>
                  <a:lnTo>
                    <a:pt x="3" y="44"/>
                  </a:lnTo>
                  <a:lnTo>
                    <a:pt x="0" y="42"/>
                  </a:lnTo>
                  <a:lnTo>
                    <a:pt x="4" y="38"/>
                  </a:lnTo>
                  <a:lnTo>
                    <a:pt x="9" y="34"/>
                  </a:lnTo>
                  <a:lnTo>
                    <a:pt x="15" y="28"/>
                  </a:lnTo>
                  <a:lnTo>
                    <a:pt x="17" y="28"/>
                  </a:lnTo>
                  <a:lnTo>
                    <a:pt x="20" y="30"/>
                  </a:lnTo>
                  <a:lnTo>
                    <a:pt x="23" y="32"/>
                  </a:lnTo>
                  <a:lnTo>
                    <a:pt x="28" y="35"/>
                  </a:lnTo>
                  <a:lnTo>
                    <a:pt x="31" y="35"/>
                  </a:lnTo>
                  <a:lnTo>
                    <a:pt x="34" y="32"/>
                  </a:lnTo>
                  <a:lnTo>
                    <a:pt x="35" y="30"/>
                  </a:lnTo>
                  <a:lnTo>
                    <a:pt x="35" y="27"/>
                  </a:lnTo>
                  <a:lnTo>
                    <a:pt x="36" y="24"/>
                  </a:lnTo>
                  <a:lnTo>
                    <a:pt x="39" y="23"/>
                  </a:lnTo>
                  <a:lnTo>
                    <a:pt x="43" y="23"/>
                  </a:lnTo>
                  <a:lnTo>
                    <a:pt x="47" y="27"/>
                  </a:lnTo>
                  <a:lnTo>
                    <a:pt x="51" y="39"/>
                  </a:lnTo>
                  <a:lnTo>
                    <a:pt x="52" y="42"/>
                  </a:lnTo>
                  <a:lnTo>
                    <a:pt x="55" y="43"/>
                  </a:lnTo>
                  <a:lnTo>
                    <a:pt x="59" y="44"/>
                  </a:lnTo>
                  <a:lnTo>
                    <a:pt x="62" y="47"/>
                  </a:lnTo>
                  <a:lnTo>
                    <a:pt x="64" y="55"/>
                  </a:lnTo>
                  <a:lnTo>
                    <a:pt x="64" y="59"/>
                  </a:lnTo>
                  <a:lnTo>
                    <a:pt x="66" y="62"/>
                  </a:lnTo>
                  <a:lnTo>
                    <a:pt x="68" y="70"/>
                  </a:lnTo>
                  <a:lnTo>
                    <a:pt x="70" y="73"/>
                  </a:lnTo>
                  <a:lnTo>
                    <a:pt x="73" y="77"/>
                  </a:lnTo>
                  <a:lnTo>
                    <a:pt x="78" y="79"/>
                  </a:lnTo>
                  <a:lnTo>
                    <a:pt x="94" y="79"/>
                  </a:lnTo>
                  <a:lnTo>
                    <a:pt x="97" y="78"/>
                  </a:lnTo>
                  <a:lnTo>
                    <a:pt x="98" y="77"/>
                  </a:lnTo>
                  <a:lnTo>
                    <a:pt x="98" y="74"/>
                  </a:lnTo>
                  <a:lnTo>
                    <a:pt x="99" y="73"/>
                  </a:lnTo>
                  <a:lnTo>
                    <a:pt x="101" y="69"/>
                  </a:lnTo>
                  <a:lnTo>
                    <a:pt x="102" y="66"/>
                  </a:lnTo>
                  <a:lnTo>
                    <a:pt x="106" y="62"/>
                  </a:lnTo>
                  <a:lnTo>
                    <a:pt x="110" y="62"/>
                  </a:lnTo>
                  <a:lnTo>
                    <a:pt x="118" y="63"/>
                  </a:lnTo>
                  <a:lnTo>
                    <a:pt x="125" y="63"/>
                  </a:lnTo>
                  <a:lnTo>
                    <a:pt x="132" y="61"/>
                  </a:lnTo>
                  <a:lnTo>
                    <a:pt x="141" y="51"/>
                  </a:lnTo>
                  <a:lnTo>
                    <a:pt x="146" y="44"/>
                  </a:lnTo>
                  <a:lnTo>
                    <a:pt x="150" y="39"/>
                  </a:lnTo>
                  <a:lnTo>
                    <a:pt x="152" y="34"/>
                  </a:lnTo>
                  <a:lnTo>
                    <a:pt x="149" y="32"/>
                  </a:lnTo>
                  <a:lnTo>
                    <a:pt x="141" y="34"/>
                  </a:lnTo>
                  <a:lnTo>
                    <a:pt x="134" y="35"/>
                  </a:lnTo>
                  <a:lnTo>
                    <a:pt x="129" y="36"/>
                  </a:lnTo>
                  <a:lnTo>
                    <a:pt x="128" y="32"/>
                  </a:lnTo>
                  <a:lnTo>
                    <a:pt x="128" y="23"/>
                  </a:lnTo>
                  <a:lnTo>
                    <a:pt x="129" y="20"/>
                  </a:lnTo>
                  <a:lnTo>
                    <a:pt x="129" y="16"/>
                  </a:lnTo>
                  <a:lnTo>
                    <a:pt x="132" y="13"/>
                  </a:lnTo>
                  <a:lnTo>
                    <a:pt x="134" y="12"/>
                  </a:lnTo>
                  <a:lnTo>
                    <a:pt x="145" y="9"/>
                  </a:lnTo>
                  <a:lnTo>
                    <a:pt x="157" y="9"/>
                  </a:lnTo>
                  <a:lnTo>
                    <a:pt x="161" y="11"/>
                  </a:lnTo>
                  <a:lnTo>
                    <a:pt x="169" y="15"/>
                  </a:lnTo>
                  <a:lnTo>
                    <a:pt x="171" y="15"/>
                  </a:lnTo>
                  <a:lnTo>
                    <a:pt x="172" y="13"/>
                  </a:lnTo>
                  <a:lnTo>
                    <a:pt x="172" y="8"/>
                  </a:lnTo>
                  <a:lnTo>
                    <a:pt x="173" y="5"/>
                  </a:lnTo>
                  <a:lnTo>
                    <a:pt x="173" y="3"/>
                  </a:lnTo>
                  <a:lnTo>
                    <a:pt x="17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14" name="Freeform 62">
              <a:extLst>
                <a:ext uri="{FF2B5EF4-FFF2-40B4-BE49-F238E27FC236}">
                  <a16:creationId xmlns:a16="http://schemas.microsoft.com/office/drawing/2014/main" id="{48C5426E-84D9-E857-995C-C22C85DA3B97}"/>
                </a:ext>
              </a:extLst>
            </p:cNvPr>
            <p:cNvSpPr>
              <a:spLocks/>
            </p:cNvSpPr>
            <p:nvPr/>
          </p:nvSpPr>
          <p:spPr bwMode="auto">
            <a:xfrm>
              <a:off x="819794" y="4847223"/>
              <a:ext cx="110436" cy="159887"/>
            </a:xfrm>
            <a:custGeom>
              <a:avLst/>
              <a:gdLst/>
              <a:ahLst/>
              <a:cxnLst>
                <a:cxn ang="0">
                  <a:pos x="9" y="0"/>
                </a:cxn>
                <a:cxn ang="0">
                  <a:pos x="20" y="8"/>
                </a:cxn>
                <a:cxn ang="0">
                  <a:pos x="27" y="11"/>
                </a:cxn>
                <a:cxn ang="0">
                  <a:pos x="38" y="11"/>
                </a:cxn>
                <a:cxn ang="0">
                  <a:pos x="42" y="12"/>
                </a:cxn>
                <a:cxn ang="0">
                  <a:pos x="44" y="14"/>
                </a:cxn>
                <a:cxn ang="0">
                  <a:pos x="47" y="16"/>
                </a:cxn>
                <a:cxn ang="0">
                  <a:pos x="50" y="22"/>
                </a:cxn>
                <a:cxn ang="0">
                  <a:pos x="50" y="26"/>
                </a:cxn>
                <a:cxn ang="0">
                  <a:pos x="61" y="36"/>
                </a:cxn>
                <a:cxn ang="0">
                  <a:pos x="65" y="44"/>
                </a:cxn>
                <a:cxn ang="0">
                  <a:pos x="67" y="51"/>
                </a:cxn>
                <a:cxn ang="0">
                  <a:pos x="66" y="58"/>
                </a:cxn>
                <a:cxn ang="0">
                  <a:pos x="61" y="71"/>
                </a:cxn>
                <a:cxn ang="0">
                  <a:pos x="57" y="78"/>
                </a:cxn>
                <a:cxn ang="0">
                  <a:pos x="54" y="82"/>
                </a:cxn>
                <a:cxn ang="0">
                  <a:pos x="54" y="81"/>
                </a:cxn>
                <a:cxn ang="0">
                  <a:pos x="55" y="78"/>
                </a:cxn>
                <a:cxn ang="0">
                  <a:pos x="55" y="74"/>
                </a:cxn>
                <a:cxn ang="0">
                  <a:pos x="58" y="69"/>
                </a:cxn>
                <a:cxn ang="0">
                  <a:pos x="58" y="63"/>
                </a:cxn>
                <a:cxn ang="0">
                  <a:pos x="55" y="61"/>
                </a:cxn>
                <a:cxn ang="0">
                  <a:pos x="52" y="61"/>
                </a:cxn>
                <a:cxn ang="0">
                  <a:pos x="48" y="65"/>
                </a:cxn>
                <a:cxn ang="0">
                  <a:pos x="47" y="67"/>
                </a:cxn>
                <a:cxn ang="0">
                  <a:pos x="44" y="70"/>
                </a:cxn>
                <a:cxn ang="0">
                  <a:pos x="39" y="74"/>
                </a:cxn>
                <a:cxn ang="0">
                  <a:pos x="31" y="82"/>
                </a:cxn>
                <a:cxn ang="0">
                  <a:pos x="27" y="88"/>
                </a:cxn>
                <a:cxn ang="0">
                  <a:pos x="24" y="92"/>
                </a:cxn>
                <a:cxn ang="0">
                  <a:pos x="23" y="94"/>
                </a:cxn>
                <a:cxn ang="0">
                  <a:pos x="20" y="97"/>
                </a:cxn>
                <a:cxn ang="0">
                  <a:pos x="12" y="97"/>
                </a:cxn>
                <a:cxn ang="0">
                  <a:pos x="8" y="94"/>
                </a:cxn>
                <a:cxn ang="0">
                  <a:pos x="4" y="93"/>
                </a:cxn>
                <a:cxn ang="0">
                  <a:pos x="1" y="90"/>
                </a:cxn>
                <a:cxn ang="0">
                  <a:pos x="0" y="86"/>
                </a:cxn>
                <a:cxn ang="0">
                  <a:pos x="0" y="84"/>
                </a:cxn>
                <a:cxn ang="0">
                  <a:pos x="1" y="80"/>
                </a:cxn>
                <a:cxn ang="0">
                  <a:pos x="5" y="77"/>
                </a:cxn>
                <a:cxn ang="0">
                  <a:pos x="16" y="77"/>
                </a:cxn>
                <a:cxn ang="0">
                  <a:pos x="20" y="75"/>
                </a:cxn>
                <a:cxn ang="0">
                  <a:pos x="24" y="71"/>
                </a:cxn>
                <a:cxn ang="0">
                  <a:pos x="27" y="63"/>
                </a:cxn>
                <a:cxn ang="0">
                  <a:pos x="27" y="57"/>
                </a:cxn>
                <a:cxn ang="0">
                  <a:pos x="30" y="51"/>
                </a:cxn>
                <a:cxn ang="0">
                  <a:pos x="34" y="47"/>
                </a:cxn>
                <a:cxn ang="0">
                  <a:pos x="39" y="44"/>
                </a:cxn>
                <a:cxn ang="0">
                  <a:pos x="43" y="42"/>
                </a:cxn>
                <a:cxn ang="0">
                  <a:pos x="46" y="39"/>
                </a:cxn>
                <a:cxn ang="0">
                  <a:pos x="47" y="36"/>
                </a:cxn>
                <a:cxn ang="0">
                  <a:pos x="46" y="34"/>
                </a:cxn>
                <a:cxn ang="0">
                  <a:pos x="44" y="32"/>
                </a:cxn>
                <a:cxn ang="0">
                  <a:pos x="35" y="32"/>
                </a:cxn>
                <a:cxn ang="0">
                  <a:pos x="31" y="31"/>
                </a:cxn>
                <a:cxn ang="0">
                  <a:pos x="27" y="28"/>
                </a:cxn>
                <a:cxn ang="0">
                  <a:pos x="18" y="22"/>
                </a:cxn>
                <a:cxn ang="0">
                  <a:pos x="9" y="16"/>
                </a:cxn>
                <a:cxn ang="0">
                  <a:pos x="4" y="9"/>
                </a:cxn>
                <a:cxn ang="0">
                  <a:pos x="5" y="3"/>
                </a:cxn>
                <a:cxn ang="0">
                  <a:pos x="9" y="0"/>
                </a:cxn>
              </a:cxnLst>
              <a:rect l="0" t="0" r="r" b="b"/>
              <a:pathLst>
                <a:path w="67" h="97">
                  <a:moveTo>
                    <a:pt x="9" y="0"/>
                  </a:moveTo>
                  <a:lnTo>
                    <a:pt x="20" y="8"/>
                  </a:lnTo>
                  <a:lnTo>
                    <a:pt x="27" y="11"/>
                  </a:lnTo>
                  <a:lnTo>
                    <a:pt x="38" y="11"/>
                  </a:lnTo>
                  <a:lnTo>
                    <a:pt x="42" y="12"/>
                  </a:lnTo>
                  <a:lnTo>
                    <a:pt x="44" y="14"/>
                  </a:lnTo>
                  <a:lnTo>
                    <a:pt x="47" y="16"/>
                  </a:lnTo>
                  <a:lnTo>
                    <a:pt x="50" y="22"/>
                  </a:lnTo>
                  <a:lnTo>
                    <a:pt x="50" y="26"/>
                  </a:lnTo>
                  <a:lnTo>
                    <a:pt x="61" y="36"/>
                  </a:lnTo>
                  <a:lnTo>
                    <a:pt x="65" y="44"/>
                  </a:lnTo>
                  <a:lnTo>
                    <a:pt x="67" y="51"/>
                  </a:lnTo>
                  <a:lnTo>
                    <a:pt x="66" y="58"/>
                  </a:lnTo>
                  <a:lnTo>
                    <a:pt x="61" y="71"/>
                  </a:lnTo>
                  <a:lnTo>
                    <a:pt x="57" y="78"/>
                  </a:lnTo>
                  <a:lnTo>
                    <a:pt x="54" y="82"/>
                  </a:lnTo>
                  <a:lnTo>
                    <a:pt x="54" y="81"/>
                  </a:lnTo>
                  <a:lnTo>
                    <a:pt x="55" y="78"/>
                  </a:lnTo>
                  <a:lnTo>
                    <a:pt x="55" y="74"/>
                  </a:lnTo>
                  <a:lnTo>
                    <a:pt x="58" y="69"/>
                  </a:lnTo>
                  <a:lnTo>
                    <a:pt x="58" y="63"/>
                  </a:lnTo>
                  <a:lnTo>
                    <a:pt x="55" y="61"/>
                  </a:lnTo>
                  <a:lnTo>
                    <a:pt x="52" y="61"/>
                  </a:lnTo>
                  <a:lnTo>
                    <a:pt x="48" y="65"/>
                  </a:lnTo>
                  <a:lnTo>
                    <a:pt x="47" y="67"/>
                  </a:lnTo>
                  <a:lnTo>
                    <a:pt x="44" y="70"/>
                  </a:lnTo>
                  <a:lnTo>
                    <a:pt x="39" y="74"/>
                  </a:lnTo>
                  <a:lnTo>
                    <a:pt x="31" y="82"/>
                  </a:lnTo>
                  <a:lnTo>
                    <a:pt x="27" y="88"/>
                  </a:lnTo>
                  <a:lnTo>
                    <a:pt x="24" y="92"/>
                  </a:lnTo>
                  <a:lnTo>
                    <a:pt x="23" y="94"/>
                  </a:lnTo>
                  <a:lnTo>
                    <a:pt x="20" y="97"/>
                  </a:lnTo>
                  <a:lnTo>
                    <a:pt x="12" y="97"/>
                  </a:lnTo>
                  <a:lnTo>
                    <a:pt x="8" y="94"/>
                  </a:lnTo>
                  <a:lnTo>
                    <a:pt x="4" y="93"/>
                  </a:lnTo>
                  <a:lnTo>
                    <a:pt x="1" y="90"/>
                  </a:lnTo>
                  <a:lnTo>
                    <a:pt x="0" y="86"/>
                  </a:lnTo>
                  <a:lnTo>
                    <a:pt x="0" y="84"/>
                  </a:lnTo>
                  <a:lnTo>
                    <a:pt x="1" y="80"/>
                  </a:lnTo>
                  <a:lnTo>
                    <a:pt x="5" y="77"/>
                  </a:lnTo>
                  <a:lnTo>
                    <a:pt x="16" y="77"/>
                  </a:lnTo>
                  <a:lnTo>
                    <a:pt x="20" y="75"/>
                  </a:lnTo>
                  <a:lnTo>
                    <a:pt x="24" y="71"/>
                  </a:lnTo>
                  <a:lnTo>
                    <a:pt x="27" y="63"/>
                  </a:lnTo>
                  <a:lnTo>
                    <a:pt x="27" y="57"/>
                  </a:lnTo>
                  <a:lnTo>
                    <a:pt x="30" y="51"/>
                  </a:lnTo>
                  <a:lnTo>
                    <a:pt x="34" y="47"/>
                  </a:lnTo>
                  <a:lnTo>
                    <a:pt x="39" y="44"/>
                  </a:lnTo>
                  <a:lnTo>
                    <a:pt x="43" y="42"/>
                  </a:lnTo>
                  <a:lnTo>
                    <a:pt x="46" y="39"/>
                  </a:lnTo>
                  <a:lnTo>
                    <a:pt x="47" y="36"/>
                  </a:lnTo>
                  <a:lnTo>
                    <a:pt x="46" y="34"/>
                  </a:lnTo>
                  <a:lnTo>
                    <a:pt x="44" y="32"/>
                  </a:lnTo>
                  <a:lnTo>
                    <a:pt x="35" y="32"/>
                  </a:lnTo>
                  <a:lnTo>
                    <a:pt x="31" y="31"/>
                  </a:lnTo>
                  <a:lnTo>
                    <a:pt x="27" y="28"/>
                  </a:lnTo>
                  <a:lnTo>
                    <a:pt x="18" y="22"/>
                  </a:lnTo>
                  <a:lnTo>
                    <a:pt x="9" y="16"/>
                  </a:lnTo>
                  <a:lnTo>
                    <a:pt x="4" y="9"/>
                  </a:lnTo>
                  <a:lnTo>
                    <a:pt x="5" y="3"/>
                  </a:lnTo>
                  <a:lnTo>
                    <a:pt x="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5" name="Freeform 63">
              <a:extLst>
                <a:ext uri="{FF2B5EF4-FFF2-40B4-BE49-F238E27FC236}">
                  <a16:creationId xmlns:a16="http://schemas.microsoft.com/office/drawing/2014/main" id="{98850774-601E-2191-84C3-F08CB91F4C63}"/>
                </a:ext>
              </a:extLst>
            </p:cNvPr>
            <p:cNvSpPr>
              <a:spLocks/>
            </p:cNvSpPr>
            <p:nvPr/>
          </p:nvSpPr>
          <p:spPr bwMode="auto">
            <a:xfrm>
              <a:off x="1334066" y="4855465"/>
              <a:ext cx="207687" cy="357684"/>
            </a:xfrm>
            <a:custGeom>
              <a:avLst/>
              <a:gdLst/>
              <a:ahLst/>
              <a:cxnLst>
                <a:cxn ang="0">
                  <a:pos x="56" y="2"/>
                </a:cxn>
                <a:cxn ang="0">
                  <a:pos x="73" y="4"/>
                </a:cxn>
                <a:cxn ang="0">
                  <a:pos x="79" y="2"/>
                </a:cxn>
                <a:cxn ang="0">
                  <a:pos x="83" y="0"/>
                </a:cxn>
                <a:cxn ang="0">
                  <a:pos x="87" y="2"/>
                </a:cxn>
                <a:cxn ang="0">
                  <a:pos x="98" y="11"/>
                </a:cxn>
                <a:cxn ang="0">
                  <a:pos x="102" y="27"/>
                </a:cxn>
                <a:cxn ang="0">
                  <a:pos x="98" y="34"/>
                </a:cxn>
                <a:cxn ang="0">
                  <a:pos x="101" y="50"/>
                </a:cxn>
                <a:cxn ang="0">
                  <a:pos x="108" y="64"/>
                </a:cxn>
                <a:cxn ang="0">
                  <a:pos x="102" y="79"/>
                </a:cxn>
                <a:cxn ang="0">
                  <a:pos x="102" y="91"/>
                </a:cxn>
                <a:cxn ang="0">
                  <a:pos x="116" y="100"/>
                </a:cxn>
                <a:cxn ang="0">
                  <a:pos x="125" y="108"/>
                </a:cxn>
                <a:cxn ang="0">
                  <a:pos x="126" y="138"/>
                </a:cxn>
                <a:cxn ang="0">
                  <a:pos x="122" y="159"/>
                </a:cxn>
                <a:cxn ang="0">
                  <a:pos x="118" y="177"/>
                </a:cxn>
                <a:cxn ang="0">
                  <a:pos x="112" y="180"/>
                </a:cxn>
                <a:cxn ang="0">
                  <a:pos x="105" y="178"/>
                </a:cxn>
                <a:cxn ang="0">
                  <a:pos x="103" y="181"/>
                </a:cxn>
                <a:cxn ang="0">
                  <a:pos x="106" y="192"/>
                </a:cxn>
                <a:cxn ang="0">
                  <a:pos x="112" y="201"/>
                </a:cxn>
                <a:cxn ang="0">
                  <a:pos x="110" y="209"/>
                </a:cxn>
                <a:cxn ang="0">
                  <a:pos x="99" y="211"/>
                </a:cxn>
                <a:cxn ang="0">
                  <a:pos x="82" y="208"/>
                </a:cxn>
                <a:cxn ang="0">
                  <a:pos x="81" y="212"/>
                </a:cxn>
                <a:cxn ang="0">
                  <a:pos x="78" y="216"/>
                </a:cxn>
                <a:cxn ang="0">
                  <a:pos x="75" y="216"/>
                </a:cxn>
                <a:cxn ang="0">
                  <a:pos x="74" y="211"/>
                </a:cxn>
                <a:cxn ang="0">
                  <a:pos x="58" y="209"/>
                </a:cxn>
                <a:cxn ang="0">
                  <a:pos x="50" y="209"/>
                </a:cxn>
                <a:cxn ang="0">
                  <a:pos x="25" y="201"/>
                </a:cxn>
                <a:cxn ang="0">
                  <a:pos x="23" y="203"/>
                </a:cxn>
                <a:cxn ang="0">
                  <a:pos x="5" y="196"/>
                </a:cxn>
                <a:cxn ang="0">
                  <a:pos x="0" y="189"/>
                </a:cxn>
                <a:cxn ang="0">
                  <a:pos x="12" y="184"/>
                </a:cxn>
                <a:cxn ang="0">
                  <a:pos x="23" y="177"/>
                </a:cxn>
                <a:cxn ang="0">
                  <a:pos x="21" y="167"/>
                </a:cxn>
                <a:cxn ang="0">
                  <a:pos x="19" y="162"/>
                </a:cxn>
                <a:cxn ang="0">
                  <a:pos x="17" y="157"/>
                </a:cxn>
                <a:cxn ang="0">
                  <a:pos x="19" y="150"/>
                </a:cxn>
                <a:cxn ang="0">
                  <a:pos x="16" y="146"/>
                </a:cxn>
                <a:cxn ang="0">
                  <a:pos x="9" y="141"/>
                </a:cxn>
                <a:cxn ang="0">
                  <a:pos x="19" y="139"/>
                </a:cxn>
                <a:cxn ang="0">
                  <a:pos x="25" y="142"/>
                </a:cxn>
                <a:cxn ang="0">
                  <a:pos x="30" y="143"/>
                </a:cxn>
                <a:cxn ang="0">
                  <a:pos x="38" y="138"/>
                </a:cxn>
                <a:cxn ang="0">
                  <a:pos x="52" y="137"/>
                </a:cxn>
                <a:cxn ang="0">
                  <a:pos x="51" y="127"/>
                </a:cxn>
                <a:cxn ang="0">
                  <a:pos x="50" y="110"/>
                </a:cxn>
                <a:cxn ang="0">
                  <a:pos x="63" y="89"/>
                </a:cxn>
                <a:cxn ang="0">
                  <a:pos x="63" y="80"/>
                </a:cxn>
                <a:cxn ang="0">
                  <a:pos x="48" y="77"/>
                </a:cxn>
                <a:cxn ang="0">
                  <a:pos x="42" y="69"/>
                </a:cxn>
                <a:cxn ang="0">
                  <a:pos x="44" y="46"/>
                </a:cxn>
                <a:cxn ang="0">
                  <a:pos x="40" y="29"/>
                </a:cxn>
                <a:cxn ang="0">
                  <a:pos x="34" y="13"/>
                </a:cxn>
                <a:cxn ang="0">
                  <a:pos x="38" y="2"/>
                </a:cxn>
              </a:cxnLst>
              <a:rect l="0" t="0" r="r" b="b"/>
              <a:pathLst>
                <a:path w="126" h="217">
                  <a:moveTo>
                    <a:pt x="46" y="0"/>
                  </a:moveTo>
                  <a:lnTo>
                    <a:pt x="56" y="2"/>
                  </a:lnTo>
                  <a:lnTo>
                    <a:pt x="66" y="3"/>
                  </a:lnTo>
                  <a:lnTo>
                    <a:pt x="73" y="4"/>
                  </a:lnTo>
                  <a:lnTo>
                    <a:pt x="77" y="4"/>
                  </a:lnTo>
                  <a:lnTo>
                    <a:pt x="79" y="2"/>
                  </a:lnTo>
                  <a:lnTo>
                    <a:pt x="81" y="2"/>
                  </a:lnTo>
                  <a:lnTo>
                    <a:pt x="83" y="0"/>
                  </a:lnTo>
                  <a:lnTo>
                    <a:pt x="85" y="0"/>
                  </a:lnTo>
                  <a:lnTo>
                    <a:pt x="87" y="2"/>
                  </a:lnTo>
                  <a:lnTo>
                    <a:pt x="91" y="3"/>
                  </a:lnTo>
                  <a:lnTo>
                    <a:pt x="98" y="11"/>
                  </a:lnTo>
                  <a:lnTo>
                    <a:pt x="105" y="25"/>
                  </a:lnTo>
                  <a:lnTo>
                    <a:pt x="102" y="27"/>
                  </a:lnTo>
                  <a:lnTo>
                    <a:pt x="99" y="31"/>
                  </a:lnTo>
                  <a:lnTo>
                    <a:pt x="98" y="34"/>
                  </a:lnTo>
                  <a:lnTo>
                    <a:pt x="97" y="42"/>
                  </a:lnTo>
                  <a:lnTo>
                    <a:pt x="101" y="50"/>
                  </a:lnTo>
                  <a:lnTo>
                    <a:pt x="105" y="57"/>
                  </a:lnTo>
                  <a:lnTo>
                    <a:pt x="108" y="64"/>
                  </a:lnTo>
                  <a:lnTo>
                    <a:pt x="106" y="70"/>
                  </a:lnTo>
                  <a:lnTo>
                    <a:pt x="102" y="79"/>
                  </a:lnTo>
                  <a:lnTo>
                    <a:pt x="101" y="85"/>
                  </a:lnTo>
                  <a:lnTo>
                    <a:pt x="102" y="91"/>
                  </a:lnTo>
                  <a:lnTo>
                    <a:pt x="109" y="96"/>
                  </a:lnTo>
                  <a:lnTo>
                    <a:pt x="116" y="100"/>
                  </a:lnTo>
                  <a:lnTo>
                    <a:pt x="122" y="103"/>
                  </a:lnTo>
                  <a:lnTo>
                    <a:pt x="125" y="108"/>
                  </a:lnTo>
                  <a:lnTo>
                    <a:pt x="125" y="123"/>
                  </a:lnTo>
                  <a:lnTo>
                    <a:pt x="126" y="138"/>
                  </a:lnTo>
                  <a:lnTo>
                    <a:pt x="125" y="149"/>
                  </a:lnTo>
                  <a:lnTo>
                    <a:pt x="122" y="159"/>
                  </a:lnTo>
                  <a:lnTo>
                    <a:pt x="120" y="173"/>
                  </a:lnTo>
                  <a:lnTo>
                    <a:pt x="118" y="177"/>
                  </a:lnTo>
                  <a:lnTo>
                    <a:pt x="116" y="180"/>
                  </a:lnTo>
                  <a:lnTo>
                    <a:pt x="112" y="180"/>
                  </a:lnTo>
                  <a:lnTo>
                    <a:pt x="109" y="178"/>
                  </a:lnTo>
                  <a:lnTo>
                    <a:pt x="105" y="178"/>
                  </a:lnTo>
                  <a:lnTo>
                    <a:pt x="105" y="180"/>
                  </a:lnTo>
                  <a:lnTo>
                    <a:pt x="103" y="181"/>
                  </a:lnTo>
                  <a:lnTo>
                    <a:pt x="103" y="184"/>
                  </a:lnTo>
                  <a:lnTo>
                    <a:pt x="106" y="192"/>
                  </a:lnTo>
                  <a:lnTo>
                    <a:pt x="109" y="196"/>
                  </a:lnTo>
                  <a:lnTo>
                    <a:pt x="112" y="201"/>
                  </a:lnTo>
                  <a:lnTo>
                    <a:pt x="112" y="208"/>
                  </a:lnTo>
                  <a:lnTo>
                    <a:pt x="110" y="209"/>
                  </a:lnTo>
                  <a:lnTo>
                    <a:pt x="106" y="211"/>
                  </a:lnTo>
                  <a:lnTo>
                    <a:pt x="99" y="211"/>
                  </a:lnTo>
                  <a:lnTo>
                    <a:pt x="86" y="208"/>
                  </a:lnTo>
                  <a:lnTo>
                    <a:pt x="82" y="208"/>
                  </a:lnTo>
                  <a:lnTo>
                    <a:pt x="81" y="209"/>
                  </a:lnTo>
                  <a:lnTo>
                    <a:pt x="81" y="212"/>
                  </a:lnTo>
                  <a:lnTo>
                    <a:pt x="79" y="213"/>
                  </a:lnTo>
                  <a:lnTo>
                    <a:pt x="78" y="216"/>
                  </a:lnTo>
                  <a:lnTo>
                    <a:pt x="77" y="217"/>
                  </a:lnTo>
                  <a:lnTo>
                    <a:pt x="75" y="216"/>
                  </a:lnTo>
                  <a:lnTo>
                    <a:pt x="74" y="216"/>
                  </a:lnTo>
                  <a:lnTo>
                    <a:pt x="74" y="211"/>
                  </a:lnTo>
                  <a:lnTo>
                    <a:pt x="73" y="209"/>
                  </a:lnTo>
                  <a:lnTo>
                    <a:pt x="58" y="209"/>
                  </a:lnTo>
                  <a:lnTo>
                    <a:pt x="54" y="211"/>
                  </a:lnTo>
                  <a:lnTo>
                    <a:pt x="50" y="209"/>
                  </a:lnTo>
                  <a:lnTo>
                    <a:pt x="30" y="201"/>
                  </a:lnTo>
                  <a:lnTo>
                    <a:pt x="25" y="201"/>
                  </a:lnTo>
                  <a:lnTo>
                    <a:pt x="25" y="203"/>
                  </a:lnTo>
                  <a:lnTo>
                    <a:pt x="23" y="203"/>
                  </a:lnTo>
                  <a:lnTo>
                    <a:pt x="13" y="198"/>
                  </a:lnTo>
                  <a:lnTo>
                    <a:pt x="5" y="196"/>
                  </a:lnTo>
                  <a:lnTo>
                    <a:pt x="0" y="192"/>
                  </a:lnTo>
                  <a:lnTo>
                    <a:pt x="0" y="189"/>
                  </a:lnTo>
                  <a:lnTo>
                    <a:pt x="5" y="186"/>
                  </a:lnTo>
                  <a:lnTo>
                    <a:pt x="12" y="184"/>
                  </a:lnTo>
                  <a:lnTo>
                    <a:pt x="19" y="180"/>
                  </a:lnTo>
                  <a:lnTo>
                    <a:pt x="23" y="177"/>
                  </a:lnTo>
                  <a:lnTo>
                    <a:pt x="23" y="172"/>
                  </a:lnTo>
                  <a:lnTo>
                    <a:pt x="21" y="167"/>
                  </a:lnTo>
                  <a:lnTo>
                    <a:pt x="19" y="165"/>
                  </a:lnTo>
                  <a:lnTo>
                    <a:pt x="19" y="162"/>
                  </a:lnTo>
                  <a:lnTo>
                    <a:pt x="17" y="159"/>
                  </a:lnTo>
                  <a:lnTo>
                    <a:pt x="17" y="157"/>
                  </a:lnTo>
                  <a:lnTo>
                    <a:pt x="19" y="153"/>
                  </a:lnTo>
                  <a:lnTo>
                    <a:pt x="19" y="150"/>
                  </a:lnTo>
                  <a:lnTo>
                    <a:pt x="17" y="149"/>
                  </a:lnTo>
                  <a:lnTo>
                    <a:pt x="16" y="146"/>
                  </a:lnTo>
                  <a:lnTo>
                    <a:pt x="13" y="145"/>
                  </a:lnTo>
                  <a:lnTo>
                    <a:pt x="9" y="141"/>
                  </a:lnTo>
                  <a:lnTo>
                    <a:pt x="11" y="139"/>
                  </a:lnTo>
                  <a:lnTo>
                    <a:pt x="19" y="139"/>
                  </a:lnTo>
                  <a:lnTo>
                    <a:pt x="23" y="141"/>
                  </a:lnTo>
                  <a:lnTo>
                    <a:pt x="25" y="142"/>
                  </a:lnTo>
                  <a:lnTo>
                    <a:pt x="27" y="143"/>
                  </a:lnTo>
                  <a:lnTo>
                    <a:pt x="30" y="143"/>
                  </a:lnTo>
                  <a:lnTo>
                    <a:pt x="32" y="141"/>
                  </a:lnTo>
                  <a:lnTo>
                    <a:pt x="38" y="138"/>
                  </a:lnTo>
                  <a:lnTo>
                    <a:pt x="50" y="138"/>
                  </a:lnTo>
                  <a:lnTo>
                    <a:pt x="52" y="137"/>
                  </a:lnTo>
                  <a:lnTo>
                    <a:pt x="52" y="134"/>
                  </a:lnTo>
                  <a:lnTo>
                    <a:pt x="51" y="127"/>
                  </a:lnTo>
                  <a:lnTo>
                    <a:pt x="50" y="119"/>
                  </a:lnTo>
                  <a:lnTo>
                    <a:pt x="50" y="110"/>
                  </a:lnTo>
                  <a:lnTo>
                    <a:pt x="52" y="103"/>
                  </a:lnTo>
                  <a:lnTo>
                    <a:pt x="63" y="89"/>
                  </a:lnTo>
                  <a:lnTo>
                    <a:pt x="66" y="83"/>
                  </a:lnTo>
                  <a:lnTo>
                    <a:pt x="63" y="80"/>
                  </a:lnTo>
                  <a:lnTo>
                    <a:pt x="56" y="79"/>
                  </a:lnTo>
                  <a:lnTo>
                    <a:pt x="48" y="77"/>
                  </a:lnTo>
                  <a:lnTo>
                    <a:pt x="44" y="75"/>
                  </a:lnTo>
                  <a:lnTo>
                    <a:pt x="42" y="69"/>
                  </a:lnTo>
                  <a:lnTo>
                    <a:pt x="43" y="58"/>
                  </a:lnTo>
                  <a:lnTo>
                    <a:pt x="44" y="46"/>
                  </a:lnTo>
                  <a:lnTo>
                    <a:pt x="43" y="35"/>
                  </a:lnTo>
                  <a:lnTo>
                    <a:pt x="40" y="29"/>
                  </a:lnTo>
                  <a:lnTo>
                    <a:pt x="36" y="21"/>
                  </a:lnTo>
                  <a:lnTo>
                    <a:pt x="34" y="13"/>
                  </a:lnTo>
                  <a:lnTo>
                    <a:pt x="34" y="6"/>
                  </a:lnTo>
                  <a:lnTo>
                    <a:pt x="38" y="2"/>
                  </a:lnTo>
                  <a:lnTo>
                    <a:pt x="4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6" name="Freeform 64">
              <a:extLst>
                <a:ext uri="{FF2B5EF4-FFF2-40B4-BE49-F238E27FC236}">
                  <a16:creationId xmlns:a16="http://schemas.microsoft.com/office/drawing/2014/main" id="{884B2962-CBCA-A9EE-4BFE-008A843C40CB}"/>
                </a:ext>
              </a:extLst>
            </p:cNvPr>
            <p:cNvSpPr>
              <a:spLocks/>
            </p:cNvSpPr>
            <p:nvPr/>
          </p:nvSpPr>
          <p:spPr bwMode="auto">
            <a:xfrm>
              <a:off x="1271430" y="4196141"/>
              <a:ext cx="202742" cy="191204"/>
            </a:xfrm>
            <a:custGeom>
              <a:avLst/>
              <a:gdLst/>
              <a:ahLst/>
              <a:cxnLst>
                <a:cxn ang="0">
                  <a:pos x="50" y="0"/>
                </a:cxn>
                <a:cxn ang="0">
                  <a:pos x="54" y="6"/>
                </a:cxn>
                <a:cxn ang="0">
                  <a:pos x="58" y="10"/>
                </a:cxn>
                <a:cxn ang="0">
                  <a:pos x="63" y="14"/>
                </a:cxn>
                <a:cxn ang="0">
                  <a:pos x="66" y="12"/>
                </a:cxn>
                <a:cxn ang="0">
                  <a:pos x="68" y="8"/>
                </a:cxn>
                <a:cxn ang="0">
                  <a:pos x="74" y="7"/>
                </a:cxn>
                <a:cxn ang="0">
                  <a:pos x="81" y="3"/>
                </a:cxn>
                <a:cxn ang="0">
                  <a:pos x="90" y="0"/>
                </a:cxn>
                <a:cxn ang="0">
                  <a:pos x="97" y="3"/>
                </a:cxn>
                <a:cxn ang="0">
                  <a:pos x="101" y="12"/>
                </a:cxn>
                <a:cxn ang="0">
                  <a:pos x="108" y="18"/>
                </a:cxn>
                <a:cxn ang="0">
                  <a:pos x="115" y="20"/>
                </a:cxn>
                <a:cxn ang="0">
                  <a:pos x="121" y="26"/>
                </a:cxn>
                <a:cxn ang="0">
                  <a:pos x="123" y="30"/>
                </a:cxn>
                <a:cxn ang="0">
                  <a:pos x="119" y="35"/>
                </a:cxn>
                <a:cxn ang="0">
                  <a:pos x="120" y="39"/>
                </a:cxn>
                <a:cxn ang="0">
                  <a:pos x="109" y="58"/>
                </a:cxn>
                <a:cxn ang="0">
                  <a:pos x="102" y="66"/>
                </a:cxn>
                <a:cxn ang="0">
                  <a:pos x="96" y="69"/>
                </a:cxn>
                <a:cxn ang="0">
                  <a:pos x="90" y="70"/>
                </a:cxn>
                <a:cxn ang="0">
                  <a:pos x="89" y="81"/>
                </a:cxn>
                <a:cxn ang="0">
                  <a:pos x="93" y="101"/>
                </a:cxn>
                <a:cxn ang="0">
                  <a:pos x="86" y="112"/>
                </a:cxn>
                <a:cxn ang="0">
                  <a:pos x="82" y="116"/>
                </a:cxn>
                <a:cxn ang="0">
                  <a:pos x="66" y="105"/>
                </a:cxn>
                <a:cxn ang="0">
                  <a:pos x="53" y="97"/>
                </a:cxn>
                <a:cxn ang="0">
                  <a:pos x="50" y="91"/>
                </a:cxn>
                <a:cxn ang="0">
                  <a:pos x="47" y="81"/>
                </a:cxn>
                <a:cxn ang="0">
                  <a:pos x="45" y="77"/>
                </a:cxn>
                <a:cxn ang="0">
                  <a:pos x="41" y="76"/>
                </a:cxn>
                <a:cxn ang="0">
                  <a:pos x="37" y="74"/>
                </a:cxn>
                <a:cxn ang="0">
                  <a:pos x="31" y="70"/>
                </a:cxn>
                <a:cxn ang="0">
                  <a:pos x="30" y="68"/>
                </a:cxn>
                <a:cxn ang="0">
                  <a:pos x="27" y="65"/>
                </a:cxn>
                <a:cxn ang="0">
                  <a:pos x="20" y="61"/>
                </a:cxn>
                <a:cxn ang="0">
                  <a:pos x="10" y="57"/>
                </a:cxn>
                <a:cxn ang="0">
                  <a:pos x="2" y="50"/>
                </a:cxn>
                <a:cxn ang="0">
                  <a:pos x="0" y="37"/>
                </a:cxn>
                <a:cxn ang="0">
                  <a:pos x="11" y="35"/>
                </a:cxn>
                <a:cxn ang="0">
                  <a:pos x="20" y="31"/>
                </a:cxn>
                <a:cxn ang="0">
                  <a:pos x="35" y="12"/>
                </a:cxn>
                <a:cxn ang="0">
                  <a:pos x="46" y="0"/>
                </a:cxn>
              </a:cxnLst>
              <a:rect l="0" t="0" r="r" b="b"/>
              <a:pathLst>
                <a:path w="123" h="116">
                  <a:moveTo>
                    <a:pt x="46" y="0"/>
                  </a:moveTo>
                  <a:lnTo>
                    <a:pt x="50" y="0"/>
                  </a:lnTo>
                  <a:lnTo>
                    <a:pt x="51" y="3"/>
                  </a:lnTo>
                  <a:lnTo>
                    <a:pt x="54" y="6"/>
                  </a:lnTo>
                  <a:lnTo>
                    <a:pt x="55" y="8"/>
                  </a:lnTo>
                  <a:lnTo>
                    <a:pt x="58" y="10"/>
                  </a:lnTo>
                  <a:lnTo>
                    <a:pt x="61" y="12"/>
                  </a:lnTo>
                  <a:lnTo>
                    <a:pt x="63" y="14"/>
                  </a:lnTo>
                  <a:lnTo>
                    <a:pt x="65" y="14"/>
                  </a:lnTo>
                  <a:lnTo>
                    <a:pt x="66" y="12"/>
                  </a:lnTo>
                  <a:lnTo>
                    <a:pt x="66" y="11"/>
                  </a:lnTo>
                  <a:lnTo>
                    <a:pt x="68" y="8"/>
                  </a:lnTo>
                  <a:lnTo>
                    <a:pt x="68" y="7"/>
                  </a:lnTo>
                  <a:lnTo>
                    <a:pt x="74" y="7"/>
                  </a:lnTo>
                  <a:lnTo>
                    <a:pt x="77" y="6"/>
                  </a:lnTo>
                  <a:lnTo>
                    <a:pt x="81" y="3"/>
                  </a:lnTo>
                  <a:lnTo>
                    <a:pt x="86" y="2"/>
                  </a:lnTo>
                  <a:lnTo>
                    <a:pt x="90" y="0"/>
                  </a:lnTo>
                  <a:lnTo>
                    <a:pt x="94" y="0"/>
                  </a:lnTo>
                  <a:lnTo>
                    <a:pt x="97" y="3"/>
                  </a:lnTo>
                  <a:lnTo>
                    <a:pt x="100" y="8"/>
                  </a:lnTo>
                  <a:lnTo>
                    <a:pt x="101" y="12"/>
                  </a:lnTo>
                  <a:lnTo>
                    <a:pt x="102" y="15"/>
                  </a:lnTo>
                  <a:lnTo>
                    <a:pt x="108" y="18"/>
                  </a:lnTo>
                  <a:lnTo>
                    <a:pt x="112" y="19"/>
                  </a:lnTo>
                  <a:lnTo>
                    <a:pt x="115" y="20"/>
                  </a:lnTo>
                  <a:lnTo>
                    <a:pt x="119" y="23"/>
                  </a:lnTo>
                  <a:lnTo>
                    <a:pt x="121" y="26"/>
                  </a:lnTo>
                  <a:lnTo>
                    <a:pt x="123" y="29"/>
                  </a:lnTo>
                  <a:lnTo>
                    <a:pt x="123" y="30"/>
                  </a:lnTo>
                  <a:lnTo>
                    <a:pt x="121" y="33"/>
                  </a:lnTo>
                  <a:lnTo>
                    <a:pt x="119" y="35"/>
                  </a:lnTo>
                  <a:lnTo>
                    <a:pt x="119" y="39"/>
                  </a:lnTo>
                  <a:lnTo>
                    <a:pt x="120" y="39"/>
                  </a:lnTo>
                  <a:lnTo>
                    <a:pt x="117" y="47"/>
                  </a:lnTo>
                  <a:lnTo>
                    <a:pt x="109" y="58"/>
                  </a:lnTo>
                  <a:lnTo>
                    <a:pt x="105" y="62"/>
                  </a:lnTo>
                  <a:lnTo>
                    <a:pt x="102" y="66"/>
                  </a:lnTo>
                  <a:lnTo>
                    <a:pt x="98" y="68"/>
                  </a:lnTo>
                  <a:lnTo>
                    <a:pt x="96" y="69"/>
                  </a:lnTo>
                  <a:lnTo>
                    <a:pt x="92" y="69"/>
                  </a:lnTo>
                  <a:lnTo>
                    <a:pt x="90" y="70"/>
                  </a:lnTo>
                  <a:lnTo>
                    <a:pt x="89" y="70"/>
                  </a:lnTo>
                  <a:lnTo>
                    <a:pt x="89" y="81"/>
                  </a:lnTo>
                  <a:lnTo>
                    <a:pt x="92" y="92"/>
                  </a:lnTo>
                  <a:lnTo>
                    <a:pt x="93" y="101"/>
                  </a:lnTo>
                  <a:lnTo>
                    <a:pt x="93" y="105"/>
                  </a:lnTo>
                  <a:lnTo>
                    <a:pt x="86" y="112"/>
                  </a:lnTo>
                  <a:lnTo>
                    <a:pt x="84" y="113"/>
                  </a:lnTo>
                  <a:lnTo>
                    <a:pt x="82" y="116"/>
                  </a:lnTo>
                  <a:lnTo>
                    <a:pt x="72" y="108"/>
                  </a:lnTo>
                  <a:lnTo>
                    <a:pt x="66" y="105"/>
                  </a:lnTo>
                  <a:lnTo>
                    <a:pt x="58" y="100"/>
                  </a:lnTo>
                  <a:lnTo>
                    <a:pt x="53" y="97"/>
                  </a:lnTo>
                  <a:lnTo>
                    <a:pt x="50" y="95"/>
                  </a:lnTo>
                  <a:lnTo>
                    <a:pt x="50" y="91"/>
                  </a:lnTo>
                  <a:lnTo>
                    <a:pt x="49" y="85"/>
                  </a:lnTo>
                  <a:lnTo>
                    <a:pt x="47" y="81"/>
                  </a:lnTo>
                  <a:lnTo>
                    <a:pt x="47" y="78"/>
                  </a:lnTo>
                  <a:lnTo>
                    <a:pt x="45" y="77"/>
                  </a:lnTo>
                  <a:lnTo>
                    <a:pt x="43" y="76"/>
                  </a:lnTo>
                  <a:lnTo>
                    <a:pt x="41" y="76"/>
                  </a:lnTo>
                  <a:lnTo>
                    <a:pt x="39" y="74"/>
                  </a:lnTo>
                  <a:lnTo>
                    <a:pt x="37" y="74"/>
                  </a:lnTo>
                  <a:lnTo>
                    <a:pt x="34" y="73"/>
                  </a:lnTo>
                  <a:lnTo>
                    <a:pt x="31" y="70"/>
                  </a:lnTo>
                  <a:lnTo>
                    <a:pt x="31" y="69"/>
                  </a:lnTo>
                  <a:lnTo>
                    <a:pt x="30" y="68"/>
                  </a:lnTo>
                  <a:lnTo>
                    <a:pt x="30" y="66"/>
                  </a:lnTo>
                  <a:lnTo>
                    <a:pt x="27" y="65"/>
                  </a:lnTo>
                  <a:lnTo>
                    <a:pt x="25" y="62"/>
                  </a:lnTo>
                  <a:lnTo>
                    <a:pt x="20" y="61"/>
                  </a:lnTo>
                  <a:lnTo>
                    <a:pt x="15" y="58"/>
                  </a:lnTo>
                  <a:lnTo>
                    <a:pt x="10" y="57"/>
                  </a:lnTo>
                  <a:lnTo>
                    <a:pt x="2" y="53"/>
                  </a:lnTo>
                  <a:lnTo>
                    <a:pt x="2" y="50"/>
                  </a:lnTo>
                  <a:lnTo>
                    <a:pt x="0" y="46"/>
                  </a:lnTo>
                  <a:lnTo>
                    <a:pt x="0" y="37"/>
                  </a:lnTo>
                  <a:lnTo>
                    <a:pt x="6" y="37"/>
                  </a:lnTo>
                  <a:lnTo>
                    <a:pt x="11" y="35"/>
                  </a:lnTo>
                  <a:lnTo>
                    <a:pt x="15" y="35"/>
                  </a:lnTo>
                  <a:lnTo>
                    <a:pt x="20" y="31"/>
                  </a:lnTo>
                  <a:lnTo>
                    <a:pt x="29" y="23"/>
                  </a:lnTo>
                  <a:lnTo>
                    <a:pt x="35" y="12"/>
                  </a:lnTo>
                  <a:lnTo>
                    <a:pt x="42" y="4"/>
                  </a:lnTo>
                  <a:lnTo>
                    <a:pt x="4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17" name="Freeform 65">
              <a:extLst>
                <a:ext uri="{FF2B5EF4-FFF2-40B4-BE49-F238E27FC236}">
                  <a16:creationId xmlns:a16="http://schemas.microsoft.com/office/drawing/2014/main" id="{4A695D7A-918F-D074-0CF3-7D58A336C52A}"/>
                </a:ext>
              </a:extLst>
            </p:cNvPr>
            <p:cNvSpPr>
              <a:spLocks/>
            </p:cNvSpPr>
            <p:nvPr/>
          </p:nvSpPr>
          <p:spPr bwMode="auto">
            <a:xfrm>
              <a:off x="1404944" y="4260425"/>
              <a:ext cx="187907" cy="224170"/>
            </a:xfrm>
            <a:custGeom>
              <a:avLst/>
              <a:gdLst/>
              <a:ahLst/>
              <a:cxnLst>
                <a:cxn ang="0">
                  <a:pos x="46" y="2"/>
                </a:cxn>
                <a:cxn ang="0">
                  <a:pos x="62" y="3"/>
                </a:cxn>
                <a:cxn ang="0">
                  <a:pos x="70" y="14"/>
                </a:cxn>
                <a:cxn ang="0">
                  <a:pos x="74" y="21"/>
                </a:cxn>
                <a:cxn ang="0">
                  <a:pos x="79" y="22"/>
                </a:cxn>
                <a:cxn ang="0">
                  <a:pos x="86" y="16"/>
                </a:cxn>
                <a:cxn ang="0">
                  <a:pos x="90" y="11"/>
                </a:cxn>
                <a:cxn ang="0">
                  <a:pos x="98" y="10"/>
                </a:cxn>
                <a:cxn ang="0">
                  <a:pos x="110" y="19"/>
                </a:cxn>
                <a:cxn ang="0">
                  <a:pos x="106" y="37"/>
                </a:cxn>
                <a:cxn ang="0">
                  <a:pos x="99" y="60"/>
                </a:cxn>
                <a:cxn ang="0">
                  <a:pos x="102" y="91"/>
                </a:cxn>
                <a:cxn ang="0">
                  <a:pos x="101" y="107"/>
                </a:cxn>
                <a:cxn ang="0">
                  <a:pos x="90" y="112"/>
                </a:cxn>
                <a:cxn ang="0">
                  <a:pos x="65" y="118"/>
                </a:cxn>
                <a:cxn ang="0">
                  <a:pos x="47" y="130"/>
                </a:cxn>
                <a:cxn ang="0">
                  <a:pos x="31" y="126"/>
                </a:cxn>
                <a:cxn ang="0">
                  <a:pos x="19" y="107"/>
                </a:cxn>
                <a:cxn ang="0">
                  <a:pos x="15" y="104"/>
                </a:cxn>
                <a:cxn ang="0">
                  <a:pos x="7" y="103"/>
                </a:cxn>
                <a:cxn ang="0">
                  <a:pos x="3" y="101"/>
                </a:cxn>
                <a:cxn ang="0">
                  <a:pos x="1" y="97"/>
                </a:cxn>
                <a:cxn ang="0">
                  <a:pos x="4" y="91"/>
                </a:cxn>
                <a:cxn ang="0">
                  <a:pos x="3" y="87"/>
                </a:cxn>
                <a:cxn ang="0">
                  <a:pos x="0" y="78"/>
                </a:cxn>
                <a:cxn ang="0">
                  <a:pos x="5" y="72"/>
                </a:cxn>
                <a:cxn ang="0">
                  <a:pos x="12" y="66"/>
                </a:cxn>
                <a:cxn ang="0">
                  <a:pos x="11" y="53"/>
                </a:cxn>
                <a:cxn ang="0">
                  <a:pos x="8" y="31"/>
                </a:cxn>
                <a:cxn ang="0">
                  <a:pos x="11" y="30"/>
                </a:cxn>
                <a:cxn ang="0">
                  <a:pos x="17" y="29"/>
                </a:cxn>
                <a:cxn ang="0">
                  <a:pos x="24" y="23"/>
                </a:cxn>
                <a:cxn ang="0">
                  <a:pos x="36" y="8"/>
                </a:cxn>
              </a:cxnLst>
              <a:rect l="0" t="0" r="r" b="b"/>
              <a:pathLst>
                <a:path w="114" h="136">
                  <a:moveTo>
                    <a:pt x="39" y="0"/>
                  </a:moveTo>
                  <a:lnTo>
                    <a:pt x="46" y="2"/>
                  </a:lnTo>
                  <a:lnTo>
                    <a:pt x="54" y="2"/>
                  </a:lnTo>
                  <a:lnTo>
                    <a:pt x="62" y="3"/>
                  </a:lnTo>
                  <a:lnTo>
                    <a:pt x="66" y="6"/>
                  </a:lnTo>
                  <a:lnTo>
                    <a:pt x="70" y="14"/>
                  </a:lnTo>
                  <a:lnTo>
                    <a:pt x="71" y="18"/>
                  </a:lnTo>
                  <a:lnTo>
                    <a:pt x="74" y="21"/>
                  </a:lnTo>
                  <a:lnTo>
                    <a:pt x="77" y="22"/>
                  </a:lnTo>
                  <a:lnTo>
                    <a:pt x="79" y="22"/>
                  </a:lnTo>
                  <a:lnTo>
                    <a:pt x="85" y="19"/>
                  </a:lnTo>
                  <a:lnTo>
                    <a:pt x="86" y="16"/>
                  </a:lnTo>
                  <a:lnTo>
                    <a:pt x="89" y="14"/>
                  </a:lnTo>
                  <a:lnTo>
                    <a:pt x="90" y="11"/>
                  </a:lnTo>
                  <a:lnTo>
                    <a:pt x="95" y="8"/>
                  </a:lnTo>
                  <a:lnTo>
                    <a:pt x="98" y="10"/>
                  </a:lnTo>
                  <a:lnTo>
                    <a:pt x="102" y="14"/>
                  </a:lnTo>
                  <a:lnTo>
                    <a:pt x="110" y="19"/>
                  </a:lnTo>
                  <a:lnTo>
                    <a:pt x="114" y="23"/>
                  </a:lnTo>
                  <a:lnTo>
                    <a:pt x="106" y="37"/>
                  </a:lnTo>
                  <a:lnTo>
                    <a:pt x="102" y="49"/>
                  </a:lnTo>
                  <a:lnTo>
                    <a:pt x="99" y="60"/>
                  </a:lnTo>
                  <a:lnTo>
                    <a:pt x="99" y="69"/>
                  </a:lnTo>
                  <a:lnTo>
                    <a:pt x="102" y="91"/>
                  </a:lnTo>
                  <a:lnTo>
                    <a:pt x="102" y="100"/>
                  </a:lnTo>
                  <a:lnTo>
                    <a:pt x="101" y="107"/>
                  </a:lnTo>
                  <a:lnTo>
                    <a:pt x="97" y="111"/>
                  </a:lnTo>
                  <a:lnTo>
                    <a:pt x="90" y="112"/>
                  </a:lnTo>
                  <a:lnTo>
                    <a:pt x="71" y="115"/>
                  </a:lnTo>
                  <a:lnTo>
                    <a:pt x="65" y="118"/>
                  </a:lnTo>
                  <a:lnTo>
                    <a:pt x="58" y="122"/>
                  </a:lnTo>
                  <a:lnTo>
                    <a:pt x="47" y="130"/>
                  </a:lnTo>
                  <a:lnTo>
                    <a:pt x="38" y="136"/>
                  </a:lnTo>
                  <a:lnTo>
                    <a:pt x="31" y="126"/>
                  </a:lnTo>
                  <a:lnTo>
                    <a:pt x="24" y="116"/>
                  </a:lnTo>
                  <a:lnTo>
                    <a:pt x="19" y="107"/>
                  </a:lnTo>
                  <a:lnTo>
                    <a:pt x="17" y="105"/>
                  </a:lnTo>
                  <a:lnTo>
                    <a:pt x="15" y="104"/>
                  </a:lnTo>
                  <a:lnTo>
                    <a:pt x="13" y="103"/>
                  </a:lnTo>
                  <a:lnTo>
                    <a:pt x="7" y="103"/>
                  </a:lnTo>
                  <a:lnTo>
                    <a:pt x="4" y="101"/>
                  </a:lnTo>
                  <a:lnTo>
                    <a:pt x="3" y="101"/>
                  </a:lnTo>
                  <a:lnTo>
                    <a:pt x="0" y="99"/>
                  </a:lnTo>
                  <a:lnTo>
                    <a:pt x="1" y="97"/>
                  </a:lnTo>
                  <a:lnTo>
                    <a:pt x="3" y="95"/>
                  </a:lnTo>
                  <a:lnTo>
                    <a:pt x="4" y="91"/>
                  </a:lnTo>
                  <a:lnTo>
                    <a:pt x="3" y="89"/>
                  </a:lnTo>
                  <a:lnTo>
                    <a:pt x="3" y="87"/>
                  </a:lnTo>
                  <a:lnTo>
                    <a:pt x="0" y="81"/>
                  </a:lnTo>
                  <a:lnTo>
                    <a:pt x="0" y="78"/>
                  </a:lnTo>
                  <a:lnTo>
                    <a:pt x="1" y="76"/>
                  </a:lnTo>
                  <a:lnTo>
                    <a:pt x="5" y="72"/>
                  </a:lnTo>
                  <a:lnTo>
                    <a:pt x="8" y="70"/>
                  </a:lnTo>
                  <a:lnTo>
                    <a:pt x="12" y="66"/>
                  </a:lnTo>
                  <a:lnTo>
                    <a:pt x="12" y="62"/>
                  </a:lnTo>
                  <a:lnTo>
                    <a:pt x="11" y="53"/>
                  </a:lnTo>
                  <a:lnTo>
                    <a:pt x="8" y="42"/>
                  </a:lnTo>
                  <a:lnTo>
                    <a:pt x="8" y="31"/>
                  </a:lnTo>
                  <a:lnTo>
                    <a:pt x="9" y="31"/>
                  </a:lnTo>
                  <a:lnTo>
                    <a:pt x="11" y="30"/>
                  </a:lnTo>
                  <a:lnTo>
                    <a:pt x="15" y="30"/>
                  </a:lnTo>
                  <a:lnTo>
                    <a:pt x="17" y="29"/>
                  </a:lnTo>
                  <a:lnTo>
                    <a:pt x="21" y="27"/>
                  </a:lnTo>
                  <a:lnTo>
                    <a:pt x="24" y="23"/>
                  </a:lnTo>
                  <a:lnTo>
                    <a:pt x="28" y="19"/>
                  </a:lnTo>
                  <a:lnTo>
                    <a:pt x="36" y="8"/>
                  </a:lnTo>
                  <a:lnTo>
                    <a:pt x="39"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18" name="Freeform 66">
              <a:extLst>
                <a:ext uri="{FF2B5EF4-FFF2-40B4-BE49-F238E27FC236}">
                  <a16:creationId xmlns:a16="http://schemas.microsoft.com/office/drawing/2014/main" id="{29D60B3F-064E-71AA-6780-5F2EA14268C7}"/>
                </a:ext>
              </a:extLst>
            </p:cNvPr>
            <p:cNvSpPr>
              <a:spLocks/>
            </p:cNvSpPr>
            <p:nvPr/>
          </p:nvSpPr>
          <p:spPr bwMode="auto">
            <a:xfrm>
              <a:off x="1406592" y="3849997"/>
              <a:ext cx="232411" cy="281861"/>
            </a:xfrm>
            <a:custGeom>
              <a:avLst/>
              <a:gdLst/>
              <a:ahLst/>
              <a:cxnLst>
                <a:cxn ang="0">
                  <a:pos x="53" y="0"/>
                </a:cxn>
                <a:cxn ang="0">
                  <a:pos x="54" y="4"/>
                </a:cxn>
                <a:cxn ang="0">
                  <a:pos x="57" y="8"/>
                </a:cxn>
                <a:cxn ang="0">
                  <a:pos x="66" y="15"/>
                </a:cxn>
                <a:cxn ang="0">
                  <a:pos x="84" y="27"/>
                </a:cxn>
                <a:cxn ang="0">
                  <a:pos x="111" y="30"/>
                </a:cxn>
                <a:cxn ang="0">
                  <a:pos x="141" y="40"/>
                </a:cxn>
                <a:cxn ang="0">
                  <a:pos x="140" y="42"/>
                </a:cxn>
                <a:cxn ang="0">
                  <a:pos x="135" y="49"/>
                </a:cxn>
                <a:cxn ang="0">
                  <a:pos x="121" y="67"/>
                </a:cxn>
                <a:cxn ang="0">
                  <a:pos x="109" y="85"/>
                </a:cxn>
                <a:cxn ang="0">
                  <a:pos x="107" y="96"/>
                </a:cxn>
                <a:cxn ang="0">
                  <a:pos x="117" y="115"/>
                </a:cxn>
                <a:cxn ang="0">
                  <a:pos x="121" y="121"/>
                </a:cxn>
                <a:cxn ang="0">
                  <a:pos x="125" y="124"/>
                </a:cxn>
                <a:cxn ang="0">
                  <a:pos x="128" y="128"/>
                </a:cxn>
                <a:cxn ang="0">
                  <a:pos x="132" y="139"/>
                </a:cxn>
                <a:cxn ang="0">
                  <a:pos x="121" y="155"/>
                </a:cxn>
                <a:cxn ang="0">
                  <a:pos x="120" y="159"/>
                </a:cxn>
                <a:cxn ang="0">
                  <a:pos x="109" y="158"/>
                </a:cxn>
                <a:cxn ang="0">
                  <a:pos x="100" y="156"/>
                </a:cxn>
                <a:cxn ang="0">
                  <a:pos x="85" y="160"/>
                </a:cxn>
                <a:cxn ang="0">
                  <a:pos x="72" y="167"/>
                </a:cxn>
                <a:cxn ang="0">
                  <a:pos x="62" y="168"/>
                </a:cxn>
                <a:cxn ang="0">
                  <a:pos x="59" y="167"/>
                </a:cxn>
                <a:cxn ang="0">
                  <a:pos x="53" y="162"/>
                </a:cxn>
                <a:cxn ang="0">
                  <a:pos x="42" y="171"/>
                </a:cxn>
                <a:cxn ang="0">
                  <a:pos x="38" y="163"/>
                </a:cxn>
                <a:cxn ang="0">
                  <a:pos x="45" y="150"/>
                </a:cxn>
                <a:cxn ang="0">
                  <a:pos x="38" y="135"/>
                </a:cxn>
                <a:cxn ang="0">
                  <a:pos x="29" y="109"/>
                </a:cxn>
                <a:cxn ang="0">
                  <a:pos x="33" y="93"/>
                </a:cxn>
                <a:cxn ang="0">
                  <a:pos x="34" y="84"/>
                </a:cxn>
                <a:cxn ang="0">
                  <a:pos x="27" y="74"/>
                </a:cxn>
                <a:cxn ang="0">
                  <a:pos x="20" y="73"/>
                </a:cxn>
                <a:cxn ang="0">
                  <a:pos x="14" y="70"/>
                </a:cxn>
                <a:cxn ang="0">
                  <a:pos x="8" y="62"/>
                </a:cxn>
                <a:cxn ang="0">
                  <a:pos x="7" y="57"/>
                </a:cxn>
                <a:cxn ang="0">
                  <a:pos x="3" y="49"/>
                </a:cxn>
                <a:cxn ang="0">
                  <a:pos x="4" y="40"/>
                </a:cxn>
                <a:cxn ang="0">
                  <a:pos x="10" y="31"/>
                </a:cxn>
                <a:cxn ang="0">
                  <a:pos x="15" y="23"/>
                </a:cxn>
                <a:cxn ang="0">
                  <a:pos x="23" y="8"/>
                </a:cxn>
                <a:cxn ang="0">
                  <a:pos x="37" y="5"/>
                </a:cxn>
                <a:cxn ang="0">
                  <a:pos x="50" y="0"/>
                </a:cxn>
              </a:cxnLst>
              <a:rect l="0" t="0" r="r" b="b"/>
              <a:pathLst>
                <a:path w="141" h="171">
                  <a:moveTo>
                    <a:pt x="50" y="0"/>
                  </a:moveTo>
                  <a:lnTo>
                    <a:pt x="53" y="0"/>
                  </a:lnTo>
                  <a:lnTo>
                    <a:pt x="54" y="1"/>
                  </a:lnTo>
                  <a:lnTo>
                    <a:pt x="54" y="4"/>
                  </a:lnTo>
                  <a:lnTo>
                    <a:pt x="55" y="5"/>
                  </a:lnTo>
                  <a:lnTo>
                    <a:pt x="57" y="8"/>
                  </a:lnTo>
                  <a:lnTo>
                    <a:pt x="59" y="11"/>
                  </a:lnTo>
                  <a:lnTo>
                    <a:pt x="66" y="15"/>
                  </a:lnTo>
                  <a:lnTo>
                    <a:pt x="73" y="20"/>
                  </a:lnTo>
                  <a:lnTo>
                    <a:pt x="84" y="27"/>
                  </a:lnTo>
                  <a:lnTo>
                    <a:pt x="97" y="30"/>
                  </a:lnTo>
                  <a:lnTo>
                    <a:pt x="111" y="30"/>
                  </a:lnTo>
                  <a:lnTo>
                    <a:pt x="123" y="32"/>
                  </a:lnTo>
                  <a:lnTo>
                    <a:pt x="141" y="40"/>
                  </a:lnTo>
                  <a:lnTo>
                    <a:pt x="141" y="42"/>
                  </a:lnTo>
                  <a:lnTo>
                    <a:pt x="140" y="42"/>
                  </a:lnTo>
                  <a:lnTo>
                    <a:pt x="139" y="43"/>
                  </a:lnTo>
                  <a:lnTo>
                    <a:pt x="135" y="49"/>
                  </a:lnTo>
                  <a:lnTo>
                    <a:pt x="128" y="57"/>
                  </a:lnTo>
                  <a:lnTo>
                    <a:pt x="121" y="67"/>
                  </a:lnTo>
                  <a:lnTo>
                    <a:pt x="115" y="77"/>
                  </a:lnTo>
                  <a:lnTo>
                    <a:pt x="109" y="85"/>
                  </a:lnTo>
                  <a:lnTo>
                    <a:pt x="107" y="90"/>
                  </a:lnTo>
                  <a:lnTo>
                    <a:pt x="107" y="96"/>
                  </a:lnTo>
                  <a:lnTo>
                    <a:pt x="112" y="104"/>
                  </a:lnTo>
                  <a:lnTo>
                    <a:pt x="117" y="115"/>
                  </a:lnTo>
                  <a:lnTo>
                    <a:pt x="120" y="119"/>
                  </a:lnTo>
                  <a:lnTo>
                    <a:pt x="121" y="121"/>
                  </a:lnTo>
                  <a:lnTo>
                    <a:pt x="123" y="123"/>
                  </a:lnTo>
                  <a:lnTo>
                    <a:pt x="125" y="124"/>
                  </a:lnTo>
                  <a:lnTo>
                    <a:pt x="127" y="125"/>
                  </a:lnTo>
                  <a:lnTo>
                    <a:pt x="128" y="128"/>
                  </a:lnTo>
                  <a:lnTo>
                    <a:pt x="131" y="132"/>
                  </a:lnTo>
                  <a:lnTo>
                    <a:pt x="132" y="139"/>
                  </a:lnTo>
                  <a:lnTo>
                    <a:pt x="129" y="144"/>
                  </a:lnTo>
                  <a:lnTo>
                    <a:pt x="121" y="155"/>
                  </a:lnTo>
                  <a:lnTo>
                    <a:pt x="120" y="158"/>
                  </a:lnTo>
                  <a:lnTo>
                    <a:pt x="120" y="159"/>
                  </a:lnTo>
                  <a:lnTo>
                    <a:pt x="115" y="158"/>
                  </a:lnTo>
                  <a:lnTo>
                    <a:pt x="109" y="158"/>
                  </a:lnTo>
                  <a:lnTo>
                    <a:pt x="104" y="156"/>
                  </a:lnTo>
                  <a:lnTo>
                    <a:pt x="100" y="156"/>
                  </a:lnTo>
                  <a:lnTo>
                    <a:pt x="92" y="158"/>
                  </a:lnTo>
                  <a:lnTo>
                    <a:pt x="85" y="160"/>
                  </a:lnTo>
                  <a:lnTo>
                    <a:pt x="78" y="164"/>
                  </a:lnTo>
                  <a:lnTo>
                    <a:pt x="72" y="167"/>
                  </a:lnTo>
                  <a:lnTo>
                    <a:pt x="68" y="168"/>
                  </a:lnTo>
                  <a:lnTo>
                    <a:pt x="62" y="168"/>
                  </a:lnTo>
                  <a:lnTo>
                    <a:pt x="61" y="167"/>
                  </a:lnTo>
                  <a:lnTo>
                    <a:pt x="59" y="167"/>
                  </a:lnTo>
                  <a:lnTo>
                    <a:pt x="55" y="163"/>
                  </a:lnTo>
                  <a:lnTo>
                    <a:pt x="53" y="162"/>
                  </a:lnTo>
                  <a:lnTo>
                    <a:pt x="45" y="170"/>
                  </a:lnTo>
                  <a:lnTo>
                    <a:pt x="42" y="171"/>
                  </a:lnTo>
                  <a:lnTo>
                    <a:pt x="35" y="171"/>
                  </a:lnTo>
                  <a:lnTo>
                    <a:pt x="38" y="163"/>
                  </a:lnTo>
                  <a:lnTo>
                    <a:pt x="42" y="156"/>
                  </a:lnTo>
                  <a:lnTo>
                    <a:pt x="45" y="150"/>
                  </a:lnTo>
                  <a:lnTo>
                    <a:pt x="43" y="143"/>
                  </a:lnTo>
                  <a:lnTo>
                    <a:pt x="38" y="135"/>
                  </a:lnTo>
                  <a:lnTo>
                    <a:pt x="30" y="119"/>
                  </a:lnTo>
                  <a:lnTo>
                    <a:pt x="29" y="109"/>
                  </a:lnTo>
                  <a:lnTo>
                    <a:pt x="30" y="101"/>
                  </a:lnTo>
                  <a:lnTo>
                    <a:pt x="33" y="93"/>
                  </a:lnTo>
                  <a:lnTo>
                    <a:pt x="34" y="88"/>
                  </a:lnTo>
                  <a:lnTo>
                    <a:pt x="34" y="84"/>
                  </a:lnTo>
                  <a:lnTo>
                    <a:pt x="33" y="80"/>
                  </a:lnTo>
                  <a:lnTo>
                    <a:pt x="27" y="74"/>
                  </a:lnTo>
                  <a:lnTo>
                    <a:pt x="25" y="74"/>
                  </a:lnTo>
                  <a:lnTo>
                    <a:pt x="20" y="73"/>
                  </a:lnTo>
                  <a:lnTo>
                    <a:pt x="18" y="71"/>
                  </a:lnTo>
                  <a:lnTo>
                    <a:pt x="14" y="70"/>
                  </a:lnTo>
                  <a:lnTo>
                    <a:pt x="11" y="67"/>
                  </a:lnTo>
                  <a:lnTo>
                    <a:pt x="8" y="62"/>
                  </a:lnTo>
                  <a:lnTo>
                    <a:pt x="8" y="59"/>
                  </a:lnTo>
                  <a:lnTo>
                    <a:pt x="7" y="57"/>
                  </a:lnTo>
                  <a:lnTo>
                    <a:pt x="4" y="54"/>
                  </a:lnTo>
                  <a:lnTo>
                    <a:pt x="3" y="49"/>
                  </a:lnTo>
                  <a:lnTo>
                    <a:pt x="0" y="45"/>
                  </a:lnTo>
                  <a:lnTo>
                    <a:pt x="4" y="40"/>
                  </a:lnTo>
                  <a:lnTo>
                    <a:pt x="7" y="35"/>
                  </a:lnTo>
                  <a:lnTo>
                    <a:pt x="10" y="31"/>
                  </a:lnTo>
                  <a:lnTo>
                    <a:pt x="12" y="28"/>
                  </a:lnTo>
                  <a:lnTo>
                    <a:pt x="15" y="23"/>
                  </a:lnTo>
                  <a:lnTo>
                    <a:pt x="18" y="19"/>
                  </a:lnTo>
                  <a:lnTo>
                    <a:pt x="23" y="8"/>
                  </a:lnTo>
                  <a:lnTo>
                    <a:pt x="30" y="8"/>
                  </a:lnTo>
                  <a:lnTo>
                    <a:pt x="37" y="5"/>
                  </a:lnTo>
                  <a:lnTo>
                    <a:pt x="45" y="3"/>
                  </a:lnTo>
                  <a:lnTo>
                    <a:pt x="5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19" name="Freeform 67">
              <a:extLst>
                <a:ext uri="{FF2B5EF4-FFF2-40B4-BE49-F238E27FC236}">
                  <a16:creationId xmlns:a16="http://schemas.microsoft.com/office/drawing/2014/main" id="{2A01DFC6-59B6-6D77-6D4B-D434793057DB}"/>
                </a:ext>
              </a:extLst>
            </p:cNvPr>
            <p:cNvSpPr>
              <a:spLocks/>
            </p:cNvSpPr>
            <p:nvPr/>
          </p:nvSpPr>
          <p:spPr bwMode="auto">
            <a:xfrm>
              <a:off x="1431317" y="4107133"/>
              <a:ext cx="252191" cy="204390"/>
            </a:xfrm>
            <a:custGeom>
              <a:avLst/>
              <a:gdLst/>
              <a:ahLst/>
              <a:cxnLst>
                <a:cxn ang="0">
                  <a:pos x="89" y="0"/>
                </a:cxn>
                <a:cxn ang="0">
                  <a:pos x="100" y="2"/>
                </a:cxn>
                <a:cxn ang="0">
                  <a:pos x="105" y="4"/>
                </a:cxn>
                <a:cxn ang="0">
                  <a:pos x="108" y="8"/>
                </a:cxn>
                <a:cxn ang="0">
                  <a:pos x="112" y="11"/>
                </a:cxn>
                <a:cxn ang="0">
                  <a:pos x="113" y="17"/>
                </a:cxn>
                <a:cxn ang="0">
                  <a:pos x="124" y="30"/>
                </a:cxn>
                <a:cxn ang="0">
                  <a:pos x="148" y="48"/>
                </a:cxn>
                <a:cxn ang="0">
                  <a:pos x="140" y="56"/>
                </a:cxn>
                <a:cxn ang="0">
                  <a:pos x="139" y="64"/>
                </a:cxn>
                <a:cxn ang="0">
                  <a:pos x="145" y="68"/>
                </a:cxn>
                <a:cxn ang="0">
                  <a:pos x="149" y="69"/>
                </a:cxn>
                <a:cxn ang="0">
                  <a:pos x="153" y="72"/>
                </a:cxn>
                <a:cxn ang="0">
                  <a:pos x="145" y="84"/>
                </a:cxn>
                <a:cxn ang="0">
                  <a:pos x="140" y="92"/>
                </a:cxn>
                <a:cxn ang="0">
                  <a:pos x="135" y="99"/>
                </a:cxn>
                <a:cxn ang="0">
                  <a:pos x="126" y="100"/>
                </a:cxn>
                <a:cxn ang="0">
                  <a:pos x="125" y="103"/>
                </a:cxn>
                <a:cxn ang="0">
                  <a:pos x="126" y="108"/>
                </a:cxn>
                <a:cxn ang="0">
                  <a:pos x="118" y="109"/>
                </a:cxn>
                <a:cxn ang="0">
                  <a:pos x="110" y="108"/>
                </a:cxn>
                <a:cxn ang="0">
                  <a:pos x="109" y="116"/>
                </a:cxn>
                <a:cxn ang="0">
                  <a:pos x="97" y="115"/>
                </a:cxn>
                <a:cxn ang="0">
                  <a:pos x="90" y="109"/>
                </a:cxn>
                <a:cxn ang="0">
                  <a:pos x="82" y="103"/>
                </a:cxn>
                <a:cxn ang="0">
                  <a:pos x="74" y="104"/>
                </a:cxn>
                <a:cxn ang="0">
                  <a:pos x="70" y="109"/>
                </a:cxn>
                <a:cxn ang="0">
                  <a:pos x="63" y="115"/>
                </a:cxn>
                <a:cxn ang="0">
                  <a:pos x="58" y="114"/>
                </a:cxn>
                <a:cxn ang="0">
                  <a:pos x="54" y="107"/>
                </a:cxn>
                <a:cxn ang="0">
                  <a:pos x="46" y="96"/>
                </a:cxn>
                <a:cxn ang="0">
                  <a:pos x="31" y="95"/>
                </a:cxn>
                <a:cxn ang="0">
                  <a:pos x="22" y="92"/>
                </a:cxn>
                <a:cxn ang="0">
                  <a:pos x="24" y="87"/>
                </a:cxn>
                <a:cxn ang="0">
                  <a:pos x="26" y="83"/>
                </a:cxn>
                <a:cxn ang="0">
                  <a:pos x="22" y="77"/>
                </a:cxn>
                <a:cxn ang="0">
                  <a:pos x="15" y="73"/>
                </a:cxn>
                <a:cxn ang="0">
                  <a:pos x="5" y="69"/>
                </a:cxn>
                <a:cxn ang="0">
                  <a:pos x="3" y="61"/>
                </a:cxn>
                <a:cxn ang="0">
                  <a:pos x="14" y="31"/>
                </a:cxn>
                <a:cxn ang="0">
                  <a:pos x="19" y="15"/>
                </a:cxn>
                <a:cxn ang="0">
                  <a:pos x="30" y="14"/>
                </a:cxn>
                <a:cxn ang="0">
                  <a:pos x="40" y="7"/>
                </a:cxn>
                <a:cxn ang="0">
                  <a:pos x="46" y="11"/>
                </a:cxn>
                <a:cxn ang="0">
                  <a:pos x="53" y="12"/>
                </a:cxn>
                <a:cxn ang="0">
                  <a:pos x="63" y="8"/>
                </a:cxn>
                <a:cxn ang="0">
                  <a:pos x="77" y="2"/>
                </a:cxn>
              </a:cxnLst>
              <a:rect l="0" t="0" r="r" b="b"/>
              <a:pathLst>
                <a:path w="153" h="124">
                  <a:moveTo>
                    <a:pt x="85" y="0"/>
                  </a:moveTo>
                  <a:lnTo>
                    <a:pt x="89" y="0"/>
                  </a:lnTo>
                  <a:lnTo>
                    <a:pt x="94" y="2"/>
                  </a:lnTo>
                  <a:lnTo>
                    <a:pt x="100" y="2"/>
                  </a:lnTo>
                  <a:lnTo>
                    <a:pt x="105" y="3"/>
                  </a:lnTo>
                  <a:lnTo>
                    <a:pt x="105" y="4"/>
                  </a:lnTo>
                  <a:lnTo>
                    <a:pt x="106" y="7"/>
                  </a:lnTo>
                  <a:lnTo>
                    <a:pt x="108" y="8"/>
                  </a:lnTo>
                  <a:lnTo>
                    <a:pt x="110" y="10"/>
                  </a:lnTo>
                  <a:lnTo>
                    <a:pt x="112" y="11"/>
                  </a:lnTo>
                  <a:lnTo>
                    <a:pt x="113" y="14"/>
                  </a:lnTo>
                  <a:lnTo>
                    <a:pt x="113" y="17"/>
                  </a:lnTo>
                  <a:lnTo>
                    <a:pt x="116" y="22"/>
                  </a:lnTo>
                  <a:lnTo>
                    <a:pt x="124" y="30"/>
                  </a:lnTo>
                  <a:lnTo>
                    <a:pt x="136" y="39"/>
                  </a:lnTo>
                  <a:lnTo>
                    <a:pt x="148" y="48"/>
                  </a:lnTo>
                  <a:lnTo>
                    <a:pt x="143" y="52"/>
                  </a:lnTo>
                  <a:lnTo>
                    <a:pt x="140" y="56"/>
                  </a:lnTo>
                  <a:lnTo>
                    <a:pt x="139" y="58"/>
                  </a:lnTo>
                  <a:lnTo>
                    <a:pt x="139" y="64"/>
                  </a:lnTo>
                  <a:lnTo>
                    <a:pt x="140" y="65"/>
                  </a:lnTo>
                  <a:lnTo>
                    <a:pt x="145" y="68"/>
                  </a:lnTo>
                  <a:lnTo>
                    <a:pt x="147" y="68"/>
                  </a:lnTo>
                  <a:lnTo>
                    <a:pt x="149" y="69"/>
                  </a:lnTo>
                  <a:lnTo>
                    <a:pt x="152" y="72"/>
                  </a:lnTo>
                  <a:lnTo>
                    <a:pt x="153" y="72"/>
                  </a:lnTo>
                  <a:lnTo>
                    <a:pt x="149" y="77"/>
                  </a:lnTo>
                  <a:lnTo>
                    <a:pt x="145" y="84"/>
                  </a:lnTo>
                  <a:lnTo>
                    <a:pt x="143" y="89"/>
                  </a:lnTo>
                  <a:lnTo>
                    <a:pt x="140" y="92"/>
                  </a:lnTo>
                  <a:lnTo>
                    <a:pt x="137" y="96"/>
                  </a:lnTo>
                  <a:lnTo>
                    <a:pt x="135" y="99"/>
                  </a:lnTo>
                  <a:lnTo>
                    <a:pt x="132" y="100"/>
                  </a:lnTo>
                  <a:lnTo>
                    <a:pt x="126" y="100"/>
                  </a:lnTo>
                  <a:lnTo>
                    <a:pt x="125" y="99"/>
                  </a:lnTo>
                  <a:lnTo>
                    <a:pt x="125" y="103"/>
                  </a:lnTo>
                  <a:lnTo>
                    <a:pt x="126" y="104"/>
                  </a:lnTo>
                  <a:lnTo>
                    <a:pt x="126" y="108"/>
                  </a:lnTo>
                  <a:lnTo>
                    <a:pt x="125" y="109"/>
                  </a:lnTo>
                  <a:lnTo>
                    <a:pt x="118" y="109"/>
                  </a:lnTo>
                  <a:lnTo>
                    <a:pt x="116" y="108"/>
                  </a:lnTo>
                  <a:lnTo>
                    <a:pt x="110" y="108"/>
                  </a:lnTo>
                  <a:lnTo>
                    <a:pt x="109" y="109"/>
                  </a:lnTo>
                  <a:lnTo>
                    <a:pt x="109" y="116"/>
                  </a:lnTo>
                  <a:lnTo>
                    <a:pt x="106" y="124"/>
                  </a:lnTo>
                  <a:lnTo>
                    <a:pt x="97" y="115"/>
                  </a:lnTo>
                  <a:lnTo>
                    <a:pt x="93" y="112"/>
                  </a:lnTo>
                  <a:lnTo>
                    <a:pt x="90" y="109"/>
                  </a:lnTo>
                  <a:lnTo>
                    <a:pt x="86" y="107"/>
                  </a:lnTo>
                  <a:lnTo>
                    <a:pt x="82" y="103"/>
                  </a:lnTo>
                  <a:lnTo>
                    <a:pt x="79" y="101"/>
                  </a:lnTo>
                  <a:lnTo>
                    <a:pt x="74" y="104"/>
                  </a:lnTo>
                  <a:lnTo>
                    <a:pt x="73" y="107"/>
                  </a:lnTo>
                  <a:lnTo>
                    <a:pt x="70" y="109"/>
                  </a:lnTo>
                  <a:lnTo>
                    <a:pt x="69" y="112"/>
                  </a:lnTo>
                  <a:lnTo>
                    <a:pt x="63" y="115"/>
                  </a:lnTo>
                  <a:lnTo>
                    <a:pt x="61" y="115"/>
                  </a:lnTo>
                  <a:lnTo>
                    <a:pt x="58" y="114"/>
                  </a:lnTo>
                  <a:lnTo>
                    <a:pt x="55" y="111"/>
                  </a:lnTo>
                  <a:lnTo>
                    <a:pt x="54" y="107"/>
                  </a:lnTo>
                  <a:lnTo>
                    <a:pt x="50" y="99"/>
                  </a:lnTo>
                  <a:lnTo>
                    <a:pt x="46" y="96"/>
                  </a:lnTo>
                  <a:lnTo>
                    <a:pt x="39" y="95"/>
                  </a:lnTo>
                  <a:lnTo>
                    <a:pt x="31" y="95"/>
                  </a:lnTo>
                  <a:lnTo>
                    <a:pt x="24" y="93"/>
                  </a:lnTo>
                  <a:lnTo>
                    <a:pt x="22" y="92"/>
                  </a:lnTo>
                  <a:lnTo>
                    <a:pt x="22" y="89"/>
                  </a:lnTo>
                  <a:lnTo>
                    <a:pt x="24" y="87"/>
                  </a:lnTo>
                  <a:lnTo>
                    <a:pt x="26" y="84"/>
                  </a:lnTo>
                  <a:lnTo>
                    <a:pt x="26" y="83"/>
                  </a:lnTo>
                  <a:lnTo>
                    <a:pt x="24" y="80"/>
                  </a:lnTo>
                  <a:lnTo>
                    <a:pt x="22" y="77"/>
                  </a:lnTo>
                  <a:lnTo>
                    <a:pt x="18" y="74"/>
                  </a:lnTo>
                  <a:lnTo>
                    <a:pt x="15" y="73"/>
                  </a:lnTo>
                  <a:lnTo>
                    <a:pt x="11" y="72"/>
                  </a:lnTo>
                  <a:lnTo>
                    <a:pt x="5" y="69"/>
                  </a:lnTo>
                  <a:lnTo>
                    <a:pt x="3" y="64"/>
                  </a:lnTo>
                  <a:lnTo>
                    <a:pt x="3" y="61"/>
                  </a:lnTo>
                  <a:lnTo>
                    <a:pt x="0" y="56"/>
                  </a:lnTo>
                  <a:lnTo>
                    <a:pt x="14" y="31"/>
                  </a:lnTo>
                  <a:lnTo>
                    <a:pt x="18" y="22"/>
                  </a:lnTo>
                  <a:lnTo>
                    <a:pt x="19" y="15"/>
                  </a:lnTo>
                  <a:lnTo>
                    <a:pt x="27" y="15"/>
                  </a:lnTo>
                  <a:lnTo>
                    <a:pt x="30" y="14"/>
                  </a:lnTo>
                  <a:lnTo>
                    <a:pt x="38" y="6"/>
                  </a:lnTo>
                  <a:lnTo>
                    <a:pt x="40" y="7"/>
                  </a:lnTo>
                  <a:lnTo>
                    <a:pt x="44" y="11"/>
                  </a:lnTo>
                  <a:lnTo>
                    <a:pt x="46" y="11"/>
                  </a:lnTo>
                  <a:lnTo>
                    <a:pt x="47" y="12"/>
                  </a:lnTo>
                  <a:lnTo>
                    <a:pt x="53" y="12"/>
                  </a:lnTo>
                  <a:lnTo>
                    <a:pt x="57" y="11"/>
                  </a:lnTo>
                  <a:lnTo>
                    <a:pt x="63" y="8"/>
                  </a:lnTo>
                  <a:lnTo>
                    <a:pt x="70" y="4"/>
                  </a:lnTo>
                  <a:lnTo>
                    <a:pt x="77" y="2"/>
                  </a:lnTo>
                  <a:lnTo>
                    <a:pt x="8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0" name="Freeform 68">
              <a:extLst>
                <a:ext uri="{FF2B5EF4-FFF2-40B4-BE49-F238E27FC236}">
                  <a16:creationId xmlns:a16="http://schemas.microsoft.com/office/drawing/2014/main" id="{97326DE8-E1DD-946D-6039-985E7C3CDA25}"/>
                </a:ext>
              </a:extLst>
            </p:cNvPr>
            <p:cNvSpPr>
              <a:spLocks/>
            </p:cNvSpPr>
            <p:nvPr/>
          </p:nvSpPr>
          <p:spPr bwMode="auto">
            <a:xfrm>
              <a:off x="1146159" y="3713186"/>
              <a:ext cx="298343" cy="239006"/>
            </a:xfrm>
            <a:custGeom>
              <a:avLst/>
              <a:gdLst/>
              <a:ahLst/>
              <a:cxnLst>
                <a:cxn ang="0">
                  <a:pos x="66" y="0"/>
                </a:cxn>
                <a:cxn ang="0">
                  <a:pos x="70" y="1"/>
                </a:cxn>
                <a:cxn ang="0">
                  <a:pos x="80" y="9"/>
                </a:cxn>
                <a:cxn ang="0">
                  <a:pos x="91" y="24"/>
                </a:cxn>
                <a:cxn ang="0">
                  <a:pos x="102" y="43"/>
                </a:cxn>
                <a:cxn ang="0">
                  <a:pos x="122" y="59"/>
                </a:cxn>
                <a:cxn ang="0">
                  <a:pos x="150" y="60"/>
                </a:cxn>
                <a:cxn ang="0">
                  <a:pos x="157" y="71"/>
                </a:cxn>
                <a:cxn ang="0">
                  <a:pos x="160" y="78"/>
                </a:cxn>
                <a:cxn ang="0">
                  <a:pos x="168" y="83"/>
                </a:cxn>
                <a:cxn ang="0">
                  <a:pos x="181" y="91"/>
                </a:cxn>
                <a:cxn ang="0">
                  <a:pos x="173" y="106"/>
                </a:cxn>
                <a:cxn ang="0">
                  <a:pos x="168" y="114"/>
                </a:cxn>
                <a:cxn ang="0">
                  <a:pos x="161" y="123"/>
                </a:cxn>
                <a:cxn ang="0">
                  <a:pos x="152" y="132"/>
                </a:cxn>
                <a:cxn ang="0">
                  <a:pos x="134" y="138"/>
                </a:cxn>
                <a:cxn ang="0">
                  <a:pos x="115" y="140"/>
                </a:cxn>
                <a:cxn ang="0">
                  <a:pos x="101" y="136"/>
                </a:cxn>
                <a:cxn ang="0">
                  <a:pos x="91" y="138"/>
                </a:cxn>
                <a:cxn ang="0">
                  <a:pos x="88" y="137"/>
                </a:cxn>
                <a:cxn ang="0">
                  <a:pos x="87" y="132"/>
                </a:cxn>
                <a:cxn ang="0">
                  <a:pos x="84" y="123"/>
                </a:cxn>
                <a:cxn ang="0">
                  <a:pos x="78" y="121"/>
                </a:cxn>
                <a:cxn ang="0">
                  <a:pos x="66" y="129"/>
                </a:cxn>
                <a:cxn ang="0">
                  <a:pos x="53" y="134"/>
                </a:cxn>
                <a:cxn ang="0">
                  <a:pos x="43" y="136"/>
                </a:cxn>
                <a:cxn ang="0">
                  <a:pos x="31" y="144"/>
                </a:cxn>
                <a:cxn ang="0">
                  <a:pos x="13" y="145"/>
                </a:cxn>
                <a:cxn ang="0">
                  <a:pos x="4" y="144"/>
                </a:cxn>
                <a:cxn ang="0">
                  <a:pos x="2" y="134"/>
                </a:cxn>
                <a:cxn ang="0">
                  <a:pos x="4" y="130"/>
                </a:cxn>
                <a:cxn ang="0">
                  <a:pos x="8" y="125"/>
                </a:cxn>
                <a:cxn ang="0">
                  <a:pos x="13" y="122"/>
                </a:cxn>
                <a:cxn ang="0">
                  <a:pos x="10" y="113"/>
                </a:cxn>
                <a:cxn ang="0">
                  <a:pos x="0" y="101"/>
                </a:cxn>
                <a:cxn ang="0">
                  <a:pos x="10" y="87"/>
                </a:cxn>
                <a:cxn ang="0">
                  <a:pos x="4" y="76"/>
                </a:cxn>
                <a:cxn ang="0">
                  <a:pos x="5" y="66"/>
                </a:cxn>
                <a:cxn ang="0">
                  <a:pos x="20" y="39"/>
                </a:cxn>
                <a:cxn ang="0">
                  <a:pos x="23" y="29"/>
                </a:cxn>
                <a:cxn ang="0">
                  <a:pos x="27" y="28"/>
                </a:cxn>
                <a:cxn ang="0">
                  <a:pos x="35" y="26"/>
                </a:cxn>
                <a:cxn ang="0">
                  <a:pos x="40" y="25"/>
                </a:cxn>
                <a:cxn ang="0">
                  <a:pos x="41" y="20"/>
                </a:cxn>
                <a:cxn ang="0">
                  <a:pos x="40" y="14"/>
                </a:cxn>
                <a:cxn ang="0">
                  <a:pos x="45" y="8"/>
                </a:cxn>
                <a:cxn ang="0">
                  <a:pos x="55" y="2"/>
                </a:cxn>
              </a:cxnLst>
              <a:rect l="0" t="0" r="r" b="b"/>
              <a:pathLst>
                <a:path w="181" h="145">
                  <a:moveTo>
                    <a:pt x="57" y="0"/>
                  </a:moveTo>
                  <a:lnTo>
                    <a:pt x="66" y="0"/>
                  </a:lnTo>
                  <a:lnTo>
                    <a:pt x="68" y="1"/>
                  </a:lnTo>
                  <a:lnTo>
                    <a:pt x="70" y="1"/>
                  </a:lnTo>
                  <a:lnTo>
                    <a:pt x="74" y="2"/>
                  </a:lnTo>
                  <a:lnTo>
                    <a:pt x="80" y="9"/>
                  </a:lnTo>
                  <a:lnTo>
                    <a:pt x="87" y="17"/>
                  </a:lnTo>
                  <a:lnTo>
                    <a:pt x="91" y="24"/>
                  </a:lnTo>
                  <a:lnTo>
                    <a:pt x="95" y="33"/>
                  </a:lnTo>
                  <a:lnTo>
                    <a:pt x="102" y="43"/>
                  </a:lnTo>
                  <a:lnTo>
                    <a:pt x="113" y="53"/>
                  </a:lnTo>
                  <a:lnTo>
                    <a:pt x="122" y="59"/>
                  </a:lnTo>
                  <a:lnTo>
                    <a:pt x="146" y="59"/>
                  </a:lnTo>
                  <a:lnTo>
                    <a:pt x="150" y="60"/>
                  </a:lnTo>
                  <a:lnTo>
                    <a:pt x="153" y="63"/>
                  </a:lnTo>
                  <a:lnTo>
                    <a:pt x="157" y="71"/>
                  </a:lnTo>
                  <a:lnTo>
                    <a:pt x="158" y="75"/>
                  </a:lnTo>
                  <a:lnTo>
                    <a:pt x="160" y="78"/>
                  </a:lnTo>
                  <a:lnTo>
                    <a:pt x="161" y="79"/>
                  </a:lnTo>
                  <a:lnTo>
                    <a:pt x="168" y="83"/>
                  </a:lnTo>
                  <a:lnTo>
                    <a:pt x="178" y="91"/>
                  </a:lnTo>
                  <a:lnTo>
                    <a:pt x="181" y="91"/>
                  </a:lnTo>
                  <a:lnTo>
                    <a:pt x="176" y="102"/>
                  </a:lnTo>
                  <a:lnTo>
                    <a:pt x="173" y="106"/>
                  </a:lnTo>
                  <a:lnTo>
                    <a:pt x="170" y="111"/>
                  </a:lnTo>
                  <a:lnTo>
                    <a:pt x="168" y="114"/>
                  </a:lnTo>
                  <a:lnTo>
                    <a:pt x="165" y="118"/>
                  </a:lnTo>
                  <a:lnTo>
                    <a:pt x="161" y="123"/>
                  </a:lnTo>
                  <a:lnTo>
                    <a:pt x="157" y="128"/>
                  </a:lnTo>
                  <a:lnTo>
                    <a:pt x="152" y="132"/>
                  </a:lnTo>
                  <a:lnTo>
                    <a:pt x="144" y="136"/>
                  </a:lnTo>
                  <a:lnTo>
                    <a:pt x="134" y="138"/>
                  </a:lnTo>
                  <a:lnTo>
                    <a:pt x="123" y="140"/>
                  </a:lnTo>
                  <a:lnTo>
                    <a:pt x="115" y="140"/>
                  </a:lnTo>
                  <a:lnTo>
                    <a:pt x="107" y="137"/>
                  </a:lnTo>
                  <a:lnTo>
                    <a:pt x="101" y="136"/>
                  </a:lnTo>
                  <a:lnTo>
                    <a:pt x="94" y="137"/>
                  </a:lnTo>
                  <a:lnTo>
                    <a:pt x="91" y="138"/>
                  </a:lnTo>
                  <a:lnTo>
                    <a:pt x="90" y="138"/>
                  </a:lnTo>
                  <a:lnTo>
                    <a:pt x="88" y="137"/>
                  </a:lnTo>
                  <a:lnTo>
                    <a:pt x="88" y="134"/>
                  </a:lnTo>
                  <a:lnTo>
                    <a:pt x="87" y="132"/>
                  </a:lnTo>
                  <a:lnTo>
                    <a:pt x="87" y="129"/>
                  </a:lnTo>
                  <a:lnTo>
                    <a:pt x="84" y="123"/>
                  </a:lnTo>
                  <a:lnTo>
                    <a:pt x="83" y="122"/>
                  </a:lnTo>
                  <a:lnTo>
                    <a:pt x="78" y="121"/>
                  </a:lnTo>
                  <a:lnTo>
                    <a:pt x="71" y="123"/>
                  </a:lnTo>
                  <a:lnTo>
                    <a:pt x="66" y="129"/>
                  </a:lnTo>
                  <a:lnTo>
                    <a:pt x="59" y="133"/>
                  </a:lnTo>
                  <a:lnTo>
                    <a:pt x="53" y="134"/>
                  </a:lnTo>
                  <a:lnTo>
                    <a:pt x="48" y="134"/>
                  </a:lnTo>
                  <a:lnTo>
                    <a:pt x="43" y="136"/>
                  </a:lnTo>
                  <a:lnTo>
                    <a:pt x="37" y="140"/>
                  </a:lnTo>
                  <a:lnTo>
                    <a:pt x="31" y="144"/>
                  </a:lnTo>
                  <a:lnTo>
                    <a:pt x="21" y="145"/>
                  </a:lnTo>
                  <a:lnTo>
                    <a:pt x="13" y="145"/>
                  </a:lnTo>
                  <a:lnTo>
                    <a:pt x="5" y="144"/>
                  </a:lnTo>
                  <a:lnTo>
                    <a:pt x="4" y="144"/>
                  </a:lnTo>
                  <a:lnTo>
                    <a:pt x="4" y="137"/>
                  </a:lnTo>
                  <a:lnTo>
                    <a:pt x="2" y="134"/>
                  </a:lnTo>
                  <a:lnTo>
                    <a:pt x="2" y="132"/>
                  </a:lnTo>
                  <a:lnTo>
                    <a:pt x="4" y="130"/>
                  </a:lnTo>
                  <a:lnTo>
                    <a:pt x="5" y="128"/>
                  </a:lnTo>
                  <a:lnTo>
                    <a:pt x="8" y="125"/>
                  </a:lnTo>
                  <a:lnTo>
                    <a:pt x="10" y="125"/>
                  </a:lnTo>
                  <a:lnTo>
                    <a:pt x="13" y="122"/>
                  </a:lnTo>
                  <a:lnTo>
                    <a:pt x="13" y="118"/>
                  </a:lnTo>
                  <a:lnTo>
                    <a:pt x="10" y="113"/>
                  </a:lnTo>
                  <a:lnTo>
                    <a:pt x="1" y="103"/>
                  </a:lnTo>
                  <a:lnTo>
                    <a:pt x="0" y="101"/>
                  </a:lnTo>
                  <a:lnTo>
                    <a:pt x="12" y="88"/>
                  </a:lnTo>
                  <a:lnTo>
                    <a:pt x="10" y="87"/>
                  </a:lnTo>
                  <a:lnTo>
                    <a:pt x="8" y="82"/>
                  </a:lnTo>
                  <a:lnTo>
                    <a:pt x="4" y="76"/>
                  </a:lnTo>
                  <a:lnTo>
                    <a:pt x="2" y="71"/>
                  </a:lnTo>
                  <a:lnTo>
                    <a:pt x="5" y="66"/>
                  </a:lnTo>
                  <a:lnTo>
                    <a:pt x="14" y="55"/>
                  </a:lnTo>
                  <a:lnTo>
                    <a:pt x="20" y="39"/>
                  </a:lnTo>
                  <a:lnTo>
                    <a:pt x="20" y="35"/>
                  </a:lnTo>
                  <a:lnTo>
                    <a:pt x="23" y="29"/>
                  </a:lnTo>
                  <a:lnTo>
                    <a:pt x="24" y="28"/>
                  </a:lnTo>
                  <a:lnTo>
                    <a:pt x="27" y="28"/>
                  </a:lnTo>
                  <a:lnTo>
                    <a:pt x="31" y="26"/>
                  </a:lnTo>
                  <a:lnTo>
                    <a:pt x="35" y="26"/>
                  </a:lnTo>
                  <a:lnTo>
                    <a:pt x="39" y="25"/>
                  </a:lnTo>
                  <a:lnTo>
                    <a:pt x="40" y="25"/>
                  </a:lnTo>
                  <a:lnTo>
                    <a:pt x="41" y="24"/>
                  </a:lnTo>
                  <a:lnTo>
                    <a:pt x="41" y="20"/>
                  </a:lnTo>
                  <a:lnTo>
                    <a:pt x="40" y="17"/>
                  </a:lnTo>
                  <a:lnTo>
                    <a:pt x="40" y="14"/>
                  </a:lnTo>
                  <a:lnTo>
                    <a:pt x="41" y="12"/>
                  </a:lnTo>
                  <a:lnTo>
                    <a:pt x="45" y="8"/>
                  </a:lnTo>
                  <a:lnTo>
                    <a:pt x="51" y="5"/>
                  </a:lnTo>
                  <a:lnTo>
                    <a:pt x="55" y="2"/>
                  </a:lnTo>
                  <a:lnTo>
                    <a:pt x="5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21" name="Freeform 69">
              <a:extLst>
                <a:ext uri="{FF2B5EF4-FFF2-40B4-BE49-F238E27FC236}">
                  <a16:creationId xmlns:a16="http://schemas.microsoft.com/office/drawing/2014/main" id="{3353EEC6-346E-34C4-1C46-0C3A4C26DB1F}"/>
                </a:ext>
              </a:extLst>
            </p:cNvPr>
            <p:cNvSpPr>
              <a:spLocks/>
            </p:cNvSpPr>
            <p:nvPr/>
          </p:nvSpPr>
          <p:spPr bwMode="auto">
            <a:xfrm>
              <a:off x="1269783" y="3619234"/>
              <a:ext cx="456581" cy="296696"/>
            </a:xfrm>
            <a:custGeom>
              <a:avLst/>
              <a:gdLst/>
              <a:ahLst/>
              <a:cxnLst>
                <a:cxn ang="0">
                  <a:pos x="59" y="16"/>
                </a:cxn>
                <a:cxn ang="0">
                  <a:pos x="74" y="21"/>
                </a:cxn>
                <a:cxn ang="0">
                  <a:pos x="91" y="24"/>
                </a:cxn>
                <a:cxn ang="0">
                  <a:pos x="116" y="32"/>
                </a:cxn>
                <a:cxn ang="0">
                  <a:pos x="136" y="36"/>
                </a:cxn>
                <a:cxn ang="0">
                  <a:pos x="160" y="27"/>
                </a:cxn>
                <a:cxn ang="0">
                  <a:pos x="161" y="23"/>
                </a:cxn>
                <a:cxn ang="0">
                  <a:pos x="175" y="34"/>
                </a:cxn>
                <a:cxn ang="0">
                  <a:pos x="188" y="46"/>
                </a:cxn>
                <a:cxn ang="0">
                  <a:pos x="195" y="48"/>
                </a:cxn>
                <a:cxn ang="0">
                  <a:pos x="207" y="51"/>
                </a:cxn>
                <a:cxn ang="0">
                  <a:pos x="218" y="50"/>
                </a:cxn>
                <a:cxn ang="0">
                  <a:pos x="230" y="59"/>
                </a:cxn>
                <a:cxn ang="0">
                  <a:pos x="246" y="67"/>
                </a:cxn>
                <a:cxn ang="0">
                  <a:pos x="276" y="66"/>
                </a:cxn>
                <a:cxn ang="0">
                  <a:pos x="276" y="71"/>
                </a:cxn>
                <a:cxn ang="0">
                  <a:pos x="273" y="82"/>
                </a:cxn>
                <a:cxn ang="0">
                  <a:pos x="270" y="90"/>
                </a:cxn>
                <a:cxn ang="0">
                  <a:pos x="266" y="89"/>
                </a:cxn>
                <a:cxn ang="0">
                  <a:pos x="267" y="96"/>
                </a:cxn>
                <a:cxn ang="0">
                  <a:pos x="254" y="106"/>
                </a:cxn>
                <a:cxn ang="0">
                  <a:pos x="246" y="116"/>
                </a:cxn>
                <a:cxn ang="0">
                  <a:pos x="239" y="120"/>
                </a:cxn>
                <a:cxn ang="0">
                  <a:pos x="241" y="140"/>
                </a:cxn>
                <a:cxn ang="0">
                  <a:pos x="233" y="152"/>
                </a:cxn>
                <a:cxn ang="0">
                  <a:pos x="235" y="160"/>
                </a:cxn>
                <a:cxn ang="0">
                  <a:pos x="243" y="168"/>
                </a:cxn>
                <a:cxn ang="0">
                  <a:pos x="243" y="172"/>
                </a:cxn>
                <a:cxn ang="0">
                  <a:pos x="241" y="178"/>
                </a:cxn>
                <a:cxn ang="0">
                  <a:pos x="206" y="172"/>
                </a:cxn>
                <a:cxn ang="0">
                  <a:pos x="167" y="167"/>
                </a:cxn>
                <a:cxn ang="0">
                  <a:pos x="142" y="151"/>
                </a:cxn>
                <a:cxn ang="0">
                  <a:pos x="137" y="144"/>
                </a:cxn>
                <a:cxn ang="0">
                  <a:pos x="133" y="140"/>
                </a:cxn>
                <a:cxn ang="0">
                  <a:pos x="110" y="148"/>
                </a:cxn>
                <a:cxn ang="0">
                  <a:pos x="86" y="136"/>
                </a:cxn>
                <a:cxn ang="0">
                  <a:pos x="82" y="128"/>
                </a:cxn>
                <a:cxn ang="0">
                  <a:pos x="71" y="116"/>
                </a:cxn>
                <a:cxn ang="0">
                  <a:pos x="27" y="100"/>
                </a:cxn>
                <a:cxn ang="0">
                  <a:pos x="13" y="77"/>
                </a:cxn>
                <a:cxn ang="0">
                  <a:pos x="8" y="57"/>
                </a:cxn>
                <a:cxn ang="0">
                  <a:pos x="16" y="52"/>
                </a:cxn>
                <a:cxn ang="0">
                  <a:pos x="27" y="44"/>
                </a:cxn>
                <a:cxn ang="0">
                  <a:pos x="31" y="26"/>
                </a:cxn>
                <a:cxn ang="0">
                  <a:pos x="42" y="7"/>
                </a:cxn>
              </a:cxnLst>
              <a:rect l="0" t="0" r="r" b="b"/>
              <a:pathLst>
                <a:path w="277" h="180">
                  <a:moveTo>
                    <a:pt x="44" y="0"/>
                  </a:moveTo>
                  <a:lnTo>
                    <a:pt x="56" y="12"/>
                  </a:lnTo>
                  <a:lnTo>
                    <a:pt x="59" y="16"/>
                  </a:lnTo>
                  <a:lnTo>
                    <a:pt x="64" y="19"/>
                  </a:lnTo>
                  <a:lnTo>
                    <a:pt x="69" y="19"/>
                  </a:lnTo>
                  <a:lnTo>
                    <a:pt x="74" y="21"/>
                  </a:lnTo>
                  <a:lnTo>
                    <a:pt x="78" y="23"/>
                  </a:lnTo>
                  <a:lnTo>
                    <a:pt x="83" y="23"/>
                  </a:lnTo>
                  <a:lnTo>
                    <a:pt x="91" y="24"/>
                  </a:lnTo>
                  <a:lnTo>
                    <a:pt x="112" y="31"/>
                  </a:lnTo>
                  <a:lnTo>
                    <a:pt x="114" y="32"/>
                  </a:lnTo>
                  <a:lnTo>
                    <a:pt x="116" y="32"/>
                  </a:lnTo>
                  <a:lnTo>
                    <a:pt x="121" y="38"/>
                  </a:lnTo>
                  <a:lnTo>
                    <a:pt x="126" y="39"/>
                  </a:lnTo>
                  <a:lnTo>
                    <a:pt x="136" y="36"/>
                  </a:lnTo>
                  <a:lnTo>
                    <a:pt x="145" y="32"/>
                  </a:lnTo>
                  <a:lnTo>
                    <a:pt x="155" y="30"/>
                  </a:lnTo>
                  <a:lnTo>
                    <a:pt x="160" y="27"/>
                  </a:lnTo>
                  <a:lnTo>
                    <a:pt x="160" y="26"/>
                  </a:lnTo>
                  <a:lnTo>
                    <a:pt x="161" y="24"/>
                  </a:lnTo>
                  <a:lnTo>
                    <a:pt x="161" y="23"/>
                  </a:lnTo>
                  <a:lnTo>
                    <a:pt x="165" y="23"/>
                  </a:lnTo>
                  <a:lnTo>
                    <a:pt x="171" y="27"/>
                  </a:lnTo>
                  <a:lnTo>
                    <a:pt x="175" y="34"/>
                  </a:lnTo>
                  <a:lnTo>
                    <a:pt x="180" y="40"/>
                  </a:lnTo>
                  <a:lnTo>
                    <a:pt x="185" y="44"/>
                  </a:lnTo>
                  <a:lnTo>
                    <a:pt x="188" y="46"/>
                  </a:lnTo>
                  <a:lnTo>
                    <a:pt x="191" y="46"/>
                  </a:lnTo>
                  <a:lnTo>
                    <a:pt x="192" y="47"/>
                  </a:lnTo>
                  <a:lnTo>
                    <a:pt x="195" y="48"/>
                  </a:lnTo>
                  <a:lnTo>
                    <a:pt x="199" y="50"/>
                  </a:lnTo>
                  <a:lnTo>
                    <a:pt x="202" y="51"/>
                  </a:lnTo>
                  <a:lnTo>
                    <a:pt x="207" y="51"/>
                  </a:lnTo>
                  <a:lnTo>
                    <a:pt x="210" y="48"/>
                  </a:lnTo>
                  <a:lnTo>
                    <a:pt x="214" y="48"/>
                  </a:lnTo>
                  <a:lnTo>
                    <a:pt x="218" y="50"/>
                  </a:lnTo>
                  <a:lnTo>
                    <a:pt x="223" y="55"/>
                  </a:lnTo>
                  <a:lnTo>
                    <a:pt x="226" y="57"/>
                  </a:lnTo>
                  <a:lnTo>
                    <a:pt x="230" y="59"/>
                  </a:lnTo>
                  <a:lnTo>
                    <a:pt x="243" y="59"/>
                  </a:lnTo>
                  <a:lnTo>
                    <a:pt x="243" y="65"/>
                  </a:lnTo>
                  <a:lnTo>
                    <a:pt x="246" y="67"/>
                  </a:lnTo>
                  <a:lnTo>
                    <a:pt x="261" y="67"/>
                  </a:lnTo>
                  <a:lnTo>
                    <a:pt x="269" y="66"/>
                  </a:lnTo>
                  <a:lnTo>
                    <a:pt x="276" y="66"/>
                  </a:lnTo>
                  <a:lnTo>
                    <a:pt x="277" y="67"/>
                  </a:lnTo>
                  <a:lnTo>
                    <a:pt x="277" y="70"/>
                  </a:lnTo>
                  <a:lnTo>
                    <a:pt x="276" y="71"/>
                  </a:lnTo>
                  <a:lnTo>
                    <a:pt x="276" y="73"/>
                  </a:lnTo>
                  <a:lnTo>
                    <a:pt x="273" y="78"/>
                  </a:lnTo>
                  <a:lnTo>
                    <a:pt x="273" y="82"/>
                  </a:lnTo>
                  <a:lnTo>
                    <a:pt x="272" y="86"/>
                  </a:lnTo>
                  <a:lnTo>
                    <a:pt x="272" y="92"/>
                  </a:lnTo>
                  <a:lnTo>
                    <a:pt x="270" y="90"/>
                  </a:lnTo>
                  <a:lnTo>
                    <a:pt x="269" y="88"/>
                  </a:lnTo>
                  <a:lnTo>
                    <a:pt x="267" y="88"/>
                  </a:lnTo>
                  <a:lnTo>
                    <a:pt x="266" y="89"/>
                  </a:lnTo>
                  <a:lnTo>
                    <a:pt x="266" y="90"/>
                  </a:lnTo>
                  <a:lnTo>
                    <a:pt x="267" y="93"/>
                  </a:lnTo>
                  <a:lnTo>
                    <a:pt x="267" y="96"/>
                  </a:lnTo>
                  <a:lnTo>
                    <a:pt x="262" y="98"/>
                  </a:lnTo>
                  <a:lnTo>
                    <a:pt x="257" y="102"/>
                  </a:lnTo>
                  <a:lnTo>
                    <a:pt x="254" y="106"/>
                  </a:lnTo>
                  <a:lnTo>
                    <a:pt x="251" y="112"/>
                  </a:lnTo>
                  <a:lnTo>
                    <a:pt x="249" y="114"/>
                  </a:lnTo>
                  <a:lnTo>
                    <a:pt x="246" y="116"/>
                  </a:lnTo>
                  <a:lnTo>
                    <a:pt x="245" y="116"/>
                  </a:lnTo>
                  <a:lnTo>
                    <a:pt x="242" y="117"/>
                  </a:lnTo>
                  <a:lnTo>
                    <a:pt x="239" y="120"/>
                  </a:lnTo>
                  <a:lnTo>
                    <a:pt x="239" y="127"/>
                  </a:lnTo>
                  <a:lnTo>
                    <a:pt x="241" y="135"/>
                  </a:lnTo>
                  <a:lnTo>
                    <a:pt x="241" y="140"/>
                  </a:lnTo>
                  <a:lnTo>
                    <a:pt x="239" y="144"/>
                  </a:lnTo>
                  <a:lnTo>
                    <a:pt x="235" y="149"/>
                  </a:lnTo>
                  <a:lnTo>
                    <a:pt x="233" y="152"/>
                  </a:lnTo>
                  <a:lnTo>
                    <a:pt x="231" y="155"/>
                  </a:lnTo>
                  <a:lnTo>
                    <a:pt x="231" y="156"/>
                  </a:lnTo>
                  <a:lnTo>
                    <a:pt x="235" y="160"/>
                  </a:lnTo>
                  <a:lnTo>
                    <a:pt x="238" y="162"/>
                  </a:lnTo>
                  <a:lnTo>
                    <a:pt x="242" y="166"/>
                  </a:lnTo>
                  <a:lnTo>
                    <a:pt x="243" y="168"/>
                  </a:lnTo>
                  <a:lnTo>
                    <a:pt x="245" y="170"/>
                  </a:lnTo>
                  <a:lnTo>
                    <a:pt x="243" y="171"/>
                  </a:lnTo>
                  <a:lnTo>
                    <a:pt x="243" y="172"/>
                  </a:lnTo>
                  <a:lnTo>
                    <a:pt x="242" y="174"/>
                  </a:lnTo>
                  <a:lnTo>
                    <a:pt x="241" y="176"/>
                  </a:lnTo>
                  <a:lnTo>
                    <a:pt x="241" y="178"/>
                  </a:lnTo>
                  <a:lnTo>
                    <a:pt x="238" y="180"/>
                  </a:lnTo>
                  <a:lnTo>
                    <a:pt x="224" y="180"/>
                  </a:lnTo>
                  <a:lnTo>
                    <a:pt x="206" y="172"/>
                  </a:lnTo>
                  <a:lnTo>
                    <a:pt x="194" y="170"/>
                  </a:lnTo>
                  <a:lnTo>
                    <a:pt x="180" y="170"/>
                  </a:lnTo>
                  <a:lnTo>
                    <a:pt x="167" y="167"/>
                  </a:lnTo>
                  <a:lnTo>
                    <a:pt x="156" y="160"/>
                  </a:lnTo>
                  <a:lnTo>
                    <a:pt x="149" y="155"/>
                  </a:lnTo>
                  <a:lnTo>
                    <a:pt x="142" y="151"/>
                  </a:lnTo>
                  <a:lnTo>
                    <a:pt x="140" y="148"/>
                  </a:lnTo>
                  <a:lnTo>
                    <a:pt x="138" y="145"/>
                  </a:lnTo>
                  <a:lnTo>
                    <a:pt x="137" y="144"/>
                  </a:lnTo>
                  <a:lnTo>
                    <a:pt x="137" y="141"/>
                  </a:lnTo>
                  <a:lnTo>
                    <a:pt x="136" y="140"/>
                  </a:lnTo>
                  <a:lnTo>
                    <a:pt x="133" y="140"/>
                  </a:lnTo>
                  <a:lnTo>
                    <a:pt x="126" y="143"/>
                  </a:lnTo>
                  <a:lnTo>
                    <a:pt x="118" y="147"/>
                  </a:lnTo>
                  <a:lnTo>
                    <a:pt x="110" y="148"/>
                  </a:lnTo>
                  <a:lnTo>
                    <a:pt x="103" y="148"/>
                  </a:lnTo>
                  <a:lnTo>
                    <a:pt x="93" y="140"/>
                  </a:lnTo>
                  <a:lnTo>
                    <a:pt x="86" y="136"/>
                  </a:lnTo>
                  <a:lnTo>
                    <a:pt x="85" y="135"/>
                  </a:lnTo>
                  <a:lnTo>
                    <a:pt x="83" y="132"/>
                  </a:lnTo>
                  <a:lnTo>
                    <a:pt x="82" y="128"/>
                  </a:lnTo>
                  <a:lnTo>
                    <a:pt x="78" y="120"/>
                  </a:lnTo>
                  <a:lnTo>
                    <a:pt x="75" y="117"/>
                  </a:lnTo>
                  <a:lnTo>
                    <a:pt x="71" y="116"/>
                  </a:lnTo>
                  <a:lnTo>
                    <a:pt x="47" y="116"/>
                  </a:lnTo>
                  <a:lnTo>
                    <a:pt x="38" y="110"/>
                  </a:lnTo>
                  <a:lnTo>
                    <a:pt x="27" y="100"/>
                  </a:lnTo>
                  <a:lnTo>
                    <a:pt x="20" y="90"/>
                  </a:lnTo>
                  <a:lnTo>
                    <a:pt x="16" y="81"/>
                  </a:lnTo>
                  <a:lnTo>
                    <a:pt x="13" y="77"/>
                  </a:lnTo>
                  <a:lnTo>
                    <a:pt x="5" y="66"/>
                  </a:lnTo>
                  <a:lnTo>
                    <a:pt x="0" y="62"/>
                  </a:lnTo>
                  <a:lnTo>
                    <a:pt x="8" y="57"/>
                  </a:lnTo>
                  <a:lnTo>
                    <a:pt x="11" y="54"/>
                  </a:lnTo>
                  <a:lnTo>
                    <a:pt x="13" y="52"/>
                  </a:lnTo>
                  <a:lnTo>
                    <a:pt x="16" y="52"/>
                  </a:lnTo>
                  <a:lnTo>
                    <a:pt x="20" y="51"/>
                  </a:lnTo>
                  <a:lnTo>
                    <a:pt x="24" y="48"/>
                  </a:lnTo>
                  <a:lnTo>
                    <a:pt x="27" y="44"/>
                  </a:lnTo>
                  <a:lnTo>
                    <a:pt x="28" y="40"/>
                  </a:lnTo>
                  <a:lnTo>
                    <a:pt x="30" y="34"/>
                  </a:lnTo>
                  <a:lnTo>
                    <a:pt x="31" y="26"/>
                  </a:lnTo>
                  <a:lnTo>
                    <a:pt x="36" y="16"/>
                  </a:lnTo>
                  <a:lnTo>
                    <a:pt x="39" y="11"/>
                  </a:lnTo>
                  <a:lnTo>
                    <a:pt x="42" y="7"/>
                  </a:lnTo>
                  <a:lnTo>
                    <a:pt x="43" y="3"/>
                  </a:lnTo>
                  <a:lnTo>
                    <a:pt x="4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22" name="Freeform 70">
              <a:extLst>
                <a:ext uri="{FF2B5EF4-FFF2-40B4-BE49-F238E27FC236}">
                  <a16:creationId xmlns:a16="http://schemas.microsoft.com/office/drawing/2014/main" id="{61C0D754-5535-DE18-F542-07F395B53C08}"/>
                </a:ext>
              </a:extLst>
            </p:cNvPr>
            <p:cNvSpPr>
              <a:spLocks/>
            </p:cNvSpPr>
            <p:nvPr/>
          </p:nvSpPr>
          <p:spPr bwMode="auto">
            <a:xfrm>
              <a:off x="1403295" y="3254957"/>
              <a:ext cx="426912" cy="375815"/>
            </a:xfrm>
            <a:custGeom>
              <a:avLst/>
              <a:gdLst/>
              <a:ahLst/>
              <a:cxnLst>
                <a:cxn ang="0">
                  <a:pos x="113" y="1"/>
                </a:cxn>
                <a:cxn ang="0">
                  <a:pos x="142" y="17"/>
                </a:cxn>
                <a:cxn ang="0">
                  <a:pos x="142" y="47"/>
                </a:cxn>
                <a:cxn ang="0">
                  <a:pos x="131" y="63"/>
                </a:cxn>
                <a:cxn ang="0">
                  <a:pos x="121" y="92"/>
                </a:cxn>
                <a:cxn ang="0">
                  <a:pos x="109" y="108"/>
                </a:cxn>
                <a:cxn ang="0">
                  <a:pos x="119" y="113"/>
                </a:cxn>
                <a:cxn ang="0">
                  <a:pos x="129" y="108"/>
                </a:cxn>
                <a:cxn ang="0">
                  <a:pos x="137" y="105"/>
                </a:cxn>
                <a:cxn ang="0">
                  <a:pos x="143" y="116"/>
                </a:cxn>
                <a:cxn ang="0">
                  <a:pos x="173" y="114"/>
                </a:cxn>
                <a:cxn ang="0">
                  <a:pos x="178" y="113"/>
                </a:cxn>
                <a:cxn ang="0">
                  <a:pos x="185" y="121"/>
                </a:cxn>
                <a:cxn ang="0">
                  <a:pos x="193" y="117"/>
                </a:cxn>
                <a:cxn ang="0">
                  <a:pos x="209" y="120"/>
                </a:cxn>
                <a:cxn ang="0">
                  <a:pos x="216" y="116"/>
                </a:cxn>
                <a:cxn ang="0">
                  <a:pos x="212" y="108"/>
                </a:cxn>
                <a:cxn ang="0">
                  <a:pos x="228" y="121"/>
                </a:cxn>
                <a:cxn ang="0">
                  <a:pos x="239" y="129"/>
                </a:cxn>
                <a:cxn ang="0">
                  <a:pos x="247" y="133"/>
                </a:cxn>
                <a:cxn ang="0">
                  <a:pos x="258" y="151"/>
                </a:cxn>
                <a:cxn ang="0">
                  <a:pos x="248" y="162"/>
                </a:cxn>
                <a:cxn ang="0">
                  <a:pos x="221" y="171"/>
                </a:cxn>
                <a:cxn ang="0">
                  <a:pos x="212" y="182"/>
                </a:cxn>
                <a:cxn ang="0">
                  <a:pos x="201" y="191"/>
                </a:cxn>
                <a:cxn ang="0">
                  <a:pos x="200" y="198"/>
                </a:cxn>
                <a:cxn ang="0">
                  <a:pos x="195" y="216"/>
                </a:cxn>
                <a:cxn ang="0">
                  <a:pos x="185" y="222"/>
                </a:cxn>
                <a:cxn ang="0">
                  <a:pos x="162" y="226"/>
                </a:cxn>
                <a:cxn ang="0">
                  <a:pos x="149" y="221"/>
                </a:cxn>
                <a:cxn ang="0">
                  <a:pos x="141" y="207"/>
                </a:cxn>
                <a:cxn ang="0">
                  <a:pos x="135" y="183"/>
                </a:cxn>
                <a:cxn ang="0">
                  <a:pos x="133" y="183"/>
                </a:cxn>
                <a:cxn ang="0">
                  <a:pos x="122" y="174"/>
                </a:cxn>
                <a:cxn ang="0">
                  <a:pos x="103" y="167"/>
                </a:cxn>
                <a:cxn ang="0">
                  <a:pos x="99" y="150"/>
                </a:cxn>
                <a:cxn ang="0">
                  <a:pos x="80" y="147"/>
                </a:cxn>
                <a:cxn ang="0">
                  <a:pos x="64" y="144"/>
                </a:cxn>
                <a:cxn ang="0">
                  <a:pos x="41" y="140"/>
                </a:cxn>
                <a:cxn ang="0">
                  <a:pos x="36" y="135"/>
                </a:cxn>
                <a:cxn ang="0">
                  <a:pos x="28" y="133"/>
                </a:cxn>
                <a:cxn ang="0">
                  <a:pos x="21" y="137"/>
                </a:cxn>
                <a:cxn ang="0">
                  <a:pos x="12" y="136"/>
                </a:cxn>
                <a:cxn ang="0">
                  <a:pos x="14" y="120"/>
                </a:cxn>
                <a:cxn ang="0">
                  <a:pos x="6" y="90"/>
                </a:cxn>
                <a:cxn ang="0">
                  <a:pos x="0" y="62"/>
                </a:cxn>
                <a:cxn ang="0">
                  <a:pos x="5" y="61"/>
                </a:cxn>
                <a:cxn ang="0">
                  <a:pos x="14" y="58"/>
                </a:cxn>
                <a:cxn ang="0">
                  <a:pos x="24" y="55"/>
                </a:cxn>
                <a:cxn ang="0">
                  <a:pos x="22" y="44"/>
                </a:cxn>
                <a:cxn ang="0">
                  <a:pos x="35" y="39"/>
                </a:cxn>
                <a:cxn ang="0">
                  <a:pos x="45" y="44"/>
                </a:cxn>
                <a:cxn ang="0">
                  <a:pos x="75" y="58"/>
                </a:cxn>
                <a:cxn ang="0">
                  <a:pos x="82" y="69"/>
                </a:cxn>
                <a:cxn ang="0">
                  <a:pos x="91" y="81"/>
                </a:cxn>
                <a:cxn ang="0">
                  <a:pos x="92" y="67"/>
                </a:cxn>
                <a:cxn ang="0">
                  <a:pos x="91" y="58"/>
                </a:cxn>
                <a:cxn ang="0">
                  <a:pos x="79" y="35"/>
                </a:cxn>
                <a:cxn ang="0">
                  <a:pos x="82" y="26"/>
                </a:cxn>
                <a:cxn ang="0">
                  <a:pos x="91" y="17"/>
                </a:cxn>
                <a:cxn ang="0">
                  <a:pos x="91" y="13"/>
                </a:cxn>
                <a:cxn ang="0">
                  <a:pos x="66" y="4"/>
                </a:cxn>
                <a:cxn ang="0">
                  <a:pos x="68" y="3"/>
                </a:cxn>
              </a:cxnLst>
              <a:rect l="0" t="0" r="r" b="b"/>
              <a:pathLst>
                <a:path w="259" h="228">
                  <a:moveTo>
                    <a:pt x="83" y="0"/>
                  </a:moveTo>
                  <a:lnTo>
                    <a:pt x="99" y="0"/>
                  </a:lnTo>
                  <a:lnTo>
                    <a:pt x="113" y="1"/>
                  </a:lnTo>
                  <a:lnTo>
                    <a:pt x="123" y="3"/>
                  </a:lnTo>
                  <a:lnTo>
                    <a:pt x="137" y="4"/>
                  </a:lnTo>
                  <a:lnTo>
                    <a:pt x="142" y="17"/>
                  </a:lnTo>
                  <a:lnTo>
                    <a:pt x="148" y="32"/>
                  </a:lnTo>
                  <a:lnTo>
                    <a:pt x="143" y="44"/>
                  </a:lnTo>
                  <a:lnTo>
                    <a:pt x="142" y="47"/>
                  </a:lnTo>
                  <a:lnTo>
                    <a:pt x="139" y="50"/>
                  </a:lnTo>
                  <a:lnTo>
                    <a:pt x="135" y="55"/>
                  </a:lnTo>
                  <a:lnTo>
                    <a:pt x="131" y="63"/>
                  </a:lnTo>
                  <a:lnTo>
                    <a:pt x="126" y="75"/>
                  </a:lnTo>
                  <a:lnTo>
                    <a:pt x="122" y="85"/>
                  </a:lnTo>
                  <a:lnTo>
                    <a:pt x="121" y="92"/>
                  </a:lnTo>
                  <a:lnTo>
                    <a:pt x="118" y="97"/>
                  </a:lnTo>
                  <a:lnTo>
                    <a:pt x="110" y="105"/>
                  </a:lnTo>
                  <a:lnTo>
                    <a:pt x="109" y="108"/>
                  </a:lnTo>
                  <a:lnTo>
                    <a:pt x="113" y="112"/>
                  </a:lnTo>
                  <a:lnTo>
                    <a:pt x="115" y="113"/>
                  </a:lnTo>
                  <a:lnTo>
                    <a:pt x="119" y="113"/>
                  </a:lnTo>
                  <a:lnTo>
                    <a:pt x="122" y="112"/>
                  </a:lnTo>
                  <a:lnTo>
                    <a:pt x="126" y="110"/>
                  </a:lnTo>
                  <a:lnTo>
                    <a:pt x="129" y="108"/>
                  </a:lnTo>
                  <a:lnTo>
                    <a:pt x="133" y="106"/>
                  </a:lnTo>
                  <a:lnTo>
                    <a:pt x="135" y="105"/>
                  </a:lnTo>
                  <a:lnTo>
                    <a:pt x="137" y="105"/>
                  </a:lnTo>
                  <a:lnTo>
                    <a:pt x="138" y="106"/>
                  </a:lnTo>
                  <a:lnTo>
                    <a:pt x="141" y="112"/>
                  </a:lnTo>
                  <a:lnTo>
                    <a:pt x="143" y="116"/>
                  </a:lnTo>
                  <a:lnTo>
                    <a:pt x="150" y="119"/>
                  </a:lnTo>
                  <a:lnTo>
                    <a:pt x="166" y="116"/>
                  </a:lnTo>
                  <a:lnTo>
                    <a:pt x="173" y="114"/>
                  </a:lnTo>
                  <a:lnTo>
                    <a:pt x="176" y="114"/>
                  </a:lnTo>
                  <a:lnTo>
                    <a:pt x="177" y="113"/>
                  </a:lnTo>
                  <a:lnTo>
                    <a:pt x="178" y="113"/>
                  </a:lnTo>
                  <a:lnTo>
                    <a:pt x="181" y="119"/>
                  </a:lnTo>
                  <a:lnTo>
                    <a:pt x="182" y="120"/>
                  </a:lnTo>
                  <a:lnTo>
                    <a:pt x="185" y="121"/>
                  </a:lnTo>
                  <a:lnTo>
                    <a:pt x="188" y="121"/>
                  </a:lnTo>
                  <a:lnTo>
                    <a:pt x="191" y="120"/>
                  </a:lnTo>
                  <a:lnTo>
                    <a:pt x="193" y="117"/>
                  </a:lnTo>
                  <a:lnTo>
                    <a:pt x="196" y="116"/>
                  </a:lnTo>
                  <a:lnTo>
                    <a:pt x="201" y="116"/>
                  </a:lnTo>
                  <a:lnTo>
                    <a:pt x="209" y="120"/>
                  </a:lnTo>
                  <a:lnTo>
                    <a:pt x="215" y="120"/>
                  </a:lnTo>
                  <a:lnTo>
                    <a:pt x="216" y="119"/>
                  </a:lnTo>
                  <a:lnTo>
                    <a:pt x="216" y="116"/>
                  </a:lnTo>
                  <a:lnTo>
                    <a:pt x="215" y="113"/>
                  </a:lnTo>
                  <a:lnTo>
                    <a:pt x="212" y="110"/>
                  </a:lnTo>
                  <a:lnTo>
                    <a:pt x="212" y="108"/>
                  </a:lnTo>
                  <a:lnTo>
                    <a:pt x="215" y="108"/>
                  </a:lnTo>
                  <a:lnTo>
                    <a:pt x="220" y="110"/>
                  </a:lnTo>
                  <a:lnTo>
                    <a:pt x="228" y="121"/>
                  </a:lnTo>
                  <a:lnTo>
                    <a:pt x="231" y="127"/>
                  </a:lnTo>
                  <a:lnTo>
                    <a:pt x="235" y="129"/>
                  </a:lnTo>
                  <a:lnTo>
                    <a:pt x="239" y="129"/>
                  </a:lnTo>
                  <a:lnTo>
                    <a:pt x="240" y="128"/>
                  </a:lnTo>
                  <a:lnTo>
                    <a:pt x="242" y="128"/>
                  </a:lnTo>
                  <a:lnTo>
                    <a:pt x="247" y="133"/>
                  </a:lnTo>
                  <a:lnTo>
                    <a:pt x="255" y="145"/>
                  </a:lnTo>
                  <a:lnTo>
                    <a:pt x="259" y="150"/>
                  </a:lnTo>
                  <a:lnTo>
                    <a:pt x="258" y="151"/>
                  </a:lnTo>
                  <a:lnTo>
                    <a:pt x="255" y="151"/>
                  </a:lnTo>
                  <a:lnTo>
                    <a:pt x="248" y="158"/>
                  </a:lnTo>
                  <a:lnTo>
                    <a:pt x="248" y="162"/>
                  </a:lnTo>
                  <a:lnTo>
                    <a:pt x="236" y="164"/>
                  </a:lnTo>
                  <a:lnTo>
                    <a:pt x="225" y="168"/>
                  </a:lnTo>
                  <a:lnTo>
                    <a:pt x="221" y="171"/>
                  </a:lnTo>
                  <a:lnTo>
                    <a:pt x="219" y="174"/>
                  </a:lnTo>
                  <a:lnTo>
                    <a:pt x="216" y="178"/>
                  </a:lnTo>
                  <a:lnTo>
                    <a:pt x="212" y="182"/>
                  </a:lnTo>
                  <a:lnTo>
                    <a:pt x="207" y="186"/>
                  </a:lnTo>
                  <a:lnTo>
                    <a:pt x="203" y="189"/>
                  </a:lnTo>
                  <a:lnTo>
                    <a:pt x="201" y="191"/>
                  </a:lnTo>
                  <a:lnTo>
                    <a:pt x="200" y="193"/>
                  </a:lnTo>
                  <a:lnTo>
                    <a:pt x="199" y="195"/>
                  </a:lnTo>
                  <a:lnTo>
                    <a:pt x="200" y="198"/>
                  </a:lnTo>
                  <a:lnTo>
                    <a:pt x="200" y="209"/>
                  </a:lnTo>
                  <a:lnTo>
                    <a:pt x="197" y="213"/>
                  </a:lnTo>
                  <a:lnTo>
                    <a:pt x="195" y="216"/>
                  </a:lnTo>
                  <a:lnTo>
                    <a:pt x="192" y="217"/>
                  </a:lnTo>
                  <a:lnTo>
                    <a:pt x="189" y="220"/>
                  </a:lnTo>
                  <a:lnTo>
                    <a:pt x="185" y="222"/>
                  </a:lnTo>
                  <a:lnTo>
                    <a:pt x="178" y="225"/>
                  </a:lnTo>
                  <a:lnTo>
                    <a:pt x="170" y="225"/>
                  </a:lnTo>
                  <a:lnTo>
                    <a:pt x="162" y="226"/>
                  </a:lnTo>
                  <a:lnTo>
                    <a:pt x="156" y="228"/>
                  </a:lnTo>
                  <a:lnTo>
                    <a:pt x="152" y="225"/>
                  </a:lnTo>
                  <a:lnTo>
                    <a:pt x="149" y="221"/>
                  </a:lnTo>
                  <a:lnTo>
                    <a:pt x="143" y="216"/>
                  </a:lnTo>
                  <a:lnTo>
                    <a:pt x="143" y="214"/>
                  </a:lnTo>
                  <a:lnTo>
                    <a:pt x="141" y="207"/>
                  </a:lnTo>
                  <a:lnTo>
                    <a:pt x="138" y="198"/>
                  </a:lnTo>
                  <a:lnTo>
                    <a:pt x="137" y="189"/>
                  </a:lnTo>
                  <a:lnTo>
                    <a:pt x="135" y="183"/>
                  </a:lnTo>
                  <a:lnTo>
                    <a:pt x="135" y="182"/>
                  </a:lnTo>
                  <a:lnTo>
                    <a:pt x="134" y="182"/>
                  </a:lnTo>
                  <a:lnTo>
                    <a:pt x="133" y="183"/>
                  </a:lnTo>
                  <a:lnTo>
                    <a:pt x="127" y="183"/>
                  </a:lnTo>
                  <a:lnTo>
                    <a:pt x="125" y="178"/>
                  </a:lnTo>
                  <a:lnTo>
                    <a:pt x="122" y="174"/>
                  </a:lnTo>
                  <a:lnTo>
                    <a:pt x="109" y="174"/>
                  </a:lnTo>
                  <a:lnTo>
                    <a:pt x="104" y="172"/>
                  </a:lnTo>
                  <a:lnTo>
                    <a:pt x="103" y="167"/>
                  </a:lnTo>
                  <a:lnTo>
                    <a:pt x="103" y="155"/>
                  </a:lnTo>
                  <a:lnTo>
                    <a:pt x="102" y="152"/>
                  </a:lnTo>
                  <a:lnTo>
                    <a:pt x="99" y="150"/>
                  </a:lnTo>
                  <a:lnTo>
                    <a:pt x="95" y="148"/>
                  </a:lnTo>
                  <a:lnTo>
                    <a:pt x="87" y="147"/>
                  </a:lnTo>
                  <a:lnTo>
                    <a:pt x="80" y="147"/>
                  </a:lnTo>
                  <a:lnTo>
                    <a:pt x="75" y="148"/>
                  </a:lnTo>
                  <a:lnTo>
                    <a:pt x="71" y="147"/>
                  </a:lnTo>
                  <a:lnTo>
                    <a:pt x="64" y="144"/>
                  </a:lnTo>
                  <a:lnTo>
                    <a:pt x="56" y="143"/>
                  </a:lnTo>
                  <a:lnTo>
                    <a:pt x="45" y="141"/>
                  </a:lnTo>
                  <a:lnTo>
                    <a:pt x="41" y="140"/>
                  </a:lnTo>
                  <a:lnTo>
                    <a:pt x="39" y="139"/>
                  </a:lnTo>
                  <a:lnTo>
                    <a:pt x="37" y="136"/>
                  </a:lnTo>
                  <a:lnTo>
                    <a:pt x="36" y="135"/>
                  </a:lnTo>
                  <a:lnTo>
                    <a:pt x="36" y="132"/>
                  </a:lnTo>
                  <a:lnTo>
                    <a:pt x="32" y="132"/>
                  </a:lnTo>
                  <a:lnTo>
                    <a:pt x="28" y="133"/>
                  </a:lnTo>
                  <a:lnTo>
                    <a:pt x="25" y="135"/>
                  </a:lnTo>
                  <a:lnTo>
                    <a:pt x="24" y="136"/>
                  </a:lnTo>
                  <a:lnTo>
                    <a:pt x="21" y="137"/>
                  </a:lnTo>
                  <a:lnTo>
                    <a:pt x="9" y="137"/>
                  </a:lnTo>
                  <a:lnTo>
                    <a:pt x="10" y="136"/>
                  </a:lnTo>
                  <a:lnTo>
                    <a:pt x="12" y="136"/>
                  </a:lnTo>
                  <a:lnTo>
                    <a:pt x="13" y="135"/>
                  </a:lnTo>
                  <a:lnTo>
                    <a:pt x="14" y="132"/>
                  </a:lnTo>
                  <a:lnTo>
                    <a:pt x="14" y="120"/>
                  </a:lnTo>
                  <a:lnTo>
                    <a:pt x="13" y="109"/>
                  </a:lnTo>
                  <a:lnTo>
                    <a:pt x="10" y="98"/>
                  </a:lnTo>
                  <a:lnTo>
                    <a:pt x="6" y="90"/>
                  </a:lnTo>
                  <a:lnTo>
                    <a:pt x="4" y="83"/>
                  </a:lnTo>
                  <a:lnTo>
                    <a:pt x="1" y="73"/>
                  </a:lnTo>
                  <a:lnTo>
                    <a:pt x="0" y="62"/>
                  </a:lnTo>
                  <a:lnTo>
                    <a:pt x="1" y="62"/>
                  </a:lnTo>
                  <a:lnTo>
                    <a:pt x="4" y="61"/>
                  </a:lnTo>
                  <a:lnTo>
                    <a:pt x="5" y="61"/>
                  </a:lnTo>
                  <a:lnTo>
                    <a:pt x="8" y="59"/>
                  </a:lnTo>
                  <a:lnTo>
                    <a:pt x="10" y="59"/>
                  </a:lnTo>
                  <a:lnTo>
                    <a:pt x="14" y="58"/>
                  </a:lnTo>
                  <a:lnTo>
                    <a:pt x="20" y="58"/>
                  </a:lnTo>
                  <a:lnTo>
                    <a:pt x="22" y="57"/>
                  </a:lnTo>
                  <a:lnTo>
                    <a:pt x="24" y="55"/>
                  </a:lnTo>
                  <a:lnTo>
                    <a:pt x="24" y="53"/>
                  </a:lnTo>
                  <a:lnTo>
                    <a:pt x="22" y="48"/>
                  </a:lnTo>
                  <a:lnTo>
                    <a:pt x="22" y="44"/>
                  </a:lnTo>
                  <a:lnTo>
                    <a:pt x="28" y="42"/>
                  </a:lnTo>
                  <a:lnTo>
                    <a:pt x="32" y="40"/>
                  </a:lnTo>
                  <a:lnTo>
                    <a:pt x="35" y="39"/>
                  </a:lnTo>
                  <a:lnTo>
                    <a:pt x="37" y="39"/>
                  </a:lnTo>
                  <a:lnTo>
                    <a:pt x="39" y="40"/>
                  </a:lnTo>
                  <a:lnTo>
                    <a:pt x="45" y="44"/>
                  </a:lnTo>
                  <a:lnTo>
                    <a:pt x="55" y="50"/>
                  </a:lnTo>
                  <a:lnTo>
                    <a:pt x="67" y="55"/>
                  </a:lnTo>
                  <a:lnTo>
                    <a:pt x="75" y="58"/>
                  </a:lnTo>
                  <a:lnTo>
                    <a:pt x="78" y="61"/>
                  </a:lnTo>
                  <a:lnTo>
                    <a:pt x="80" y="65"/>
                  </a:lnTo>
                  <a:lnTo>
                    <a:pt x="82" y="69"/>
                  </a:lnTo>
                  <a:lnTo>
                    <a:pt x="84" y="73"/>
                  </a:lnTo>
                  <a:lnTo>
                    <a:pt x="88" y="81"/>
                  </a:lnTo>
                  <a:lnTo>
                    <a:pt x="91" y="81"/>
                  </a:lnTo>
                  <a:lnTo>
                    <a:pt x="91" y="79"/>
                  </a:lnTo>
                  <a:lnTo>
                    <a:pt x="92" y="77"/>
                  </a:lnTo>
                  <a:lnTo>
                    <a:pt x="92" y="67"/>
                  </a:lnTo>
                  <a:lnTo>
                    <a:pt x="94" y="65"/>
                  </a:lnTo>
                  <a:lnTo>
                    <a:pt x="94" y="61"/>
                  </a:lnTo>
                  <a:lnTo>
                    <a:pt x="91" y="58"/>
                  </a:lnTo>
                  <a:lnTo>
                    <a:pt x="86" y="55"/>
                  </a:lnTo>
                  <a:lnTo>
                    <a:pt x="79" y="48"/>
                  </a:lnTo>
                  <a:lnTo>
                    <a:pt x="79" y="35"/>
                  </a:lnTo>
                  <a:lnTo>
                    <a:pt x="80" y="32"/>
                  </a:lnTo>
                  <a:lnTo>
                    <a:pt x="80" y="30"/>
                  </a:lnTo>
                  <a:lnTo>
                    <a:pt x="82" y="26"/>
                  </a:lnTo>
                  <a:lnTo>
                    <a:pt x="84" y="22"/>
                  </a:lnTo>
                  <a:lnTo>
                    <a:pt x="86" y="20"/>
                  </a:lnTo>
                  <a:lnTo>
                    <a:pt x="91" y="17"/>
                  </a:lnTo>
                  <a:lnTo>
                    <a:pt x="92" y="16"/>
                  </a:lnTo>
                  <a:lnTo>
                    <a:pt x="92" y="15"/>
                  </a:lnTo>
                  <a:lnTo>
                    <a:pt x="91" y="13"/>
                  </a:lnTo>
                  <a:lnTo>
                    <a:pt x="90" y="13"/>
                  </a:lnTo>
                  <a:lnTo>
                    <a:pt x="82" y="12"/>
                  </a:lnTo>
                  <a:lnTo>
                    <a:pt x="66" y="4"/>
                  </a:lnTo>
                  <a:lnTo>
                    <a:pt x="64" y="4"/>
                  </a:lnTo>
                  <a:lnTo>
                    <a:pt x="64" y="3"/>
                  </a:lnTo>
                  <a:lnTo>
                    <a:pt x="68" y="3"/>
                  </a:lnTo>
                  <a:lnTo>
                    <a:pt x="71" y="1"/>
                  </a:lnTo>
                  <a:lnTo>
                    <a:pt x="8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3" name="Freeform 71">
              <a:extLst>
                <a:ext uri="{FF2B5EF4-FFF2-40B4-BE49-F238E27FC236}">
                  <a16:creationId xmlns:a16="http://schemas.microsoft.com/office/drawing/2014/main" id="{C4D3BDCB-333E-F13B-A169-A09FA7839CA2}"/>
                </a:ext>
              </a:extLst>
            </p:cNvPr>
            <p:cNvSpPr>
              <a:spLocks/>
            </p:cNvSpPr>
            <p:nvPr/>
          </p:nvSpPr>
          <p:spPr bwMode="auto">
            <a:xfrm>
              <a:off x="1342309" y="3472534"/>
              <a:ext cx="331309" cy="243950"/>
            </a:xfrm>
            <a:custGeom>
              <a:avLst/>
              <a:gdLst/>
              <a:ahLst/>
              <a:cxnLst>
                <a:cxn ang="0">
                  <a:pos x="73" y="0"/>
                </a:cxn>
                <a:cxn ang="0">
                  <a:pos x="74" y="4"/>
                </a:cxn>
                <a:cxn ang="0">
                  <a:pos x="78" y="8"/>
                </a:cxn>
                <a:cxn ang="0">
                  <a:pos x="93" y="11"/>
                </a:cxn>
                <a:cxn ang="0">
                  <a:pos x="108" y="15"/>
                </a:cxn>
                <a:cxn ang="0">
                  <a:pos x="117" y="15"/>
                </a:cxn>
                <a:cxn ang="0">
                  <a:pos x="132" y="16"/>
                </a:cxn>
                <a:cxn ang="0">
                  <a:pos x="139" y="20"/>
                </a:cxn>
                <a:cxn ang="0">
                  <a:pos x="140" y="35"/>
                </a:cxn>
                <a:cxn ang="0">
                  <a:pos x="146" y="42"/>
                </a:cxn>
                <a:cxn ang="0">
                  <a:pos x="162" y="46"/>
                </a:cxn>
                <a:cxn ang="0">
                  <a:pos x="170" y="51"/>
                </a:cxn>
                <a:cxn ang="0">
                  <a:pos x="172" y="50"/>
                </a:cxn>
                <a:cxn ang="0">
                  <a:pos x="174" y="57"/>
                </a:cxn>
                <a:cxn ang="0">
                  <a:pos x="178" y="75"/>
                </a:cxn>
                <a:cxn ang="0">
                  <a:pos x="180" y="84"/>
                </a:cxn>
                <a:cxn ang="0">
                  <a:pos x="189" y="93"/>
                </a:cxn>
                <a:cxn ang="0">
                  <a:pos x="190" y="97"/>
                </a:cxn>
                <a:cxn ang="0">
                  <a:pos x="183" y="116"/>
                </a:cxn>
                <a:cxn ang="0">
                  <a:pos x="186" y="123"/>
                </a:cxn>
                <a:cxn ang="0">
                  <a:pos x="193" y="127"/>
                </a:cxn>
                <a:cxn ang="0">
                  <a:pos x="199" y="135"/>
                </a:cxn>
                <a:cxn ang="0">
                  <a:pos x="201" y="146"/>
                </a:cxn>
                <a:cxn ang="0">
                  <a:pos x="186" y="148"/>
                </a:cxn>
                <a:cxn ang="0">
                  <a:pos x="179" y="144"/>
                </a:cxn>
                <a:cxn ang="0">
                  <a:pos x="170" y="137"/>
                </a:cxn>
                <a:cxn ang="0">
                  <a:pos x="163" y="140"/>
                </a:cxn>
                <a:cxn ang="0">
                  <a:pos x="155" y="139"/>
                </a:cxn>
                <a:cxn ang="0">
                  <a:pos x="148" y="136"/>
                </a:cxn>
                <a:cxn ang="0">
                  <a:pos x="144" y="135"/>
                </a:cxn>
                <a:cxn ang="0">
                  <a:pos x="136" y="129"/>
                </a:cxn>
                <a:cxn ang="0">
                  <a:pos x="127" y="116"/>
                </a:cxn>
                <a:cxn ang="0">
                  <a:pos x="117" y="112"/>
                </a:cxn>
                <a:cxn ang="0">
                  <a:pos x="116" y="115"/>
                </a:cxn>
                <a:cxn ang="0">
                  <a:pos x="111" y="119"/>
                </a:cxn>
                <a:cxn ang="0">
                  <a:pos x="92" y="125"/>
                </a:cxn>
                <a:cxn ang="0">
                  <a:pos x="77" y="127"/>
                </a:cxn>
                <a:cxn ang="0">
                  <a:pos x="70" y="121"/>
                </a:cxn>
                <a:cxn ang="0">
                  <a:pos x="47" y="113"/>
                </a:cxn>
                <a:cxn ang="0">
                  <a:pos x="34" y="112"/>
                </a:cxn>
                <a:cxn ang="0">
                  <a:pos x="25" y="108"/>
                </a:cxn>
                <a:cxn ang="0">
                  <a:pos x="15" y="105"/>
                </a:cxn>
                <a:cxn ang="0">
                  <a:pos x="0" y="89"/>
                </a:cxn>
                <a:cxn ang="0">
                  <a:pos x="2" y="85"/>
                </a:cxn>
                <a:cxn ang="0">
                  <a:pos x="8" y="77"/>
                </a:cxn>
                <a:cxn ang="0">
                  <a:pos x="11" y="74"/>
                </a:cxn>
                <a:cxn ang="0">
                  <a:pos x="14" y="66"/>
                </a:cxn>
                <a:cxn ang="0">
                  <a:pos x="26" y="55"/>
                </a:cxn>
                <a:cxn ang="0">
                  <a:pos x="31" y="40"/>
                </a:cxn>
                <a:cxn ang="0">
                  <a:pos x="30" y="24"/>
                </a:cxn>
                <a:cxn ang="0">
                  <a:pos x="35" y="11"/>
                </a:cxn>
                <a:cxn ang="0">
                  <a:pos x="42" y="7"/>
                </a:cxn>
                <a:cxn ang="0">
                  <a:pos x="46" y="5"/>
                </a:cxn>
                <a:cxn ang="0">
                  <a:pos x="61" y="4"/>
                </a:cxn>
                <a:cxn ang="0">
                  <a:pos x="65" y="1"/>
                </a:cxn>
              </a:cxnLst>
              <a:rect l="0" t="0" r="r" b="b"/>
              <a:pathLst>
                <a:path w="201" h="148">
                  <a:moveTo>
                    <a:pt x="69" y="0"/>
                  </a:moveTo>
                  <a:lnTo>
                    <a:pt x="73" y="0"/>
                  </a:lnTo>
                  <a:lnTo>
                    <a:pt x="73" y="3"/>
                  </a:lnTo>
                  <a:lnTo>
                    <a:pt x="74" y="4"/>
                  </a:lnTo>
                  <a:lnTo>
                    <a:pt x="76" y="7"/>
                  </a:lnTo>
                  <a:lnTo>
                    <a:pt x="78" y="8"/>
                  </a:lnTo>
                  <a:lnTo>
                    <a:pt x="82" y="9"/>
                  </a:lnTo>
                  <a:lnTo>
                    <a:pt x="93" y="11"/>
                  </a:lnTo>
                  <a:lnTo>
                    <a:pt x="101" y="12"/>
                  </a:lnTo>
                  <a:lnTo>
                    <a:pt x="108" y="15"/>
                  </a:lnTo>
                  <a:lnTo>
                    <a:pt x="112" y="16"/>
                  </a:lnTo>
                  <a:lnTo>
                    <a:pt x="117" y="15"/>
                  </a:lnTo>
                  <a:lnTo>
                    <a:pt x="124" y="15"/>
                  </a:lnTo>
                  <a:lnTo>
                    <a:pt x="132" y="16"/>
                  </a:lnTo>
                  <a:lnTo>
                    <a:pt x="136" y="18"/>
                  </a:lnTo>
                  <a:lnTo>
                    <a:pt x="139" y="20"/>
                  </a:lnTo>
                  <a:lnTo>
                    <a:pt x="140" y="23"/>
                  </a:lnTo>
                  <a:lnTo>
                    <a:pt x="140" y="35"/>
                  </a:lnTo>
                  <a:lnTo>
                    <a:pt x="141" y="40"/>
                  </a:lnTo>
                  <a:lnTo>
                    <a:pt x="146" y="42"/>
                  </a:lnTo>
                  <a:lnTo>
                    <a:pt x="159" y="42"/>
                  </a:lnTo>
                  <a:lnTo>
                    <a:pt x="162" y="46"/>
                  </a:lnTo>
                  <a:lnTo>
                    <a:pt x="164" y="51"/>
                  </a:lnTo>
                  <a:lnTo>
                    <a:pt x="170" y="51"/>
                  </a:lnTo>
                  <a:lnTo>
                    <a:pt x="171" y="50"/>
                  </a:lnTo>
                  <a:lnTo>
                    <a:pt x="172" y="50"/>
                  </a:lnTo>
                  <a:lnTo>
                    <a:pt x="172" y="51"/>
                  </a:lnTo>
                  <a:lnTo>
                    <a:pt x="174" y="57"/>
                  </a:lnTo>
                  <a:lnTo>
                    <a:pt x="175" y="66"/>
                  </a:lnTo>
                  <a:lnTo>
                    <a:pt x="178" y="75"/>
                  </a:lnTo>
                  <a:lnTo>
                    <a:pt x="180" y="82"/>
                  </a:lnTo>
                  <a:lnTo>
                    <a:pt x="180" y="84"/>
                  </a:lnTo>
                  <a:lnTo>
                    <a:pt x="186" y="89"/>
                  </a:lnTo>
                  <a:lnTo>
                    <a:pt x="189" y="93"/>
                  </a:lnTo>
                  <a:lnTo>
                    <a:pt x="193" y="96"/>
                  </a:lnTo>
                  <a:lnTo>
                    <a:pt x="190" y="97"/>
                  </a:lnTo>
                  <a:lnTo>
                    <a:pt x="189" y="100"/>
                  </a:lnTo>
                  <a:lnTo>
                    <a:pt x="183" y="116"/>
                  </a:lnTo>
                  <a:lnTo>
                    <a:pt x="183" y="120"/>
                  </a:lnTo>
                  <a:lnTo>
                    <a:pt x="186" y="123"/>
                  </a:lnTo>
                  <a:lnTo>
                    <a:pt x="190" y="125"/>
                  </a:lnTo>
                  <a:lnTo>
                    <a:pt x="193" y="127"/>
                  </a:lnTo>
                  <a:lnTo>
                    <a:pt x="197" y="131"/>
                  </a:lnTo>
                  <a:lnTo>
                    <a:pt x="199" y="135"/>
                  </a:lnTo>
                  <a:lnTo>
                    <a:pt x="201" y="137"/>
                  </a:lnTo>
                  <a:lnTo>
                    <a:pt x="201" y="146"/>
                  </a:lnTo>
                  <a:lnTo>
                    <a:pt x="199" y="148"/>
                  </a:lnTo>
                  <a:lnTo>
                    <a:pt x="186" y="148"/>
                  </a:lnTo>
                  <a:lnTo>
                    <a:pt x="182" y="146"/>
                  </a:lnTo>
                  <a:lnTo>
                    <a:pt x="179" y="144"/>
                  </a:lnTo>
                  <a:lnTo>
                    <a:pt x="174" y="139"/>
                  </a:lnTo>
                  <a:lnTo>
                    <a:pt x="170" y="137"/>
                  </a:lnTo>
                  <a:lnTo>
                    <a:pt x="166" y="137"/>
                  </a:lnTo>
                  <a:lnTo>
                    <a:pt x="163" y="140"/>
                  </a:lnTo>
                  <a:lnTo>
                    <a:pt x="158" y="140"/>
                  </a:lnTo>
                  <a:lnTo>
                    <a:pt x="155" y="139"/>
                  </a:lnTo>
                  <a:lnTo>
                    <a:pt x="151" y="137"/>
                  </a:lnTo>
                  <a:lnTo>
                    <a:pt x="148" y="136"/>
                  </a:lnTo>
                  <a:lnTo>
                    <a:pt x="147" y="135"/>
                  </a:lnTo>
                  <a:lnTo>
                    <a:pt x="144" y="135"/>
                  </a:lnTo>
                  <a:lnTo>
                    <a:pt x="141" y="133"/>
                  </a:lnTo>
                  <a:lnTo>
                    <a:pt x="136" y="129"/>
                  </a:lnTo>
                  <a:lnTo>
                    <a:pt x="131" y="123"/>
                  </a:lnTo>
                  <a:lnTo>
                    <a:pt x="127" y="116"/>
                  </a:lnTo>
                  <a:lnTo>
                    <a:pt x="121" y="112"/>
                  </a:lnTo>
                  <a:lnTo>
                    <a:pt x="117" y="112"/>
                  </a:lnTo>
                  <a:lnTo>
                    <a:pt x="117" y="113"/>
                  </a:lnTo>
                  <a:lnTo>
                    <a:pt x="116" y="115"/>
                  </a:lnTo>
                  <a:lnTo>
                    <a:pt x="116" y="116"/>
                  </a:lnTo>
                  <a:lnTo>
                    <a:pt x="111" y="119"/>
                  </a:lnTo>
                  <a:lnTo>
                    <a:pt x="101" y="121"/>
                  </a:lnTo>
                  <a:lnTo>
                    <a:pt x="92" y="125"/>
                  </a:lnTo>
                  <a:lnTo>
                    <a:pt x="82" y="128"/>
                  </a:lnTo>
                  <a:lnTo>
                    <a:pt x="77" y="127"/>
                  </a:lnTo>
                  <a:lnTo>
                    <a:pt x="72" y="121"/>
                  </a:lnTo>
                  <a:lnTo>
                    <a:pt x="70" y="121"/>
                  </a:lnTo>
                  <a:lnTo>
                    <a:pt x="68" y="120"/>
                  </a:lnTo>
                  <a:lnTo>
                    <a:pt x="47" y="113"/>
                  </a:lnTo>
                  <a:lnTo>
                    <a:pt x="39" y="112"/>
                  </a:lnTo>
                  <a:lnTo>
                    <a:pt x="34" y="112"/>
                  </a:lnTo>
                  <a:lnTo>
                    <a:pt x="30" y="110"/>
                  </a:lnTo>
                  <a:lnTo>
                    <a:pt x="25" y="108"/>
                  </a:lnTo>
                  <a:lnTo>
                    <a:pt x="20" y="108"/>
                  </a:lnTo>
                  <a:lnTo>
                    <a:pt x="15" y="105"/>
                  </a:lnTo>
                  <a:lnTo>
                    <a:pt x="12" y="101"/>
                  </a:lnTo>
                  <a:lnTo>
                    <a:pt x="0" y="89"/>
                  </a:lnTo>
                  <a:lnTo>
                    <a:pt x="0" y="86"/>
                  </a:lnTo>
                  <a:lnTo>
                    <a:pt x="2" y="85"/>
                  </a:lnTo>
                  <a:lnTo>
                    <a:pt x="3" y="82"/>
                  </a:lnTo>
                  <a:lnTo>
                    <a:pt x="8" y="77"/>
                  </a:lnTo>
                  <a:lnTo>
                    <a:pt x="10" y="77"/>
                  </a:lnTo>
                  <a:lnTo>
                    <a:pt x="11" y="74"/>
                  </a:lnTo>
                  <a:lnTo>
                    <a:pt x="11" y="71"/>
                  </a:lnTo>
                  <a:lnTo>
                    <a:pt x="14" y="66"/>
                  </a:lnTo>
                  <a:lnTo>
                    <a:pt x="19" y="61"/>
                  </a:lnTo>
                  <a:lnTo>
                    <a:pt x="26" y="55"/>
                  </a:lnTo>
                  <a:lnTo>
                    <a:pt x="30" y="49"/>
                  </a:lnTo>
                  <a:lnTo>
                    <a:pt x="31" y="40"/>
                  </a:lnTo>
                  <a:lnTo>
                    <a:pt x="30" y="32"/>
                  </a:lnTo>
                  <a:lnTo>
                    <a:pt x="30" y="24"/>
                  </a:lnTo>
                  <a:lnTo>
                    <a:pt x="31" y="16"/>
                  </a:lnTo>
                  <a:lnTo>
                    <a:pt x="35" y="11"/>
                  </a:lnTo>
                  <a:lnTo>
                    <a:pt x="39" y="8"/>
                  </a:lnTo>
                  <a:lnTo>
                    <a:pt x="42" y="7"/>
                  </a:lnTo>
                  <a:lnTo>
                    <a:pt x="43" y="7"/>
                  </a:lnTo>
                  <a:lnTo>
                    <a:pt x="46" y="5"/>
                  </a:lnTo>
                  <a:lnTo>
                    <a:pt x="58" y="5"/>
                  </a:lnTo>
                  <a:lnTo>
                    <a:pt x="61" y="4"/>
                  </a:lnTo>
                  <a:lnTo>
                    <a:pt x="62" y="3"/>
                  </a:lnTo>
                  <a:lnTo>
                    <a:pt x="65" y="1"/>
                  </a:lnTo>
                  <a:lnTo>
                    <a:pt x="6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4" name="Freeform 72">
              <a:extLst>
                <a:ext uri="{FF2B5EF4-FFF2-40B4-BE49-F238E27FC236}">
                  <a16:creationId xmlns:a16="http://schemas.microsoft.com/office/drawing/2014/main" id="{1B46C8A0-39A7-7A84-1AC9-2B58734C12FF}"/>
                </a:ext>
              </a:extLst>
            </p:cNvPr>
            <p:cNvSpPr>
              <a:spLocks/>
            </p:cNvSpPr>
            <p:nvPr/>
          </p:nvSpPr>
          <p:spPr bwMode="auto">
            <a:xfrm>
              <a:off x="1177477" y="3355504"/>
              <a:ext cx="248894" cy="365924"/>
            </a:xfrm>
            <a:custGeom>
              <a:avLst/>
              <a:gdLst/>
              <a:ahLst/>
              <a:cxnLst>
                <a:cxn ang="0">
                  <a:pos x="127" y="0"/>
                </a:cxn>
                <a:cxn ang="0">
                  <a:pos x="137" y="1"/>
                </a:cxn>
                <a:cxn ang="0">
                  <a:pos x="141" y="22"/>
                </a:cxn>
                <a:cxn ang="0">
                  <a:pos x="147" y="37"/>
                </a:cxn>
                <a:cxn ang="0">
                  <a:pos x="151" y="59"/>
                </a:cxn>
                <a:cxn ang="0">
                  <a:pos x="150" y="72"/>
                </a:cxn>
                <a:cxn ang="0">
                  <a:pos x="147" y="75"/>
                </a:cxn>
                <a:cxn ang="0">
                  <a:pos x="143" y="78"/>
                </a:cxn>
                <a:cxn ang="0">
                  <a:pos x="135" y="82"/>
                </a:cxn>
                <a:cxn ang="0">
                  <a:pos x="130" y="95"/>
                </a:cxn>
                <a:cxn ang="0">
                  <a:pos x="131" y="111"/>
                </a:cxn>
                <a:cxn ang="0">
                  <a:pos x="126" y="126"/>
                </a:cxn>
                <a:cxn ang="0">
                  <a:pos x="114" y="137"/>
                </a:cxn>
                <a:cxn ang="0">
                  <a:pos x="111" y="145"/>
                </a:cxn>
                <a:cxn ang="0">
                  <a:pos x="108" y="148"/>
                </a:cxn>
                <a:cxn ang="0">
                  <a:pos x="100" y="160"/>
                </a:cxn>
                <a:cxn ang="0">
                  <a:pos x="92" y="176"/>
                </a:cxn>
                <a:cxn ang="0">
                  <a:pos x="86" y="194"/>
                </a:cxn>
                <a:cxn ang="0">
                  <a:pos x="83" y="204"/>
                </a:cxn>
                <a:cxn ang="0">
                  <a:pos x="76" y="211"/>
                </a:cxn>
                <a:cxn ang="0">
                  <a:pos x="69" y="212"/>
                </a:cxn>
                <a:cxn ang="0">
                  <a:pos x="64" y="217"/>
                </a:cxn>
                <a:cxn ang="0">
                  <a:pos x="55" y="219"/>
                </a:cxn>
                <a:cxn ang="0">
                  <a:pos x="49" y="218"/>
                </a:cxn>
                <a:cxn ang="0">
                  <a:pos x="38" y="217"/>
                </a:cxn>
                <a:cxn ang="0">
                  <a:pos x="37" y="212"/>
                </a:cxn>
                <a:cxn ang="0">
                  <a:pos x="36" y="206"/>
                </a:cxn>
                <a:cxn ang="0">
                  <a:pos x="38" y="194"/>
                </a:cxn>
                <a:cxn ang="0">
                  <a:pos x="37" y="190"/>
                </a:cxn>
                <a:cxn ang="0">
                  <a:pos x="26" y="184"/>
                </a:cxn>
                <a:cxn ang="0">
                  <a:pos x="17" y="183"/>
                </a:cxn>
                <a:cxn ang="0">
                  <a:pos x="12" y="179"/>
                </a:cxn>
                <a:cxn ang="0">
                  <a:pos x="13" y="173"/>
                </a:cxn>
                <a:cxn ang="0">
                  <a:pos x="22" y="161"/>
                </a:cxn>
                <a:cxn ang="0">
                  <a:pos x="17" y="153"/>
                </a:cxn>
                <a:cxn ang="0">
                  <a:pos x="6" y="144"/>
                </a:cxn>
                <a:cxn ang="0">
                  <a:pos x="10" y="138"/>
                </a:cxn>
                <a:cxn ang="0">
                  <a:pos x="12" y="136"/>
                </a:cxn>
                <a:cxn ang="0">
                  <a:pos x="4" y="134"/>
                </a:cxn>
                <a:cxn ang="0">
                  <a:pos x="1" y="133"/>
                </a:cxn>
                <a:cxn ang="0">
                  <a:pos x="0" y="129"/>
                </a:cxn>
                <a:cxn ang="0">
                  <a:pos x="1" y="125"/>
                </a:cxn>
                <a:cxn ang="0">
                  <a:pos x="8" y="125"/>
                </a:cxn>
                <a:cxn ang="0">
                  <a:pos x="18" y="115"/>
                </a:cxn>
                <a:cxn ang="0">
                  <a:pos x="34" y="93"/>
                </a:cxn>
                <a:cxn ang="0">
                  <a:pos x="33" y="89"/>
                </a:cxn>
                <a:cxn ang="0">
                  <a:pos x="29" y="83"/>
                </a:cxn>
                <a:cxn ang="0">
                  <a:pos x="32" y="79"/>
                </a:cxn>
                <a:cxn ang="0">
                  <a:pos x="47" y="71"/>
                </a:cxn>
                <a:cxn ang="0">
                  <a:pos x="57" y="62"/>
                </a:cxn>
                <a:cxn ang="0">
                  <a:pos x="60" y="44"/>
                </a:cxn>
                <a:cxn ang="0">
                  <a:pos x="69" y="43"/>
                </a:cxn>
                <a:cxn ang="0">
                  <a:pos x="73" y="45"/>
                </a:cxn>
                <a:cxn ang="0">
                  <a:pos x="80" y="41"/>
                </a:cxn>
                <a:cxn ang="0">
                  <a:pos x="83" y="33"/>
                </a:cxn>
                <a:cxn ang="0">
                  <a:pos x="87" y="27"/>
                </a:cxn>
                <a:cxn ang="0">
                  <a:pos x="95" y="22"/>
                </a:cxn>
                <a:cxn ang="0">
                  <a:pos x="107" y="12"/>
                </a:cxn>
                <a:cxn ang="0">
                  <a:pos x="116" y="1"/>
                </a:cxn>
              </a:cxnLst>
              <a:rect l="0" t="0" r="r" b="b"/>
              <a:pathLst>
                <a:path w="151" h="222">
                  <a:moveTo>
                    <a:pt x="122" y="0"/>
                  </a:moveTo>
                  <a:lnTo>
                    <a:pt x="127" y="0"/>
                  </a:lnTo>
                  <a:lnTo>
                    <a:pt x="133" y="1"/>
                  </a:lnTo>
                  <a:lnTo>
                    <a:pt x="137" y="1"/>
                  </a:lnTo>
                  <a:lnTo>
                    <a:pt x="138" y="12"/>
                  </a:lnTo>
                  <a:lnTo>
                    <a:pt x="141" y="22"/>
                  </a:lnTo>
                  <a:lnTo>
                    <a:pt x="143" y="29"/>
                  </a:lnTo>
                  <a:lnTo>
                    <a:pt x="147" y="37"/>
                  </a:lnTo>
                  <a:lnTo>
                    <a:pt x="150" y="48"/>
                  </a:lnTo>
                  <a:lnTo>
                    <a:pt x="151" y="59"/>
                  </a:lnTo>
                  <a:lnTo>
                    <a:pt x="151" y="68"/>
                  </a:lnTo>
                  <a:lnTo>
                    <a:pt x="150" y="72"/>
                  </a:lnTo>
                  <a:lnTo>
                    <a:pt x="150" y="74"/>
                  </a:lnTo>
                  <a:lnTo>
                    <a:pt x="147" y="75"/>
                  </a:lnTo>
                  <a:lnTo>
                    <a:pt x="146" y="76"/>
                  </a:lnTo>
                  <a:lnTo>
                    <a:pt x="143" y="78"/>
                  </a:lnTo>
                  <a:lnTo>
                    <a:pt x="139" y="79"/>
                  </a:lnTo>
                  <a:lnTo>
                    <a:pt x="135" y="82"/>
                  </a:lnTo>
                  <a:lnTo>
                    <a:pt x="131" y="87"/>
                  </a:lnTo>
                  <a:lnTo>
                    <a:pt x="130" y="95"/>
                  </a:lnTo>
                  <a:lnTo>
                    <a:pt x="130" y="103"/>
                  </a:lnTo>
                  <a:lnTo>
                    <a:pt x="131" y="111"/>
                  </a:lnTo>
                  <a:lnTo>
                    <a:pt x="130" y="120"/>
                  </a:lnTo>
                  <a:lnTo>
                    <a:pt x="126" y="126"/>
                  </a:lnTo>
                  <a:lnTo>
                    <a:pt x="119" y="132"/>
                  </a:lnTo>
                  <a:lnTo>
                    <a:pt x="114" y="137"/>
                  </a:lnTo>
                  <a:lnTo>
                    <a:pt x="111" y="142"/>
                  </a:lnTo>
                  <a:lnTo>
                    <a:pt x="111" y="145"/>
                  </a:lnTo>
                  <a:lnTo>
                    <a:pt x="110" y="148"/>
                  </a:lnTo>
                  <a:lnTo>
                    <a:pt x="108" y="148"/>
                  </a:lnTo>
                  <a:lnTo>
                    <a:pt x="103" y="153"/>
                  </a:lnTo>
                  <a:lnTo>
                    <a:pt x="100" y="160"/>
                  </a:lnTo>
                  <a:lnTo>
                    <a:pt x="98" y="168"/>
                  </a:lnTo>
                  <a:lnTo>
                    <a:pt x="92" y="176"/>
                  </a:lnTo>
                  <a:lnTo>
                    <a:pt x="87" y="186"/>
                  </a:lnTo>
                  <a:lnTo>
                    <a:pt x="86" y="194"/>
                  </a:lnTo>
                  <a:lnTo>
                    <a:pt x="84" y="200"/>
                  </a:lnTo>
                  <a:lnTo>
                    <a:pt x="83" y="204"/>
                  </a:lnTo>
                  <a:lnTo>
                    <a:pt x="80" y="208"/>
                  </a:lnTo>
                  <a:lnTo>
                    <a:pt x="76" y="211"/>
                  </a:lnTo>
                  <a:lnTo>
                    <a:pt x="72" y="212"/>
                  </a:lnTo>
                  <a:lnTo>
                    <a:pt x="69" y="212"/>
                  </a:lnTo>
                  <a:lnTo>
                    <a:pt x="67" y="214"/>
                  </a:lnTo>
                  <a:lnTo>
                    <a:pt x="64" y="217"/>
                  </a:lnTo>
                  <a:lnTo>
                    <a:pt x="56" y="222"/>
                  </a:lnTo>
                  <a:lnTo>
                    <a:pt x="55" y="219"/>
                  </a:lnTo>
                  <a:lnTo>
                    <a:pt x="52" y="218"/>
                  </a:lnTo>
                  <a:lnTo>
                    <a:pt x="49" y="218"/>
                  </a:lnTo>
                  <a:lnTo>
                    <a:pt x="47" y="217"/>
                  </a:lnTo>
                  <a:lnTo>
                    <a:pt x="38" y="217"/>
                  </a:lnTo>
                  <a:lnTo>
                    <a:pt x="38" y="215"/>
                  </a:lnTo>
                  <a:lnTo>
                    <a:pt x="37" y="212"/>
                  </a:lnTo>
                  <a:lnTo>
                    <a:pt x="37" y="208"/>
                  </a:lnTo>
                  <a:lnTo>
                    <a:pt x="36" y="206"/>
                  </a:lnTo>
                  <a:lnTo>
                    <a:pt x="36" y="199"/>
                  </a:lnTo>
                  <a:lnTo>
                    <a:pt x="38" y="194"/>
                  </a:lnTo>
                  <a:lnTo>
                    <a:pt x="38" y="192"/>
                  </a:lnTo>
                  <a:lnTo>
                    <a:pt x="37" y="190"/>
                  </a:lnTo>
                  <a:lnTo>
                    <a:pt x="34" y="187"/>
                  </a:lnTo>
                  <a:lnTo>
                    <a:pt x="26" y="184"/>
                  </a:lnTo>
                  <a:lnTo>
                    <a:pt x="21" y="183"/>
                  </a:lnTo>
                  <a:lnTo>
                    <a:pt x="17" y="183"/>
                  </a:lnTo>
                  <a:lnTo>
                    <a:pt x="14" y="181"/>
                  </a:lnTo>
                  <a:lnTo>
                    <a:pt x="12" y="179"/>
                  </a:lnTo>
                  <a:lnTo>
                    <a:pt x="12" y="176"/>
                  </a:lnTo>
                  <a:lnTo>
                    <a:pt x="13" y="173"/>
                  </a:lnTo>
                  <a:lnTo>
                    <a:pt x="21" y="165"/>
                  </a:lnTo>
                  <a:lnTo>
                    <a:pt x="22" y="161"/>
                  </a:lnTo>
                  <a:lnTo>
                    <a:pt x="20" y="156"/>
                  </a:lnTo>
                  <a:lnTo>
                    <a:pt x="17" y="153"/>
                  </a:lnTo>
                  <a:lnTo>
                    <a:pt x="6" y="148"/>
                  </a:lnTo>
                  <a:lnTo>
                    <a:pt x="6" y="144"/>
                  </a:lnTo>
                  <a:lnTo>
                    <a:pt x="9" y="141"/>
                  </a:lnTo>
                  <a:lnTo>
                    <a:pt x="10" y="138"/>
                  </a:lnTo>
                  <a:lnTo>
                    <a:pt x="12" y="137"/>
                  </a:lnTo>
                  <a:lnTo>
                    <a:pt x="12" y="136"/>
                  </a:lnTo>
                  <a:lnTo>
                    <a:pt x="10" y="134"/>
                  </a:lnTo>
                  <a:lnTo>
                    <a:pt x="4" y="134"/>
                  </a:lnTo>
                  <a:lnTo>
                    <a:pt x="2" y="133"/>
                  </a:lnTo>
                  <a:lnTo>
                    <a:pt x="1" y="133"/>
                  </a:lnTo>
                  <a:lnTo>
                    <a:pt x="0" y="132"/>
                  </a:lnTo>
                  <a:lnTo>
                    <a:pt x="0" y="129"/>
                  </a:lnTo>
                  <a:lnTo>
                    <a:pt x="1" y="129"/>
                  </a:lnTo>
                  <a:lnTo>
                    <a:pt x="1" y="125"/>
                  </a:lnTo>
                  <a:lnTo>
                    <a:pt x="5" y="126"/>
                  </a:lnTo>
                  <a:lnTo>
                    <a:pt x="8" y="125"/>
                  </a:lnTo>
                  <a:lnTo>
                    <a:pt x="12" y="122"/>
                  </a:lnTo>
                  <a:lnTo>
                    <a:pt x="18" y="115"/>
                  </a:lnTo>
                  <a:lnTo>
                    <a:pt x="28" y="103"/>
                  </a:lnTo>
                  <a:lnTo>
                    <a:pt x="34" y="93"/>
                  </a:lnTo>
                  <a:lnTo>
                    <a:pt x="34" y="90"/>
                  </a:lnTo>
                  <a:lnTo>
                    <a:pt x="33" y="89"/>
                  </a:lnTo>
                  <a:lnTo>
                    <a:pt x="32" y="86"/>
                  </a:lnTo>
                  <a:lnTo>
                    <a:pt x="29" y="83"/>
                  </a:lnTo>
                  <a:lnTo>
                    <a:pt x="30" y="80"/>
                  </a:lnTo>
                  <a:lnTo>
                    <a:pt x="32" y="79"/>
                  </a:lnTo>
                  <a:lnTo>
                    <a:pt x="38" y="75"/>
                  </a:lnTo>
                  <a:lnTo>
                    <a:pt x="47" y="71"/>
                  </a:lnTo>
                  <a:lnTo>
                    <a:pt x="55" y="66"/>
                  </a:lnTo>
                  <a:lnTo>
                    <a:pt x="57" y="62"/>
                  </a:lnTo>
                  <a:lnTo>
                    <a:pt x="57" y="49"/>
                  </a:lnTo>
                  <a:lnTo>
                    <a:pt x="60" y="44"/>
                  </a:lnTo>
                  <a:lnTo>
                    <a:pt x="63" y="43"/>
                  </a:lnTo>
                  <a:lnTo>
                    <a:pt x="69" y="43"/>
                  </a:lnTo>
                  <a:lnTo>
                    <a:pt x="71" y="44"/>
                  </a:lnTo>
                  <a:lnTo>
                    <a:pt x="73" y="45"/>
                  </a:lnTo>
                  <a:lnTo>
                    <a:pt x="76" y="45"/>
                  </a:lnTo>
                  <a:lnTo>
                    <a:pt x="80" y="41"/>
                  </a:lnTo>
                  <a:lnTo>
                    <a:pt x="83" y="36"/>
                  </a:lnTo>
                  <a:lnTo>
                    <a:pt x="83" y="33"/>
                  </a:lnTo>
                  <a:lnTo>
                    <a:pt x="86" y="28"/>
                  </a:lnTo>
                  <a:lnTo>
                    <a:pt x="87" y="27"/>
                  </a:lnTo>
                  <a:lnTo>
                    <a:pt x="91" y="24"/>
                  </a:lnTo>
                  <a:lnTo>
                    <a:pt x="95" y="22"/>
                  </a:lnTo>
                  <a:lnTo>
                    <a:pt x="103" y="17"/>
                  </a:lnTo>
                  <a:lnTo>
                    <a:pt x="107" y="12"/>
                  </a:lnTo>
                  <a:lnTo>
                    <a:pt x="111" y="5"/>
                  </a:lnTo>
                  <a:lnTo>
                    <a:pt x="116" y="1"/>
                  </a:lnTo>
                  <a:lnTo>
                    <a:pt x="12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5" name="Freeform 73">
              <a:extLst>
                <a:ext uri="{FF2B5EF4-FFF2-40B4-BE49-F238E27FC236}">
                  <a16:creationId xmlns:a16="http://schemas.microsoft.com/office/drawing/2014/main" id="{1CCF8F98-5F9A-599B-E189-56683D1B3884}"/>
                </a:ext>
              </a:extLst>
            </p:cNvPr>
            <p:cNvSpPr>
              <a:spLocks/>
            </p:cNvSpPr>
            <p:nvPr/>
          </p:nvSpPr>
          <p:spPr bwMode="auto">
            <a:xfrm>
              <a:off x="1643949" y="3515389"/>
              <a:ext cx="598335" cy="482955"/>
            </a:xfrm>
            <a:custGeom>
              <a:avLst/>
              <a:gdLst/>
              <a:ahLst/>
              <a:cxnLst>
                <a:cxn ang="0">
                  <a:pos x="160" y="6"/>
                </a:cxn>
                <a:cxn ang="0">
                  <a:pos x="172" y="20"/>
                </a:cxn>
                <a:cxn ang="0">
                  <a:pos x="164" y="52"/>
                </a:cxn>
                <a:cxn ang="0">
                  <a:pos x="161" y="76"/>
                </a:cxn>
                <a:cxn ang="0">
                  <a:pos x="172" y="90"/>
                </a:cxn>
                <a:cxn ang="0">
                  <a:pos x="188" y="107"/>
                </a:cxn>
                <a:cxn ang="0">
                  <a:pos x="213" y="130"/>
                </a:cxn>
                <a:cxn ang="0">
                  <a:pos x="243" y="145"/>
                </a:cxn>
                <a:cxn ang="0">
                  <a:pos x="262" y="153"/>
                </a:cxn>
                <a:cxn ang="0">
                  <a:pos x="270" y="165"/>
                </a:cxn>
                <a:cxn ang="0">
                  <a:pos x="299" y="169"/>
                </a:cxn>
                <a:cxn ang="0">
                  <a:pos x="311" y="186"/>
                </a:cxn>
                <a:cxn ang="0">
                  <a:pos x="328" y="194"/>
                </a:cxn>
                <a:cxn ang="0">
                  <a:pos x="338" y="186"/>
                </a:cxn>
                <a:cxn ang="0">
                  <a:pos x="342" y="202"/>
                </a:cxn>
                <a:cxn ang="0">
                  <a:pos x="354" y="211"/>
                </a:cxn>
                <a:cxn ang="0">
                  <a:pos x="363" y="233"/>
                </a:cxn>
                <a:cxn ang="0">
                  <a:pos x="346" y="248"/>
                </a:cxn>
                <a:cxn ang="0">
                  <a:pos x="331" y="252"/>
                </a:cxn>
                <a:cxn ang="0">
                  <a:pos x="321" y="257"/>
                </a:cxn>
                <a:cxn ang="0">
                  <a:pos x="331" y="265"/>
                </a:cxn>
                <a:cxn ang="0">
                  <a:pos x="327" y="277"/>
                </a:cxn>
                <a:cxn ang="0">
                  <a:pos x="311" y="288"/>
                </a:cxn>
                <a:cxn ang="0">
                  <a:pos x="287" y="292"/>
                </a:cxn>
                <a:cxn ang="0">
                  <a:pos x="258" y="283"/>
                </a:cxn>
                <a:cxn ang="0">
                  <a:pos x="237" y="266"/>
                </a:cxn>
                <a:cxn ang="0">
                  <a:pos x="217" y="245"/>
                </a:cxn>
                <a:cxn ang="0">
                  <a:pos x="192" y="221"/>
                </a:cxn>
                <a:cxn ang="0">
                  <a:pos x="176" y="222"/>
                </a:cxn>
                <a:cxn ang="0">
                  <a:pos x="147" y="214"/>
                </a:cxn>
                <a:cxn ang="0">
                  <a:pos x="139" y="221"/>
                </a:cxn>
                <a:cxn ang="0">
                  <a:pos x="125" y="222"/>
                </a:cxn>
                <a:cxn ang="0">
                  <a:pos x="109" y="200"/>
                </a:cxn>
                <a:cxn ang="0">
                  <a:pos x="104" y="177"/>
                </a:cxn>
                <a:cxn ang="0">
                  <a:pos x="90" y="171"/>
                </a:cxn>
                <a:cxn ang="0">
                  <a:pos x="75" y="171"/>
                </a:cxn>
                <a:cxn ang="0">
                  <a:pos x="67" y="160"/>
                </a:cxn>
                <a:cxn ang="0">
                  <a:pos x="62" y="156"/>
                </a:cxn>
                <a:cxn ang="0">
                  <a:pos x="51" y="157"/>
                </a:cxn>
                <a:cxn ang="0">
                  <a:pos x="46" y="145"/>
                </a:cxn>
                <a:cxn ang="0">
                  <a:pos x="50" y="133"/>
                </a:cxn>
                <a:cxn ang="0">
                  <a:pos x="34" y="130"/>
                </a:cxn>
                <a:cxn ang="0">
                  <a:pos x="19" y="118"/>
                </a:cxn>
                <a:cxn ang="0">
                  <a:pos x="7" y="99"/>
                </a:cxn>
                <a:cxn ang="0">
                  <a:pos x="6" y="74"/>
                </a:cxn>
                <a:cxn ang="0">
                  <a:pos x="24" y="67"/>
                </a:cxn>
                <a:cxn ang="0">
                  <a:pos x="46" y="59"/>
                </a:cxn>
                <a:cxn ang="0">
                  <a:pos x="54" y="40"/>
                </a:cxn>
                <a:cxn ang="0">
                  <a:pos x="57" y="31"/>
                </a:cxn>
                <a:cxn ang="0">
                  <a:pos x="73" y="16"/>
                </a:cxn>
                <a:cxn ang="0">
                  <a:pos x="102" y="4"/>
                </a:cxn>
                <a:cxn ang="0">
                  <a:pos x="121" y="10"/>
                </a:cxn>
                <a:cxn ang="0">
                  <a:pos x="137" y="2"/>
                </a:cxn>
              </a:cxnLst>
              <a:rect l="0" t="0" r="r" b="b"/>
              <a:pathLst>
                <a:path w="363" h="293">
                  <a:moveTo>
                    <a:pt x="139" y="0"/>
                  </a:moveTo>
                  <a:lnTo>
                    <a:pt x="148" y="1"/>
                  </a:lnTo>
                  <a:lnTo>
                    <a:pt x="156" y="4"/>
                  </a:lnTo>
                  <a:lnTo>
                    <a:pt x="160" y="6"/>
                  </a:lnTo>
                  <a:lnTo>
                    <a:pt x="161" y="9"/>
                  </a:lnTo>
                  <a:lnTo>
                    <a:pt x="164" y="12"/>
                  </a:lnTo>
                  <a:lnTo>
                    <a:pt x="167" y="16"/>
                  </a:lnTo>
                  <a:lnTo>
                    <a:pt x="172" y="20"/>
                  </a:lnTo>
                  <a:lnTo>
                    <a:pt x="176" y="24"/>
                  </a:lnTo>
                  <a:lnTo>
                    <a:pt x="172" y="32"/>
                  </a:lnTo>
                  <a:lnTo>
                    <a:pt x="168" y="41"/>
                  </a:lnTo>
                  <a:lnTo>
                    <a:pt x="164" y="52"/>
                  </a:lnTo>
                  <a:lnTo>
                    <a:pt x="161" y="62"/>
                  </a:lnTo>
                  <a:lnTo>
                    <a:pt x="160" y="68"/>
                  </a:lnTo>
                  <a:lnTo>
                    <a:pt x="160" y="74"/>
                  </a:lnTo>
                  <a:lnTo>
                    <a:pt x="161" y="76"/>
                  </a:lnTo>
                  <a:lnTo>
                    <a:pt x="163" y="78"/>
                  </a:lnTo>
                  <a:lnTo>
                    <a:pt x="166" y="79"/>
                  </a:lnTo>
                  <a:lnTo>
                    <a:pt x="170" y="87"/>
                  </a:lnTo>
                  <a:lnTo>
                    <a:pt x="172" y="90"/>
                  </a:lnTo>
                  <a:lnTo>
                    <a:pt x="180" y="94"/>
                  </a:lnTo>
                  <a:lnTo>
                    <a:pt x="186" y="99"/>
                  </a:lnTo>
                  <a:lnTo>
                    <a:pt x="186" y="102"/>
                  </a:lnTo>
                  <a:lnTo>
                    <a:pt x="188" y="107"/>
                  </a:lnTo>
                  <a:lnTo>
                    <a:pt x="196" y="111"/>
                  </a:lnTo>
                  <a:lnTo>
                    <a:pt x="203" y="115"/>
                  </a:lnTo>
                  <a:lnTo>
                    <a:pt x="209" y="122"/>
                  </a:lnTo>
                  <a:lnTo>
                    <a:pt x="213" y="130"/>
                  </a:lnTo>
                  <a:lnTo>
                    <a:pt x="221" y="134"/>
                  </a:lnTo>
                  <a:lnTo>
                    <a:pt x="230" y="136"/>
                  </a:lnTo>
                  <a:lnTo>
                    <a:pt x="235" y="137"/>
                  </a:lnTo>
                  <a:lnTo>
                    <a:pt x="243" y="145"/>
                  </a:lnTo>
                  <a:lnTo>
                    <a:pt x="252" y="148"/>
                  </a:lnTo>
                  <a:lnTo>
                    <a:pt x="257" y="149"/>
                  </a:lnTo>
                  <a:lnTo>
                    <a:pt x="260" y="152"/>
                  </a:lnTo>
                  <a:lnTo>
                    <a:pt x="262" y="153"/>
                  </a:lnTo>
                  <a:lnTo>
                    <a:pt x="265" y="156"/>
                  </a:lnTo>
                  <a:lnTo>
                    <a:pt x="266" y="160"/>
                  </a:lnTo>
                  <a:lnTo>
                    <a:pt x="268" y="163"/>
                  </a:lnTo>
                  <a:lnTo>
                    <a:pt x="270" y="165"/>
                  </a:lnTo>
                  <a:lnTo>
                    <a:pt x="277" y="167"/>
                  </a:lnTo>
                  <a:lnTo>
                    <a:pt x="285" y="168"/>
                  </a:lnTo>
                  <a:lnTo>
                    <a:pt x="293" y="168"/>
                  </a:lnTo>
                  <a:lnTo>
                    <a:pt x="299" y="169"/>
                  </a:lnTo>
                  <a:lnTo>
                    <a:pt x="301" y="173"/>
                  </a:lnTo>
                  <a:lnTo>
                    <a:pt x="301" y="177"/>
                  </a:lnTo>
                  <a:lnTo>
                    <a:pt x="307" y="183"/>
                  </a:lnTo>
                  <a:lnTo>
                    <a:pt x="311" y="186"/>
                  </a:lnTo>
                  <a:lnTo>
                    <a:pt x="316" y="190"/>
                  </a:lnTo>
                  <a:lnTo>
                    <a:pt x="321" y="192"/>
                  </a:lnTo>
                  <a:lnTo>
                    <a:pt x="326" y="194"/>
                  </a:lnTo>
                  <a:lnTo>
                    <a:pt x="328" y="194"/>
                  </a:lnTo>
                  <a:lnTo>
                    <a:pt x="331" y="192"/>
                  </a:lnTo>
                  <a:lnTo>
                    <a:pt x="335" y="188"/>
                  </a:lnTo>
                  <a:lnTo>
                    <a:pt x="336" y="186"/>
                  </a:lnTo>
                  <a:lnTo>
                    <a:pt x="338" y="186"/>
                  </a:lnTo>
                  <a:lnTo>
                    <a:pt x="339" y="187"/>
                  </a:lnTo>
                  <a:lnTo>
                    <a:pt x="340" y="190"/>
                  </a:lnTo>
                  <a:lnTo>
                    <a:pt x="340" y="198"/>
                  </a:lnTo>
                  <a:lnTo>
                    <a:pt x="342" y="202"/>
                  </a:lnTo>
                  <a:lnTo>
                    <a:pt x="343" y="204"/>
                  </a:lnTo>
                  <a:lnTo>
                    <a:pt x="344" y="206"/>
                  </a:lnTo>
                  <a:lnTo>
                    <a:pt x="348" y="208"/>
                  </a:lnTo>
                  <a:lnTo>
                    <a:pt x="354" y="211"/>
                  </a:lnTo>
                  <a:lnTo>
                    <a:pt x="358" y="212"/>
                  </a:lnTo>
                  <a:lnTo>
                    <a:pt x="360" y="218"/>
                  </a:lnTo>
                  <a:lnTo>
                    <a:pt x="360" y="222"/>
                  </a:lnTo>
                  <a:lnTo>
                    <a:pt x="363" y="233"/>
                  </a:lnTo>
                  <a:lnTo>
                    <a:pt x="359" y="235"/>
                  </a:lnTo>
                  <a:lnTo>
                    <a:pt x="356" y="239"/>
                  </a:lnTo>
                  <a:lnTo>
                    <a:pt x="348" y="245"/>
                  </a:lnTo>
                  <a:lnTo>
                    <a:pt x="346" y="248"/>
                  </a:lnTo>
                  <a:lnTo>
                    <a:pt x="344" y="250"/>
                  </a:lnTo>
                  <a:lnTo>
                    <a:pt x="342" y="253"/>
                  </a:lnTo>
                  <a:lnTo>
                    <a:pt x="334" y="253"/>
                  </a:lnTo>
                  <a:lnTo>
                    <a:pt x="331" y="252"/>
                  </a:lnTo>
                  <a:lnTo>
                    <a:pt x="328" y="252"/>
                  </a:lnTo>
                  <a:lnTo>
                    <a:pt x="324" y="253"/>
                  </a:lnTo>
                  <a:lnTo>
                    <a:pt x="321" y="254"/>
                  </a:lnTo>
                  <a:lnTo>
                    <a:pt x="321" y="257"/>
                  </a:lnTo>
                  <a:lnTo>
                    <a:pt x="323" y="260"/>
                  </a:lnTo>
                  <a:lnTo>
                    <a:pt x="326" y="261"/>
                  </a:lnTo>
                  <a:lnTo>
                    <a:pt x="328" y="264"/>
                  </a:lnTo>
                  <a:lnTo>
                    <a:pt x="331" y="265"/>
                  </a:lnTo>
                  <a:lnTo>
                    <a:pt x="336" y="270"/>
                  </a:lnTo>
                  <a:lnTo>
                    <a:pt x="332" y="274"/>
                  </a:lnTo>
                  <a:lnTo>
                    <a:pt x="330" y="274"/>
                  </a:lnTo>
                  <a:lnTo>
                    <a:pt x="327" y="277"/>
                  </a:lnTo>
                  <a:lnTo>
                    <a:pt x="323" y="285"/>
                  </a:lnTo>
                  <a:lnTo>
                    <a:pt x="320" y="289"/>
                  </a:lnTo>
                  <a:lnTo>
                    <a:pt x="319" y="292"/>
                  </a:lnTo>
                  <a:lnTo>
                    <a:pt x="311" y="288"/>
                  </a:lnTo>
                  <a:lnTo>
                    <a:pt x="303" y="285"/>
                  </a:lnTo>
                  <a:lnTo>
                    <a:pt x="297" y="284"/>
                  </a:lnTo>
                  <a:lnTo>
                    <a:pt x="289" y="289"/>
                  </a:lnTo>
                  <a:lnTo>
                    <a:pt x="287" y="292"/>
                  </a:lnTo>
                  <a:lnTo>
                    <a:pt x="281" y="293"/>
                  </a:lnTo>
                  <a:lnTo>
                    <a:pt x="273" y="292"/>
                  </a:lnTo>
                  <a:lnTo>
                    <a:pt x="265" y="287"/>
                  </a:lnTo>
                  <a:lnTo>
                    <a:pt x="258" y="283"/>
                  </a:lnTo>
                  <a:lnTo>
                    <a:pt x="250" y="279"/>
                  </a:lnTo>
                  <a:lnTo>
                    <a:pt x="246" y="277"/>
                  </a:lnTo>
                  <a:lnTo>
                    <a:pt x="242" y="274"/>
                  </a:lnTo>
                  <a:lnTo>
                    <a:pt x="237" y="266"/>
                  </a:lnTo>
                  <a:lnTo>
                    <a:pt x="235" y="262"/>
                  </a:lnTo>
                  <a:lnTo>
                    <a:pt x="233" y="258"/>
                  </a:lnTo>
                  <a:lnTo>
                    <a:pt x="226" y="250"/>
                  </a:lnTo>
                  <a:lnTo>
                    <a:pt x="217" y="245"/>
                  </a:lnTo>
                  <a:lnTo>
                    <a:pt x="206" y="239"/>
                  </a:lnTo>
                  <a:lnTo>
                    <a:pt x="203" y="235"/>
                  </a:lnTo>
                  <a:lnTo>
                    <a:pt x="200" y="233"/>
                  </a:lnTo>
                  <a:lnTo>
                    <a:pt x="192" y="221"/>
                  </a:lnTo>
                  <a:lnTo>
                    <a:pt x="188" y="218"/>
                  </a:lnTo>
                  <a:lnTo>
                    <a:pt x="184" y="217"/>
                  </a:lnTo>
                  <a:lnTo>
                    <a:pt x="182" y="217"/>
                  </a:lnTo>
                  <a:lnTo>
                    <a:pt x="176" y="222"/>
                  </a:lnTo>
                  <a:lnTo>
                    <a:pt x="172" y="223"/>
                  </a:lnTo>
                  <a:lnTo>
                    <a:pt x="167" y="223"/>
                  </a:lnTo>
                  <a:lnTo>
                    <a:pt x="151" y="215"/>
                  </a:lnTo>
                  <a:lnTo>
                    <a:pt x="147" y="214"/>
                  </a:lnTo>
                  <a:lnTo>
                    <a:pt x="143" y="214"/>
                  </a:lnTo>
                  <a:lnTo>
                    <a:pt x="140" y="217"/>
                  </a:lnTo>
                  <a:lnTo>
                    <a:pt x="140" y="219"/>
                  </a:lnTo>
                  <a:lnTo>
                    <a:pt x="139" y="221"/>
                  </a:lnTo>
                  <a:lnTo>
                    <a:pt x="139" y="222"/>
                  </a:lnTo>
                  <a:lnTo>
                    <a:pt x="137" y="223"/>
                  </a:lnTo>
                  <a:lnTo>
                    <a:pt x="132" y="223"/>
                  </a:lnTo>
                  <a:lnTo>
                    <a:pt x="125" y="222"/>
                  </a:lnTo>
                  <a:lnTo>
                    <a:pt x="118" y="219"/>
                  </a:lnTo>
                  <a:lnTo>
                    <a:pt x="114" y="217"/>
                  </a:lnTo>
                  <a:lnTo>
                    <a:pt x="110" y="211"/>
                  </a:lnTo>
                  <a:lnTo>
                    <a:pt x="109" y="200"/>
                  </a:lnTo>
                  <a:lnTo>
                    <a:pt x="108" y="191"/>
                  </a:lnTo>
                  <a:lnTo>
                    <a:pt x="108" y="187"/>
                  </a:lnTo>
                  <a:lnTo>
                    <a:pt x="105" y="181"/>
                  </a:lnTo>
                  <a:lnTo>
                    <a:pt x="104" y="177"/>
                  </a:lnTo>
                  <a:lnTo>
                    <a:pt x="100" y="175"/>
                  </a:lnTo>
                  <a:lnTo>
                    <a:pt x="97" y="172"/>
                  </a:lnTo>
                  <a:lnTo>
                    <a:pt x="94" y="171"/>
                  </a:lnTo>
                  <a:lnTo>
                    <a:pt x="90" y="171"/>
                  </a:lnTo>
                  <a:lnTo>
                    <a:pt x="88" y="172"/>
                  </a:lnTo>
                  <a:lnTo>
                    <a:pt x="84" y="173"/>
                  </a:lnTo>
                  <a:lnTo>
                    <a:pt x="78" y="173"/>
                  </a:lnTo>
                  <a:lnTo>
                    <a:pt x="75" y="171"/>
                  </a:lnTo>
                  <a:lnTo>
                    <a:pt x="71" y="169"/>
                  </a:lnTo>
                  <a:lnTo>
                    <a:pt x="69" y="167"/>
                  </a:lnTo>
                  <a:lnTo>
                    <a:pt x="69" y="164"/>
                  </a:lnTo>
                  <a:lnTo>
                    <a:pt x="67" y="160"/>
                  </a:lnTo>
                  <a:lnTo>
                    <a:pt x="67" y="157"/>
                  </a:lnTo>
                  <a:lnTo>
                    <a:pt x="66" y="155"/>
                  </a:lnTo>
                  <a:lnTo>
                    <a:pt x="65" y="153"/>
                  </a:lnTo>
                  <a:lnTo>
                    <a:pt x="62" y="156"/>
                  </a:lnTo>
                  <a:lnTo>
                    <a:pt x="61" y="159"/>
                  </a:lnTo>
                  <a:lnTo>
                    <a:pt x="58" y="161"/>
                  </a:lnTo>
                  <a:lnTo>
                    <a:pt x="54" y="160"/>
                  </a:lnTo>
                  <a:lnTo>
                    <a:pt x="51" y="157"/>
                  </a:lnTo>
                  <a:lnTo>
                    <a:pt x="46" y="157"/>
                  </a:lnTo>
                  <a:lnTo>
                    <a:pt x="45" y="156"/>
                  </a:lnTo>
                  <a:lnTo>
                    <a:pt x="45" y="149"/>
                  </a:lnTo>
                  <a:lnTo>
                    <a:pt x="46" y="145"/>
                  </a:lnTo>
                  <a:lnTo>
                    <a:pt x="46" y="141"/>
                  </a:lnTo>
                  <a:lnTo>
                    <a:pt x="49" y="136"/>
                  </a:lnTo>
                  <a:lnTo>
                    <a:pt x="49" y="134"/>
                  </a:lnTo>
                  <a:lnTo>
                    <a:pt x="50" y="133"/>
                  </a:lnTo>
                  <a:lnTo>
                    <a:pt x="50" y="130"/>
                  </a:lnTo>
                  <a:lnTo>
                    <a:pt x="49" y="129"/>
                  </a:lnTo>
                  <a:lnTo>
                    <a:pt x="42" y="129"/>
                  </a:lnTo>
                  <a:lnTo>
                    <a:pt x="34" y="130"/>
                  </a:lnTo>
                  <a:lnTo>
                    <a:pt x="19" y="130"/>
                  </a:lnTo>
                  <a:lnTo>
                    <a:pt x="16" y="128"/>
                  </a:lnTo>
                  <a:lnTo>
                    <a:pt x="16" y="122"/>
                  </a:lnTo>
                  <a:lnTo>
                    <a:pt x="19" y="118"/>
                  </a:lnTo>
                  <a:lnTo>
                    <a:pt x="19" y="111"/>
                  </a:lnTo>
                  <a:lnTo>
                    <a:pt x="14" y="105"/>
                  </a:lnTo>
                  <a:lnTo>
                    <a:pt x="10" y="101"/>
                  </a:lnTo>
                  <a:lnTo>
                    <a:pt x="7" y="99"/>
                  </a:lnTo>
                  <a:lnTo>
                    <a:pt x="3" y="97"/>
                  </a:lnTo>
                  <a:lnTo>
                    <a:pt x="0" y="94"/>
                  </a:lnTo>
                  <a:lnTo>
                    <a:pt x="0" y="90"/>
                  </a:lnTo>
                  <a:lnTo>
                    <a:pt x="6" y="74"/>
                  </a:lnTo>
                  <a:lnTo>
                    <a:pt x="7" y="71"/>
                  </a:lnTo>
                  <a:lnTo>
                    <a:pt x="10" y="70"/>
                  </a:lnTo>
                  <a:lnTo>
                    <a:pt x="16" y="68"/>
                  </a:lnTo>
                  <a:lnTo>
                    <a:pt x="24" y="67"/>
                  </a:lnTo>
                  <a:lnTo>
                    <a:pt x="32" y="67"/>
                  </a:lnTo>
                  <a:lnTo>
                    <a:pt x="39" y="64"/>
                  </a:lnTo>
                  <a:lnTo>
                    <a:pt x="43" y="62"/>
                  </a:lnTo>
                  <a:lnTo>
                    <a:pt x="46" y="59"/>
                  </a:lnTo>
                  <a:lnTo>
                    <a:pt x="49" y="58"/>
                  </a:lnTo>
                  <a:lnTo>
                    <a:pt x="51" y="55"/>
                  </a:lnTo>
                  <a:lnTo>
                    <a:pt x="54" y="51"/>
                  </a:lnTo>
                  <a:lnTo>
                    <a:pt x="54" y="40"/>
                  </a:lnTo>
                  <a:lnTo>
                    <a:pt x="53" y="37"/>
                  </a:lnTo>
                  <a:lnTo>
                    <a:pt x="54" y="35"/>
                  </a:lnTo>
                  <a:lnTo>
                    <a:pt x="55" y="33"/>
                  </a:lnTo>
                  <a:lnTo>
                    <a:pt x="57" y="31"/>
                  </a:lnTo>
                  <a:lnTo>
                    <a:pt x="61" y="28"/>
                  </a:lnTo>
                  <a:lnTo>
                    <a:pt x="66" y="24"/>
                  </a:lnTo>
                  <a:lnTo>
                    <a:pt x="70" y="20"/>
                  </a:lnTo>
                  <a:lnTo>
                    <a:pt x="73" y="16"/>
                  </a:lnTo>
                  <a:lnTo>
                    <a:pt x="75" y="13"/>
                  </a:lnTo>
                  <a:lnTo>
                    <a:pt x="79" y="10"/>
                  </a:lnTo>
                  <a:lnTo>
                    <a:pt x="90" y="6"/>
                  </a:lnTo>
                  <a:lnTo>
                    <a:pt x="102" y="4"/>
                  </a:lnTo>
                  <a:lnTo>
                    <a:pt x="102" y="9"/>
                  </a:lnTo>
                  <a:lnTo>
                    <a:pt x="105" y="12"/>
                  </a:lnTo>
                  <a:lnTo>
                    <a:pt x="112" y="12"/>
                  </a:lnTo>
                  <a:lnTo>
                    <a:pt x="121" y="10"/>
                  </a:lnTo>
                  <a:lnTo>
                    <a:pt x="131" y="10"/>
                  </a:lnTo>
                  <a:lnTo>
                    <a:pt x="136" y="8"/>
                  </a:lnTo>
                  <a:lnTo>
                    <a:pt x="137" y="6"/>
                  </a:lnTo>
                  <a:lnTo>
                    <a:pt x="137" y="2"/>
                  </a:lnTo>
                  <a:lnTo>
                    <a:pt x="139"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6" name="Freeform 74">
              <a:extLst>
                <a:ext uri="{FF2B5EF4-FFF2-40B4-BE49-F238E27FC236}">
                  <a16:creationId xmlns:a16="http://schemas.microsoft.com/office/drawing/2014/main" id="{81930F6C-27F7-2949-0A34-21EB5687C416}"/>
                </a:ext>
              </a:extLst>
            </p:cNvPr>
            <p:cNvSpPr>
              <a:spLocks/>
            </p:cNvSpPr>
            <p:nvPr/>
          </p:nvSpPr>
          <p:spPr bwMode="auto">
            <a:xfrm>
              <a:off x="1719770" y="3774174"/>
              <a:ext cx="19779" cy="16483"/>
            </a:xfrm>
            <a:custGeom>
              <a:avLst/>
              <a:gdLst/>
              <a:ahLst/>
              <a:cxnLst>
                <a:cxn ang="0">
                  <a:pos x="0" y="0"/>
                </a:cxn>
                <a:cxn ang="0">
                  <a:pos x="5" y="0"/>
                </a:cxn>
                <a:cxn ang="0">
                  <a:pos x="8" y="3"/>
                </a:cxn>
                <a:cxn ang="0">
                  <a:pos x="12" y="4"/>
                </a:cxn>
                <a:cxn ang="0">
                  <a:pos x="11" y="7"/>
                </a:cxn>
                <a:cxn ang="0">
                  <a:pos x="8" y="10"/>
                </a:cxn>
                <a:cxn ang="0">
                  <a:pos x="7" y="10"/>
                </a:cxn>
                <a:cxn ang="0">
                  <a:pos x="4" y="8"/>
                </a:cxn>
                <a:cxn ang="0">
                  <a:pos x="0" y="0"/>
                </a:cxn>
              </a:cxnLst>
              <a:rect l="0" t="0" r="r" b="b"/>
              <a:pathLst>
                <a:path w="12" h="10">
                  <a:moveTo>
                    <a:pt x="0" y="0"/>
                  </a:moveTo>
                  <a:lnTo>
                    <a:pt x="5" y="0"/>
                  </a:lnTo>
                  <a:lnTo>
                    <a:pt x="8" y="3"/>
                  </a:lnTo>
                  <a:lnTo>
                    <a:pt x="12" y="4"/>
                  </a:lnTo>
                  <a:lnTo>
                    <a:pt x="11" y="7"/>
                  </a:lnTo>
                  <a:lnTo>
                    <a:pt x="8" y="10"/>
                  </a:lnTo>
                  <a:lnTo>
                    <a:pt x="7" y="10"/>
                  </a:lnTo>
                  <a:lnTo>
                    <a:pt x="4" y="8"/>
                  </a:lnTo>
                  <a:lnTo>
                    <a:pt x="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7" name="Freeform 75">
              <a:extLst>
                <a:ext uri="{FF2B5EF4-FFF2-40B4-BE49-F238E27FC236}">
                  <a16:creationId xmlns:a16="http://schemas.microsoft.com/office/drawing/2014/main" id="{3C67B69D-2946-7E62-1717-652858212B24}"/>
                </a:ext>
              </a:extLst>
            </p:cNvPr>
            <p:cNvSpPr>
              <a:spLocks/>
            </p:cNvSpPr>
            <p:nvPr/>
          </p:nvSpPr>
          <p:spPr bwMode="auto">
            <a:xfrm>
              <a:off x="1606038" y="4225810"/>
              <a:ext cx="260433" cy="201094"/>
            </a:xfrm>
            <a:custGeom>
              <a:avLst/>
              <a:gdLst/>
              <a:ahLst/>
              <a:cxnLst>
                <a:cxn ang="0">
                  <a:pos x="47" y="2"/>
                </a:cxn>
                <a:cxn ang="0">
                  <a:pos x="50" y="9"/>
                </a:cxn>
                <a:cxn ang="0">
                  <a:pos x="65" y="19"/>
                </a:cxn>
                <a:cxn ang="0">
                  <a:pos x="76" y="28"/>
                </a:cxn>
                <a:cxn ang="0">
                  <a:pos x="78" y="40"/>
                </a:cxn>
                <a:cxn ang="0">
                  <a:pos x="80" y="54"/>
                </a:cxn>
                <a:cxn ang="0">
                  <a:pos x="89" y="70"/>
                </a:cxn>
                <a:cxn ang="0">
                  <a:pos x="97" y="77"/>
                </a:cxn>
                <a:cxn ang="0">
                  <a:pos x="101" y="73"/>
                </a:cxn>
                <a:cxn ang="0">
                  <a:pos x="107" y="68"/>
                </a:cxn>
                <a:cxn ang="0">
                  <a:pos x="117" y="67"/>
                </a:cxn>
                <a:cxn ang="0">
                  <a:pos x="128" y="66"/>
                </a:cxn>
                <a:cxn ang="0">
                  <a:pos x="136" y="62"/>
                </a:cxn>
                <a:cxn ang="0">
                  <a:pos x="143" y="60"/>
                </a:cxn>
                <a:cxn ang="0">
                  <a:pos x="141" y="64"/>
                </a:cxn>
                <a:cxn ang="0">
                  <a:pos x="144" y="71"/>
                </a:cxn>
                <a:cxn ang="0">
                  <a:pos x="158" y="75"/>
                </a:cxn>
                <a:cxn ang="0">
                  <a:pos x="154" y="93"/>
                </a:cxn>
                <a:cxn ang="0">
                  <a:pos x="155" y="99"/>
                </a:cxn>
                <a:cxn ang="0">
                  <a:pos x="147" y="109"/>
                </a:cxn>
                <a:cxn ang="0">
                  <a:pos x="146" y="122"/>
                </a:cxn>
                <a:cxn ang="0">
                  <a:pos x="120" y="118"/>
                </a:cxn>
                <a:cxn ang="0">
                  <a:pos x="105" y="120"/>
                </a:cxn>
                <a:cxn ang="0">
                  <a:pos x="92" y="118"/>
                </a:cxn>
                <a:cxn ang="0">
                  <a:pos x="86" y="110"/>
                </a:cxn>
                <a:cxn ang="0">
                  <a:pos x="81" y="104"/>
                </a:cxn>
                <a:cxn ang="0">
                  <a:pos x="74" y="101"/>
                </a:cxn>
                <a:cxn ang="0">
                  <a:pos x="69" y="99"/>
                </a:cxn>
                <a:cxn ang="0">
                  <a:pos x="62" y="105"/>
                </a:cxn>
                <a:cxn ang="0">
                  <a:pos x="58" y="108"/>
                </a:cxn>
                <a:cxn ang="0">
                  <a:pos x="50" y="99"/>
                </a:cxn>
                <a:cxn ang="0">
                  <a:pos x="42" y="82"/>
                </a:cxn>
                <a:cxn ang="0">
                  <a:pos x="30" y="73"/>
                </a:cxn>
                <a:cxn ang="0">
                  <a:pos x="15" y="66"/>
                </a:cxn>
                <a:cxn ang="0">
                  <a:pos x="0" y="52"/>
                </a:cxn>
                <a:cxn ang="0">
                  <a:pos x="3" y="37"/>
                </a:cxn>
                <a:cxn ang="0">
                  <a:pos x="10" y="36"/>
                </a:cxn>
                <a:cxn ang="0">
                  <a:pos x="19" y="37"/>
                </a:cxn>
                <a:cxn ang="0">
                  <a:pos x="20" y="32"/>
                </a:cxn>
                <a:cxn ang="0">
                  <a:pos x="19" y="27"/>
                </a:cxn>
                <a:cxn ang="0">
                  <a:pos x="26" y="28"/>
                </a:cxn>
                <a:cxn ang="0">
                  <a:pos x="31" y="24"/>
                </a:cxn>
                <a:cxn ang="0">
                  <a:pos x="37" y="17"/>
                </a:cxn>
                <a:cxn ang="0">
                  <a:pos x="43" y="5"/>
                </a:cxn>
              </a:cxnLst>
              <a:rect l="0" t="0" r="r" b="b"/>
              <a:pathLst>
                <a:path w="158" h="122">
                  <a:moveTo>
                    <a:pt x="47" y="0"/>
                  </a:moveTo>
                  <a:lnTo>
                    <a:pt x="47" y="2"/>
                  </a:lnTo>
                  <a:lnTo>
                    <a:pt x="49" y="5"/>
                  </a:lnTo>
                  <a:lnTo>
                    <a:pt x="50" y="9"/>
                  </a:lnTo>
                  <a:lnTo>
                    <a:pt x="57" y="15"/>
                  </a:lnTo>
                  <a:lnTo>
                    <a:pt x="65" y="19"/>
                  </a:lnTo>
                  <a:lnTo>
                    <a:pt x="73" y="24"/>
                  </a:lnTo>
                  <a:lnTo>
                    <a:pt x="76" y="28"/>
                  </a:lnTo>
                  <a:lnTo>
                    <a:pt x="76" y="32"/>
                  </a:lnTo>
                  <a:lnTo>
                    <a:pt x="78" y="40"/>
                  </a:lnTo>
                  <a:lnTo>
                    <a:pt x="78" y="46"/>
                  </a:lnTo>
                  <a:lnTo>
                    <a:pt x="80" y="54"/>
                  </a:lnTo>
                  <a:lnTo>
                    <a:pt x="84" y="62"/>
                  </a:lnTo>
                  <a:lnTo>
                    <a:pt x="89" y="70"/>
                  </a:lnTo>
                  <a:lnTo>
                    <a:pt x="96" y="77"/>
                  </a:lnTo>
                  <a:lnTo>
                    <a:pt x="97" y="77"/>
                  </a:lnTo>
                  <a:lnTo>
                    <a:pt x="100" y="75"/>
                  </a:lnTo>
                  <a:lnTo>
                    <a:pt x="101" y="73"/>
                  </a:lnTo>
                  <a:lnTo>
                    <a:pt x="104" y="71"/>
                  </a:lnTo>
                  <a:lnTo>
                    <a:pt x="107" y="68"/>
                  </a:lnTo>
                  <a:lnTo>
                    <a:pt x="115" y="68"/>
                  </a:lnTo>
                  <a:lnTo>
                    <a:pt x="117" y="67"/>
                  </a:lnTo>
                  <a:lnTo>
                    <a:pt x="125" y="67"/>
                  </a:lnTo>
                  <a:lnTo>
                    <a:pt x="128" y="66"/>
                  </a:lnTo>
                  <a:lnTo>
                    <a:pt x="132" y="64"/>
                  </a:lnTo>
                  <a:lnTo>
                    <a:pt x="136" y="62"/>
                  </a:lnTo>
                  <a:lnTo>
                    <a:pt x="139" y="60"/>
                  </a:lnTo>
                  <a:lnTo>
                    <a:pt x="143" y="60"/>
                  </a:lnTo>
                  <a:lnTo>
                    <a:pt x="143" y="62"/>
                  </a:lnTo>
                  <a:lnTo>
                    <a:pt x="141" y="64"/>
                  </a:lnTo>
                  <a:lnTo>
                    <a:pt x="141" y="66"/>
                  </a:lnTo>
                  <a:lnTo>
                    <a:pt x="144" y="71"/>
                  </a:lnTo>
                  <a:lnTo>
                    <a:pt x="152" y="74"/>
                  </a:lnTo>
                  <a:lnTo>
                    <a:pt x="158" y="75"/>
                  </a:lnTo>
                  <a:lnTo>
                    <a:pt x="156" y="82"/>
                  </a:lnTo>
                  <a:lnTo>
                    <a:pt x="154" y="93"/>
                  </a:lnTo>
                  <a:lnTo>
                    <a:pt x="152" y="94"/>
                  </a:lnTo>
                  <a:lnTo>
                    <a:pt x="155" y="99"/>
                  </a:lnTo>
                  <a:lnTo>
                    <a:pt x="148" y="106"/>
                  </a:lnTo>
                  <a:lnTo>
                    <a:pt x="147" y="109"/>
                  </a:lnTo>
                  <a:lnTo>
                    <a:pt x="146" y="110"/>
                  </a:lnTo>
                  <a:lnTo>
                    <a:pt x="146" y="122"/>
                  </a:lnTo>
                  <a:lnTo>
                    <a:pt x="131" y="122"/>
                  </a:lnTo>
                  <a:lnTo>
                    <a:pt x="120" y="118"/>
                  </a:lnTo>
                  <a:lnTo>
                    <a:pt x="112" y="117"/>
                  </a:lnTo>
                  <a:lnTo>
                    <a:pt x="105" y="120"/>
                  </a:lnTo>
                  <a:lnTo>
                    <a:pt x="98" y="121"/>
                  </a:lnTo>
                  <a:lnTo>
                    <a:pt x="92" y="118"/>
                  </a:lnTo>
                  <a:lnTo>
                    <a:pt x="86" y="113"/>
                  </a:lnTo>
                  <a:lnTo>
                    <a:pt x="86" y="110"/>
                  </a:lnTo>
                  <a:lnTo>
                    <a:pt x="85" y="108"/>
                  </a:lnTo>
                  <a:lnTo>
                    <a:pt x="81" y="104"/>
                  </a:lnTo>
                  <a:lnTo>
                    <a:pt x="76" y="101"/>
                  </a:lnTo>
                  <a:lnTo>
                    <a:pt x="74" y="101"/>
                  </a:lnTo>
                  <a:lnTo>
                    <a:pt x="72" y="99"/>
                  </a:lnTo>
                  <a:lnTo>
                    <a:pt x="69" y="99"/>
                  </a:lnTo>
                  <a:lnTo>
                    <a:pt x="63" y="102"/>
                  </a:lnTo>
                  <a:lnTo>
                    <a:pt x="62" y="105"/>
                  </a:lnTo>
                  <a:lnTo>
                    <a:pt x="59" y="106"/>
                  </a:lnTo>
                  <a:lnTo>
                    <a:pt x="58" y="108"/>
                  </a:lnTo>
                  <a:lnTo>
                    <a:pt x="55" y="106"/>
                  </a:lnTo>
                  <a:lnTo>
                    <a:pt x="50" y="99"/>
                  </a:lnTo>
                  <a:lnTo>
                    <a:pt x="46" y="91"/>
                  </a:lnTo>
                  <a:lnTo>
                    <a:pt x="42" y="82"/>
                  </a:lnTo>
                  <a:lnTo>
                    <a:pt x="38" y="77"/>
                  </a:lnTo>
                  <a:lnTo>
                    <a:pt x="30" y="73"/>
                  </a:lnTo>
                  <a:lnTo>
                    <a:pt x="23" y="70"/>
                  </a:lnTo>
                  <a:lnTo>
                    <a:pt x="15" y="66"/>
                  </a:lnTo>
                  <a:lnTo>
                    <a:pt x="4" y="58"/>
                  </a:lnTo>
                  <a:lnTo>
                    <a:pt x="0" y="52"/>
                  </a:lnTo>
                  <a:lnTo>
                    <a:pt x="3" y="44"/>
                  </a:lnTo>
                  <a:lnTo>
                    <a:pt x="3" y="37"/>
                  </a:lnTo>
                  <a:lnTo>
                    <a:pt x="4" y="36"/>
                  </a:lnTo>
                  <a:lnTo>
                    <a:pt x="10" y="36"/>
                  </a:lnTo>
                  <a:lnTo>
                    <a:pt x="12" y="37"/>
                  </a:lnTo>
                  <a:lnTo>
                    <a:pt x="19" y="37"/>
                  </a:lnTo>
                  <a:lnTo>
                    <a:pt x="20" y="36"/>
                  </a:lnTo>
                  <a:lnTo>
                    <a:pt x="20" y="32"/>
                  </a:lnTo>
                  <a:lnTo>
                    <a:pt x="19" y="31"/>
                  </a:lnTo>
                  <a:lnTo>
                    <a:pt x="19" y="27"/>
                  </a:lnTo>
                  <a:lnTo>
                    <a:pt x="20" y="28"/>
                  </a:lnTo>
                  <a:lnTo>
                    <a:pt x="26" y="28"/>
                  </a:lnTo>
                  <a:lnTo>
                    <a:pt x="29" y="27"/>
                  </a:lnTo>
                  <a:lnTo>
                    <a:pt x="31" y="24"/>
                  </a:lnTo>
                  <a:lnTo>
                    <a:pt x="34" y="20"/>
                  </a:lnTo>
                  <a:lnTo>
                    <a:pt x="37" y="17"/>
                  </a:lnTo>
                  <a:lnTo>
                    <a:pt x="39" y="12"/>
                  </a:lnTo>
                  <a:lnTo>
                    <a:pt x="43" y="5"/>
                  </a:lnTo>
                  <a:lnTo>
                    <a:pt x="4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28" name="Freeform 76">
              <a:extLst>
                <a:ext uri="{FF2B5EF4-FFF2-40B4-BE49-F238E27FC236}">
                  <a16:creationId xmlns:a16="http://schemas.microsoft.com/office/drawing/2014/main" id="{6CF3F2D6-EA90-61BF-D8CB-D4A8D5BAE2F6}"/>
                </a:ext>
              </a:extLst>
            </p:cNvPr>
            <p:cNvSpPr>
              <a:spLocks/>
            </p:cNvSpPr>
            <p:nvPr/>
          </p:nvSpPr>
          <p:spPr bwMode="auto">
            <a:xfrm>
              <a:off x="1660431" y="4060980"/>
              <a:ext cx="435153" cy="291751"/>
            </a:xfrm>
            <a:custGeom>
              <a:avLst/>
              <a:gdLst/>
              <a:ahLst/>
              <a:cxnLst>
                <a:cxn ang="0">
                  <a:pos x="199" y="1"/>
                </a:cxn>
                <a:cxn ang="0">
                  <a:pos x="201" y="9"/>
                </a:cxn>
                <a:cxn ang="0">
                  <a:pos x="219" y="19"/>
                </a:cxn>
                <a:cxn ang="0">
                  <a:pos x="238" y="27"/>
                </a:cxn>
                <a:cxn ang="0">
                  <a:pos x="250" y="45"/>
                </a:cxn>
                <a:cxn ang="0">
                  <a:pos x="264" y="62"/>
                </a:cxn>
                <a:cxn ang="0">
                  <a:pos x="260" y="69"/>
                </a:cxn>
                <a:cxn ang="0">
                  <a:pos x="252" y="71"/>
                </a:cxn>
                <a:cxn ang="0">
                  <a:pos x="227" y="69"/>
                </a:cxn>
                <a:cxn ang="0">
                  <a:pos x="215" y="78"/>
                </a:cxn>
                <a:cxn ang="0">
                  <a:pos x="200" y="86"/>
                </a:cxn>
                <a:cxn ang="0">
                  <a:pos x="177" y="84"/>
                </a:cxn>
                <a:cxn ang="0">
                  <a:pos x="168" y="86"/>
                </a:cxn>
                <a:cxn ang="0">
                  <a:pos x="161" y="89"/>
                </a:cxn>
                <a:cxn ang="0">
                  <a:pos x="157" y="113"/>
                </a:cxn>
                <a:cxn ang="0">
                  <a:pos x="154" y="129"/>
                </a:cxn>
                <a:cxn ang="0">
                  <a:pos x="147" y="132"/>
                </a:cxn>
                <a:cxn ang="0">
                  <a:pos x="138" y="140"/>
                </a:cxn>
                <a:cxn ang="0">
                  <a:pos x="139" y="158"/>
                </a:cxn>
                <a:cxn ang="0">
                  <a:pos x="134" y="162"/>
                </a:cxn>
                <a:cxn ang="0">
                  <a:pos x="125" y="164"/>
                </a:cxn>
                <a:cxn ang="0">
                  <a:pos x="125" y="171"/>
                </a:cxn>
                <a:cxn ang="0">
                  <a:pos x="111" y="171"/>
                </a:cxn>
                <a:cxn ang="0">
                  <a:pos x="110" y="162"/>
                </a:cxn>
                <a:cxn ang="0">
                  <a:pos x="103" y="162"/>
                </a:cxn>
                <a:cxn ang="0">
                  <a:pos x="92" y="167"/>
                </a:cxn>
                <a:cxn ang="0">
                  <a:pos x="74" y="168"/>
                </a:cxn>
                <a:cxn ang="0">
                  <a:pos x="67" y="175"/>
                </a:cxn>
                <a:cxn ang="0">
                  <a:pos x="56" y="170"/>
                </a:cxn>
                <a:cxn ang="0">
                  <a:pos x="45" y="146"/>
                </a:cxn>
                <a:cxn ang="0">
                  <a:pos x="43" y="128"/>
                </a:cxn>
                <a:cxn ang="0">
                  <a:pos x="24" y="115"/>
                </a:cxn>
                <a:cxn ang="0">
                  <a:pos x="14" y="104"/>
                </a:cxn>
                <a:cxn ang="0">
                  <a:pos x="12" y="98"/>
                </a:cxn>
                <a:cxn ang="0">
                  <a:pos x="6" y="96"/>
                </a:cxn>
                <a:cxn ang="0">
                  <a:pos x="0" y="86"/>
                </a:cxn>
                <a:cxn ang="0">
                  <a:pos x="18" y="69"/>
                </a:cxn>
                <a:cxn ang="0">
                  <a:pos x="44" y="57"/>
                </a:cxn>
                <a:cxn ang="0">
                  <a:pos x="67" y="49"/>
                </a:cxn>
                <a:cxn ang="0">
                  <a:pos x="92" y="34"/>
                </a:cxn>
                <a:cxn ang="0">
                  <a:pos x="121" y="26"/>
                </a:cxn>
                <a:cxn ang="0">
                  <a:pos x="131" y="15"/>
                </a:cxn>
                <a:cxn ang="0">
                  <a:pos x="141" y="11"/>
                </a:cxn>
                <a:cxn ang="0">
                  <a:pos x="165" y="16"/>
                </a:cxn>
                <a:cxn ang="0">
                  <a:pos x="188" y="7"/>
                </a:cxn>
              </a:cxnLst>
              <a:rect l="0" t="0" r="r" b="b"/>
              <a:pathLst>
                <a:path w="264" h="177">
                  <a:moveTo>
                    <a:pt x="196" y="0"/>
                  </a:moveTo>
                  <a:lnTo>
                    <a:pt x="197" y="0"/>
                  </a:lnTo>
                  <a:lnTo>
                    <a:pt x="199" y="1"/>
                  </a:lnTo>
                  <a:lnTo>
                    <a:pt x="200" y="4"/>
                  </a:lnTo>
                  <a:lnTo>
                    <a:pt x="200" y="7"/>
                  </a:lnTo>
                  <a:lnTo>
                    <a:pt x="201" y="9"/>
                  </a:lnTo>
                  <a:lnTo>
                    <a:pt x="207" y="15"/>
                  </a:lnTo>
                  <a:lnTo>
                    <a:pt x="212" y="18"/>
                  </a:lnTo>
                  <a:lnTo>
                    <a:pt x="219" y="19"/>
                  </a:lnTo>
                  <a:lnTo>
                    <a:pt x="228" y="22"/>
                  </a:lnTo>
                  <a:lnTo>
                    <a:pt x="239" y="26"/>
                  </a:lnTo>
                  <a:lnTo>
                    <a:pt x="238" y="27"/>
                  </a:lnTo>
                  <a:lnTo>
                    <a:pt x="239" y="31"/>
                  </a:lnTo>
                  <a:lnTo>
                    <a:pt x="243" y="36"/>
                  </a:lnTo>
                  <a:lnTo>
                    <a:pt x="250" y="45"/>
                  </a:lnTo>
                  <a:lnTo>
                    <a:pt x="256" y="51"/>
                  </a:lnTo>
                  <a:lnTo>
                    <a:pt x="262" y="58"/>
                  </a:lnTo>
                  <a:lnTo>
                    <a:pt x="264" y="62"/>
                  </a:lnTo>
                  <a:lnTo>
                    <a:pt x="264" y="65"/>
                  </a:lnTo>
                  <a:lnTo>
                    <a:pt x="263" y="67"/>
                  </a:lnTo>
                  <a:lnTo>
                    <a:pt x="260" y="69"/>
                  </a:lnTo>
                  <a:lnTo>
                    <a:pt x="259" y="69"/>
                  </a:lnTo>
                  <a:lnTo>
                    <a:pt x="255" y="70"/>
                  </a:lnTo>
                  <a:lnTo>
                    <a:pt x="252" y="71"/>
                  </a:lnTo>
                  <a:lnTo>
                    <a:pt x="248" y="73"/>
                  </a:lnTo>
                  <a:lnTo>
                    <a:pt x="240" y="74"/>
                  </a:lnTo>
                  <a:lnTo>
                    <a:pt x="227" y="69"/>
                  </a:lnTo>
                  <a:lnTo>
                    <a:pt x="221" y="70"/>
                  </a:lnTo>
                  <a:lnTo>
                    <a:pt x="219" y="74"/>
                  </a:lnTo>
                  <a:lnTo>
                    <a:pt x="215" y="78"/>
                  </a:lnTo>
                  <a:lnTo>
                    <a:pt x="211" y="85"/>
                  </a:lnTo>
                  <a:lnTo>
                    <a:pt x="207" y="90"/>
                  </a:lnTo>
                  <a:lnTo>
                    <a:pt x="200" y="86"/>
                  </a:lnTo>
                  <a:lnTo>
                    <a:pt x="192" y="84"/>
                  </a:lnTo>
                  <a:lnTo>
                    <a:pt x="184" y="82"/>
                  </a:lnTo>
                  <a:lnTo>
                    <a:pt x="177" y="84"/>
                  </a:lnTo>
                  <a:lnTo>
                    <a:pt x="173" y="85"/>
                  </a:lnTo>
                  <a:lnTo>
                    <a:pt x="170" y="85"/>
                  </a:lnTo>
                  <a:lnTo>
                    <a:pt x="168" y="86"/>
                  </a:lnTo>
                  <a:lnTo>
                    <a:pt x="165" y="86"/>
                  </a:lnTo>
                  <a:lnTo>
                    <a:pt x="162" y="88"/>
                  </a:lnTo>
                  <a:lnTo>
                    <a:pt x="161" y="89"/>
                  </a:lnTo>
                  <a:lnTo>
                    <a:pt x="160" y="92"/>
                  </a:lnTo>
                  <a:lnTo>
                    <a:pt x="160" y="102"/>
                  </a:lnTo>
                  <a:lnTo>
                    <a:pt x="157" y="113"/>
                  </a:lnTo>
                  <a:lnTo>
                    <a:pt x="156" y="121"/>
                  </a:lnTo>
                  <a:lnTo>
                    <a:pt x="154" y="125"/>
                  </a:lnTo>
                  <a:lnTo>
                    <a:pt x="154" y="129"/>
                  </a:lnTo>
                  <a:lnTo>
                    <a:pt x="153" y="131"/>
                  </a:lnTo>
                  <a:lnTo>
                    <a:pt x="150" y="132"/>
                  </a:lnTo>
                  <a:lnTo>
                    <a:pt x="147" y="132"/>
                  </a:lnTo>
                  <a:lnTo>
                    <a:pt x="142" y="135"/>
                  </a:lnTo>
                  <a:lnTo>
                    <a:pt x="139" y="137"/>
                  </a:lnTo>
                  <a:lnTo>
                    <a:pt x="138" y="140"/>
                  </a:lnTo>
                  <a:lnTo>
                    <a:pt x="138" y="146"/>
                  </a:lnTo>
                  <a:lnTo>
                    <a:pt x="139" y="150"/>
                  </a:lnTo>
                  <a:lnTo>
                    <a:pt x="139" y="158"/>
                  </a:lnTo>
                  <a:lnTo>
                    <a:pt x="138" y="160"/>
                  </a:lnTo>
                  <a:lnTo>
                    <a:pt x="137" y="162"/>
                  </a:lnTo>
                  <a:lnTo>
                    <a:pt x="134" y="162"/>
                  </a:lnTo>
                  <a:lnTo>
                    <a:pt x="131" y="163"/>
                  </a:lnTo>
                  <a:lnTo>
                    <a:pt x="127" y="163"/>
                  </a:lnTo>
                  <a:lnTo>
                    <a:pt x="125" y="164"/>
                  </a:lnTo>
                  <a:lnTo>
                    <a:pt x="123" y="166"/>
                  </a:lnTo>
                  <a:lnTo>
                    <a:pt x="123" y="167"/>
                  </a:lnTo>
                  <a:lnTo>
                    <a:pt x="125" y="171"/>
                  </a:lnTo>
                  <a:lnTo>
                    <a:pt x="125" y="175"/>
                  </a:lnTo>
                  <a:lnTo>
                    <a:pt x="119" y="174"/>
                  </a:lnTo>
                  <a:lnTo>
                    <a:pt x="111" y="171"/>
                  </a:lnTo>
                  <a:lnTo>
                    <a:pt x="108" y="166"/>
                  </a:lnTo>
                  <a:lnTo>
                    <a:pt x="108" y="164"/>
                  </a:lnTo>
                  <a:lnTo>
                    <a:pt x="110" y="162"/>
                  </a:lnTo>
                  <a:lnTo>
                    <a:pt x="110" y="160"/>
                  </a:lnTo>
                  <a:lnTo>
                    <a:pt x="106" y="160"/>
                  </a:lnTo>
                  <a:lnTo>
                    <a:pt x="103" y="162"/>
                  </a:lnTo>
                  <a:lnTo>
                    <a:pt x="99" y="164"/>
                  </a:lnTo>
                  <a:lnTo>
                    <a:pt x="95" y="166"/>
                  </a:lnTo>
                  <a:lnTo>
                    <a:pt x="92" y="167"/>
                  </a:lnTo>
                  <a:lnTo>
                    <a:pt x="84" y="167"/>
                  </a:lnTo>
                  <a:lnTo>
                    <a:pt x="82" y="168"/>
                  </a:lnTo>
                  <a:lnTo>
                    <a:pt x="74" y="168"/>
                  </a:lnTo>
                  <a:lnTo>
                    <a:pt x="71" y="171"/>
                  </a:lnTo>
                  <a:lnTo>
                    <a:pt x="68" y="173"/>
                  </a:lnTo>
                  <a:lnTo>
                    <a:pt x="67" y="175"/>
                  </a:lnTo>
                  <a:lnTo>
                    <a:pt x="64" y="177"/>
                  </a:lnTo>
                  <a:lnTo>
                    <a:pt x="63" y="177"/>
                  </a:lnTo>
                  <a:lnTo>
                    <a:pt x="56" y="170"/>
                  </a:lnTo>
                  <a:lnTo>
                    <a:pt x="51" y="162"/>
                  </a:lnTo>
                  <a:lnTo>
                    <a:pt x="47" y="154"/>
                  </a:lnTo>
                  <a:lnTo>
                    <a:pt x="45" y="146"/>
                  </a:lnTo>
                  <a:lnTo>
                    <a:pt x="45" y="140"/>
                  </a:lnTo>
                  <a:lnTo>
                    <a:pt x="43" y="132"/>
                  </a:lnTo>
                  <a:lnTo>
                    <a:pt x="43" y="128"/>
                  </a:lnTo>
                  <a:lnTo>
                    <a:pt x="40" y="124"/>
                  </a:lnTo>
                  <a:lnTo>
                    <a:pt x="32" y="119"/>
                  </a:lnTo>
                  <a:lnTo>
                    <a:pt x="24" y="115"/>
                  </a:lnTo>
                  <a:lnTo>
                    <a:pt x="17" y="109"/>
                  </a:lnTo>
                  <a:lnTo>
                    <a:pt x="16" y="105"/>
                  </a:lnTo>
                  <a:lnTo>
                    <a:pt x="14" y="104"/>
                  </a:lnTo>
                  <a:lnTo>
                    <a:pt x="14" y="100"/>
                  </a:lnTo>
                  <a:lnTo>
                    <a:pt x="13" y="98"/>
                  </a:lnTo>
                  <a:lnTo>
                    <a:pt x="12" y="98"/>
                  </a:lnTo>
                  <a:lnTo>
                    <a:pt x="10" y="97"/>
                  </a:lnTo>
                  <a:lnTo>
                    <a:pt x="8" y="96"/>
                  </a:lnTo>
                  <a:lnTo>
                    <a:pt x="6" y="96"/>
                  </a:lnTo>
                  <a:lnTo>
                    <a:pt x="1" y="93"/>
                  </a:lnTo>
                  <a:lnTo>
                    <a:pt x="0" y="92"/>
                  </a:lnTo>
                  <a:lnTo>
                    <a:pt x="0" y="86"/>
                  </a:lnTo>
                  <a:lnTo>
                    <a:pt x="1" y="84"/>
                  </a:lnTo>
                  <a:lnTo>
                    <a:pt x="8" y="77"/>
                  </a:lnTo>
                  <a:lnTo>
                    <a:pt x="18" y="69"/>
                  </a:lnTo>
                  <a:lnTo>
                    <a:pt x="28" y="62"/>
                  </a:lnTo>
                  <a:lnTo>
                    <a:pt x="35" y="58"/>
                  </a:lnTo>
                  <a:lnTo>
                    <a:pt x="44" y="57"/>
                  </a:lnTo>
                  <a:lnTo>
                    <a:pt x="53" y="57"/>
                  </a:lnTo>
                  <a:lnTo>
                    <a:pt x="60" y="54"/>
                  </a:lnTo>
                  <a:lnTo>
                    <a:pt x="67" y="49"/>
                  </a:lnTo>
                  <a:lnTo>
                    <a:pt x="75" y="43"/>
                  </a:lnTo>
                  <a:lnTo>
                    <a:pt x="84" y="38"/>
                  </a:lnTo>
                  <a:lnTo>
                    <a:pt x="92" y="34"/>
                  </a:lnTo>
                  <a:lnTo>
                    <a:pt x="103" y="31"/>
                  </a:lnTo>
                  <a:lnTo>
                    <a:pt x="113" y="28"/>
                  </a:lnTo>
                  <a:lnTo>
                    <a:pt x="121" y="26"/>
                  </a:lnTo>
                  <a:lnTo>
                    <a:pt x="127" y="20"/>
                  </a:lnTo>
                  <a:lnTo>
                    <a:pt x="130" y="18"/>
                  </a:lnTo>
                  <a:lnTo>
                    <a:pt x="131" y="15"/>
                  </a:lnTo>
                  <a:lnTo>
                    <a:pt x="134" y="12"/>
                  </a:lnTo>
                  <a:lnTo>
                    <a:pt x="137" y="11"/>
                  </a:lnTo>
                  <a:lnTo>
                    <a:pt x="141" y="11"/>
                  </a:lnTo>
                  <a:lnTo>
                    <a:pt x="145" y="12"/>
                  </a:lnTo>
                  <a:lnTo>
                    <a:pt x="154" y="15"/>
                  </a:lnTo>
                  <a:lnTo>
                    <a:pt x="165" y="16"/>
                  </a:lnTo>
                  <a:lnTo>
                    <a:pt x="176" y="15"/>
                  </a:lnTo>
                  <a:lnTo>
                    <a:pt x="184" y="11"/>
                  </a:lnTo>
                  <a:lnTo>
                    <a:pt x="188" y="7"/>
                  </a:lnTo>
                  <a:lnTo>
                    <a:pt x="192" y="4"/>
                  </a:lnTo>
                  <a:lnTo>
                    <a:pt x="196"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29" name="Freeform 77">
              <a:extLst>
                <a:ext uri="{FF2B5EF4-FFF2-40B4-BE49-F238E27FC236}">
                  <a16:creationId xmlns:a16="http://schemas.microsoft.com/office/drawing/2014/main" id="{BFA733AE-BDB3-F731-EEC2-9CDD4C301965}"/>
                </a:ext>
              </a:extLst>
            </p:cNvPr>
            <p:cNvSpPr>
              <a:spLocks/>
            </p:cNvSpPr>
            <p:nvPr/>
          </p:nvSpPr>
          <p:spPr bwMode="auto">
            <a:xfrm>
              <a:off x="1629114" y="2915404"/>
              <a:ext cx="524163" cy="639543"/>
            </a:xfrm>
            <a:custGeom>
              <a:avLst/>
              <a:gdLst/>
              <a:ahLst/>
              <a:cxnLst>
                <a:cxn ang="0">
                  <a:pos x="291" y="39"/>
                </a:cxn>
                <a:cxn ang="0">
                  <a:pos x="290" y="64"/>
                </a:cxn>
                <a:cxn ang="0">
                  <a:pos x="314" y="71"/>
                </a:cxn>
                <a:cxn ang="0">
                  <a:pos x="317" y="83"/>
                </a:cxn>
                <a:cxn ang="0">
                  <a:pos x="312" y="87"/>
                </a:cxn>
                <a:cxn ang="0">
                  <a:pos x="318" y="122"/>
                </a:cxn>
                <a:cxn ang="0">
                  <a:pos x="312" y="140"/>
                </a:cxn>
                <a:cxn ang="0">
                  <a:pos x="286" y="148"/>
                </a:cxn>
                <a:cxn ang="0">
                  <a:pos x="269" y="182"/>
                </a:cxn>
                <a:cxn ang="0">
                  <a:pos x="254" y="201"/>
                </a:cxn>
                <a:cxn ang="0">
                  <a:pos x="263" y="241"/>
                </a:cxn>
                <a:cxn ang="0">
                  <a:pos x="254" y="261"/>
                </a:cxn>
                <a:cxn ang="0">
                  <a:pos x="235" y="254"/>
                </a:cxn>
                <a:cxn ang="0">
                  <a:pos x="228" y="279"/>
                </a:cxn>
                <a:cxn ang="0">
                  <a:pos x="212" y="311"/>
                </a:cxn>
                <a:cxn ang="0">
                  <a:pos x="223" y="333"/>
                </a:cxn>
                <a:cxn ang="0">
                  <a:pos x="208" y="357"/>
                </a:cxn>
                <a:cxn ang="0">
                  <a:pos x="196" y="380"/>
                </a:cxn>
                <a:cxn ang="0">
                  <a:pos x="185" y="388"/>
                </a:cxn>
                <a:cxn ang="0">
                  <a:pos x="170" y="373"/>
                </a:cxn>
                <a:cxn ang="0">
                  <a:pos x="148" y="364"/>
                </a:cxn>
                <a:cxn ang="0">
                  <a:pos x="157" y="327"/>
                </a:cxn>
                <a:cxn ang="0">
                  <a:pos x="185" y="300"/>
                </a:cxn>
                <a:cxn ang="0">
                  <a:pos x="176" y="277"/>
                </a:cxn>
                <a:cxn ang="0">
                  <a:pos x="175" y="285"/>
                </a:cxn>
                <a:cxn ang="0">
                  <a:pos x="175" y="299"/>
                </a:cxn>
                <a:cxn ang="0">
                  <a:pos x="165" y="306"/>
                </a:cxn>
                <a:cxn ang="0">
                  <a:pos x="152" y="299"/>
                </a:cxn>
                <a:cxn ang="0">
                  <a:pos x="153" y="280"/>
                </a:cxn>
                <a:cxn ang="0">
                  <a:pos x="142" y="285"/>
                </a:cxn>
                <a:cxn ang="0">
                  <a:pos x="130" y="306"/>
                </a:cxn>
                <a:cxn ang="0">
                  <a:pos x="125" y="307"/>
                </a:cxn>
                <a:cxn ang="0">
                  <a:pos x="130" y="338"/>
                </a:cxn>
                <a:cxn ang="0">
                  <a:pos x="123" y="351"/>
                </a:cxn>
                <a:cxn ang="0">
                  <a:pos x="105" y="334"/>
                </a:cxn>
                <a:cxn ang="0">
                  <a:pos x="94" y="333"/>
                </a:cxn>
                <a:cxn ang="0">
                  <a:pos x="75" y="314"/>
                </a:cxn>
                <a:cxn ang="0">
                  <a:pos x="79" y="325"/>
                </a:cxn>
                <a:cxn ang="0">
                  <a:pos x="59" y="322"/>
                </a:cxn>
                <a:cxn ang="0">
                  <a:pos x="48" y="327"/>
                </a:cxn>
                <a:cxn ang="0">
                  <a:pos x="47" y="312"/>
                </a:cxn>
                <a:cxn ang="0">
                  <a:pos x="56" y="273"/>
                </a:cxn>
                <a:cxn ang="0">
                  <a:pos x="49" y="226"/>
                </a:cxn>
                <a:cxn ang="0">
                  <a:pos x="35" y="232"/>
                </a:cxn>
                <a:cxn ang="0">
                  <a:pos x="27" y="230"/>
                </a:cxn>
                <a:cxn ang="0">
                  <a:pos x="11" y="236"/>
                </a:cxn>
                <a:cxn ang="0">
                  <a:pos x="15" y="211"/>
                </a:cxn>
                <a:cxn ang="0">
                  <a:pos x="88" y="207"/>
                </a:cxn>
                <a:cxn ang="0">
                  <a:pos x="119" y="191"/>
                </a:cxn>
                <a:cxn ang="0">
                  <a:pos x="129" y="155"/>
                </a:cxn>
                <a:cxn ang="0">
                  <a:pos x="146" y="129"/>
                </a:cxn>
                <a:cxn ang="0">
                  <a:pos x="161" y="109"/>
                </a:cxn>
                <a:cxn ang="0">
                  <a:pos x="165" y="95"/>
                </a:cxn>
                <a:cxn ang="0">
                  <a:pos x="177" y="86"/>
                </a:cxn>
                <a:cxn ang="0">
                  <a:pos x="184" y="67"/>
                </a:cxn>
                <a:cxn ang="0">
                  <a:pos x="204" y="54"/>
                </a:cxn>
                <a:cxn ang="0">
                  <a:pos x="222" y="51"/>
                </a:cxn>
                <a:cxn ang="0">
                  <a:pos x="236" y="32"/>
                </a:cxn>
              </a:cxnLst>
              <a:rect l="0" t="0" r="r" b="b"/>
              <a:pathLst>
                <a:path w="318" h="388">
                  <a:moveTo>
                    <a:pt x="252" y="0"/>
                  </a:moveTo>
                  <a:lnTo>
                    <a:pt x="267" y="12"/>
                  </a:lnTo>
                  <a:lnTo>
                    <a:pt x="279" y="23"/>
                  </a:lnTo>
                  <a:lnTo>
                    <a:pt x="291" y="39"/>
                  </a:lnTo>
                  <a:lnTo>
                    <a:pt x="293" y="46"/>
                  </a:lnTo>
                  <a:lnTo>
                    <a:pt x="290" y="51"/>
                  </a:lnTo>
                  <a:lnTo>
                    <a:pt x="289" y="58"/>
                  </a:lnTo>
                  <a:lnTo>
                    <a:pt x="290" y="64"/>
                  </a:lnTo>
                  <a:lnTo>
                    <a:pt x="296" y="69"/>
                  </a:lnTo>
                  <a:lnTo>
                    <a:pt x="304" y="70"/>
                  </a:lnTo>
                  <a:lnTo>
                    <a:pt x="310" y="70"/>
                  </a:lnTo>
                  <a:lnTo>
                    <a:pt x="314" y="71"/>
                  </a:lnTo>
                  <a:lnTo>
                    <a:pt x="316" y="73"/>
                  </a:lnTo>
                  <a:lnTo>
                    <a:pt x="316" y="75"/>
                  </a:lnTo>
                  <a:lnTo>
                    <a:pt x="317" y="78"/>
                  </a:lnTo>
                  <a:lnTo>
                    <a:pt x="317" y="83"/>
                  </a:lnTo>
                  <a:lnTo>
                    <a:pt x="316" y="85"/>
                  </a:lnTo>
                  <a:lnTo>
                    <a:pt x="313" y="85"/>
                  </a:lnTo>
                  <a:lnTo>
                    <a:pt x="313" y="86"/>
                  </a:lnTo>
                  <a:lnTo>
                    <a:pt x="312" y="87"/>
                  </a:lnTo>
                  <a:lnTo>
                    <a:pt x="310" y="91"/>
                  </a:lnTo>
                  <a:lnTo>
                    <a:pt x="313" y="101"/>
                  </a:lnTo>
                  <a:lnTo>
                    <a:pt x="317" y="114"/>
                  </a:lnTo>
                  <a:lnTo>
                    <a:pt x="318" y="122"/>
                  </a:lnTo>
                  <a:lnTo>
                    <a:pt x="318" y="126"/>
                  </a:lnTo>
                  <a:lnTo>
                    <a:pt x="317" y="131"/>
                  </a:lnTo>
                  <a:lnTo>
                    <a:pt x="314" y="136"/>
                  </a:lnTo>
                  <a:lnTo>
                    <a:pt x="312" y="140"/>
                  </a:lnTo>
                  <a:lnTo>
                    <a:pt x="306" y="143"/>
                  </a:lnTo>
                  <a:lnTo>
                    <a:pt x="298" y="144"/>
                  </a:lnTo>
                  <a:lnTo>
                    <a:pt x="291" y="145"/>
                  </a:lnTo>
                  <a:lnTo>
                    <a:pt x="286" y="148"/>
                  </a:lnTo>
                  <a:lnTo>
                    <a:pt x="281" y="155"/>
                  </a:lnTo>
                  <a:lnTo>
                    <a:pt x="277" y="164"/>
                  </a:lnTo>
                  <a:lnTo>
                    <a:pt x="273" y="175"/>
                  </a:lnTo>
                  <a:lnTo>
                    <a:pt x="269" y="182"/>
                  </a:lnTo>
                  <a:lnTo>
                    <a:pt x="266" y="184"/>
                  </a:lnTo>
                  <a:lnTo>
                    <a:pt x="261" y="187"/>
                  </a:lnTo>
                  <a:lnTo>
                    <a:pt x="254" y="194"/>
                  </a:lnTo>
                  <a:lnTo>
                    <a:pt x="254" y="201"/>
                  </a:lnTo>
                  <a:lnTo>
                    <a:pt x="258" y="209"/>
                  </a:lnTo>
                  <a:lnTo>
                    <a:pt x="266" y="222"/>
                  </a:lnTo>
                  <a:lnTo>
                    <a:pt x="266" y="232"/>
                  </a:lnTo>
                  <a:lnTo>
                    <a:pt x="263" y="241"/>
                  </a:lnTo>
                  <a:lnTo>
                    <a:pt x="263" y="250"/>
                  </a:lnTo>
                  <a:lnTo>
                    <a:pt x="259" y="254"/>
                  </a:lnTo>
                  <a:lnTo>
                    <a:pt x="257" y="259"/>
                  </a:lnTo>
                  <a:lnTo>
                    <a:pt x="254" y="261"/>
                  </a:lnTo>
                  <a:lnTo>
                    <a:pt x="251" y="263"/>
                  </a:lnTo>
                  <a:lnTo>
                    <a:pt x="246" y="263"/>
                  </a:lnTo>
                  <a:lnTo>
                    <a:pt x="240" y="257"/>
                  </a:lnTo>
                  <a:lnTo>
                    <a:pt x="235" y="254"/>
                  </a:lnTo>
                  <a:lnTo>
                    <a:pt x="234" y="256"/>
                  </a:lnTo>
                  <a:lnTo>
                    <a:pt x="231" y="264"/>
                  </a:lnTo>
                  <a:lnTo>
                    <a:pt x="231" y="271"/>
                  </a:lnTo>
                  <a:lnTo>
                    <a:pt x="228" y="279"/>
                  </a:lnTo>
                  <a:lnTo>
                    <a:pt x="224" y="285"/>
                  </a:lnTo>
                  <a:lnTo>
                    <a:pt x="219" y="291"/>
                  </a:lnTo>
                  <a:lnTo>
                    <a:pt x="214" y="302"/>
                  </a:lnTo>
                  <a:lnTo>
                    <a:pt x="212" y="311"/>
                  </a:lnTo>
                  <a:lnTo>
                    <a:pt x="212" y="316"/>
                  </a:lnTo>
                  <a:lnTo>
                    <a:pt x="216" y="322"/>
                  </a:lnTo>
                  <a:lnTo>
                    <a:pt x="222" y="330"/>
                  </a:lnTo>
                  <a:lnTo>
                    <a:pt x="223" y="333"/>
                  </a:lnTo>
                  <a:lnTo>
                    <a:pt x="223" y="335"/>
                  </a:lnTo>
                  <a:lnTo>
                    <a:pt x="215" y="343"/>
                  </a:lnTo>
                  <a:lnTo>
                    <a:pt x="209" y="351"/>
                  </a:lnTo>
                  <a:lnTo>
                    <a:pt x="208" y="357"/>
                  </a:lnTo>
                  <a:lnTo>
                    <a:pt x="208" y="365"/>
                  </a:lnTo>
                  <a:lnTo>
                    <a:pt x="207" y="372"/>
                  </a:lnTo>
                  <a:lnTo>
                    <a:pt x="201" y="377"/>
                  </a:lnTo>
                  <a:lnTo>
                    <a:pt x="196" y="380"/>
                  </a:lnTo>
                  <a:lnTo>
                    <a:pt x="191" y="381"/>
                  </a:lnTo>
                  <a:lnTo>
                    <a:pt x="187" y="384"/>
                  </a:lnTo>
                  <a:lnTo>
                    <a:pt x="185" y="385"/>
                  </a:lnTo>
                  <a:lnTo>
                    <a:pt x="185" y="388"/>
                  </a:lnTo>
                  <a:lnTo>
                    <a:pt x="181" y="384"/>
                  </a:lnTo>
                  <a:lnTo>
                    <a:pt x="176" y="380"/>
                  </a:lnTo>
                  <a:lnTo>
                    <a:pt x="173" y="376"/>
                  </a:lnTo>
                  <a:lnTo>
                    <a:pt x="170" y="373"/>
                  </a:lnTo>
                  <a:lnTo>
                    <a:pt x="169" y="370"/>
                  </a:lnTo>
                  <a:lnTo>
                    <a:pt x="165" y="368"/>
                  </a:lnTo>
                  <a:lnTo>
                    <a:pt x="157" y="365"/>
                  </a:lnTo>
                  <a:lnTo>
                    <a:pt x="148" y="364"/>
                  </a:lnTo>
                  <a:lnTo>
                    <a:pt x="150" y="353"/>
                  </a:lnTo>
                  <a:lnTo>
                    <a:pt x="152" y="342"/>
                  </a:lnTo>
                  <a:lnTo>
                    <a:pt x="154" y="333"/>
                  </a:lnTo>
                  <a:lnTo>
                    <a:pt x="157" y="327"/>
                  </a:lnTo>
                  <a:lnTo>
                    <a:pt x="161" y="323"/>
                  </a:lnTo>
                  <a:lnTo>
                    <a:pt x="169" y="318"/>
                  </a:lnTo>
                  <a:lnTo>
                    <a:pt x="183" y="304"/>
                  </a:lnTo>
                  <a:lnTo>
                    <a:pt x="185" y="300"/>
                  </a:lnTo>
                  <a:lnTo>
                    <a:pt x="184" y="295"/>
                  </a:lnTo>
                  <a:lnTo>
                    <a:pt x="181" y="287"/>
                  </a:lnTo>
                  <a:lnTo>
                    <a:pt x="179" y="280"/>
                  </a:lnTo>
                  <a:lnTo>
                    <a:pt x="176" y="277"/>
                  </a:lnTo>
                  <a:lnTo>
                    <a:pt x="175" y="279"/>
                  </a:lnTo>
                  <a:lnTo>
                    <a:pt x="173" y="281"/>
                  </a:lnTo>
                  <a:lnTo>
                    <a:pt x="173" y="283"/>
                  </a:lnTo>
                  <a:lnTo>
                    <a:pt x="175" y="285"/>
                  </a:lnTo>
                  <a:lnTo>
                    <a:pt x="175" y="289"/>
                  </a:lnTo>
                  <a:lnTo>
                    <a:pt x="176" y="292"/>
                  </a:lnTo>
                  <a:lnTo>
                    <a:pt x="175" y="295"/>
                  </a:lnTo>
                  <a:lnTo>
                    <a:pt x="175" y="299"/>
                  </a:lnTo>
                  <a:lnTo>
                    <a:pt x="172" y="304"/>
                  </a:lnTo>
                  <a:lnTo>
                    <a:pt x="170" y="304"/>
                  </a:lnTo>
                  <a:lnTo>
                    <a:pt x="168" y="306"/>
                  </a:lnTo>
                  <a:lnTo>
                    <a:pt x="165" y="306"/>
                  </a:lnTo>
                  <a:lnTo>
                    <a:pt x="161" y="307"/>
                  </a:lnTo>
                  <a:lnTo>
                    <a:pt x="154" y="307"/>
                  </a:lnTo>
                  <a:lnTo>
                    <a:pt x="152" y="304"/>
                  </a:lnTo>
                  <a:lnTo>
                    <a:pt x="152" y="299"/>
                  </a:lnTo>
                  <a:lnTo>
                    <a:pt x="153" y="291"/>
                  </a:lnTo>
                  <a:lnTo>
                    <a:pt x="156" y="284"/>
                  </a:lnTo>
                  <a:lnTo>
                    <a:pt x="156" y="281"/>
                  </a:lnTo>
                  <a:lnTo>
                    <a:pt x="153" y="280"/>
                  </a:lnTo>
                  <a:lnTo>
                    <a:pt x="152" y="279"/>
                  </a:lnTo>
                  <a:lnTo>
                    <a:pt x="149" y="279"/>
                  </a:lnTo>
                  <a:lnTo>
                    <a:pt x="146" y="280"/>
                  </a:lnTo>
                  <a:lnTo>
                    <a:pt x="142" y="285"/>
                  </a:lnTo>
                  <a:lnTo>
                    <a:pt x="140" y="294"/>
                  </a:lnTo>
                  <a:lnTo>
                    <a:pt x="136" y="302"/>
                  </a:lnTo>
                  <a:lnTo>
                    <a:pt x="133" y="306"/>
                  </a:lnTo>
                  <a:lnTo>
                    <a:pt x="130" y="306"/>
                  </a:lnTo>
                  <a:lnTo>
                    <a:pt x="127" y="304"/>
                  </a:lnTo>
                  <a:lnTo>
                    <a:pt x="126" y="304"/>
                  </a:lnTo>
                  <a:lnTo>
                    <a:pt x="125" y="306"/>
                  </a:lnTo>
                  <a:lnTo>
                    <a:pt x="125" y="307"/>
                  </a:lnTo>
                  <a:lnTo>
                    <a:pt x="126" y="312"/>
                  </a:lnTo>
                  <a:lnTo>
                    <a:pt x="127" y="320"/>
                  </a:lnTo>
                  <a:lnTo>
                    <a:pt x="129" y="330"/>
                  </a:lnTo>
                  <a:lnTo>
                    <a:pt x="130" y="338"/>
                  </a:lnTo>
                  <a:lnTo>
                    <a:pt x="130" y="342"/>
                  </a:lnTo>
                  <a:lnTo>
                    <a:pt x="127" y="345"/>
                  </a:lnTo>
                  <a:lnTo>
                    <a:pt x="126" y="349"/>
                  </a:lnTo>
                  <a:lnTo>
                    <a:pt x="123" y="351"/>
                  </a:lnTo>
                  <a:lnTo>
                    <a:pt x="122" y="356"/>
                  </a:lnTo>
                  <a:lnTo>
                    <a:pt x="118" y="351"/>
                  </a:lnTo>
                  <a:lnTo>
                    <a:pt x="110" y="339"/>
                  </a:lnTo>
                  <a:lnTo>
                    <a:pt x="105" y="334"/>
                  </a:lnTo>
                  <a:lnTo>
                    <a:pt x="103" y="334"/>
                  </a:lnTo>
                  <a:lnTo>
                    <a:pt x="102" y="335"/>
                  </a:lnTo>
                  <a:lnTo>
                    <a:pt x="98" y="335"/>
                  </a:lnTo>
                  <a:lnTo>
                    <a:pt x="94" y="333"/>
                  </a:lnTo>
                  <a:lnTo>
                    <a:pt x="91" y="327"/>
                  </a:lnTo>
                  <a:lnTo>
                    <a:pt x="83" y="316"/>
                  </a:lnTo>
                  <a:lnTo>
                    <a:pt x="78" y="314"/>
                  </a:lnTo>
                  <a:lnTo>
                    <a:pt x="75" y="314"/>
                  </a:lnTo>
                  <a:lnTo>
                    <a:pt x="75" y="316"/>
                  </a:lnTo>
                  <a:lnTo>
                    <a:pt x="78" y="319"/>
                  </a:lnTo>
                  <a:lnTo>
                    <a:pt x="79" y="322"/>
                  </a:lnTo>
                  <a:lnTo>
                    <a:pt x="79" y="325"/>
                  </a:lnTo>
                  <a:lnTo>
                    <a:pt x="78" y="326"/>
                  </a:lnTo>
                  <a:lnTo>
                    <a:pt x="72" y="326"/>
                  </a:lnTo>
                  <a:lnTo>
                    <a:pt x="64" y="322"/>
                  </a:lnTo>
                  <a:lnTo>
                    <a:pt x="59" y="322"/>
                  </a:lnTo>
                  <a:lnTo>
                    <a:pt x="56" y="323"/>
                  </a:lnTo>
                  <a:lnTo>
                    <a:pt x="54" y="326"/>
                  </a:lnTo>
                  <a:lnTo>
                    <a:pt x="51" y="327"/>
                  </a:lnTo>
                  <a:lnTo>
                    <a:pt x="48" y="327"/>
                  </a:lnTo>
                  <a:lnTo>
                    <a:pt x="45" y="326"/>
                  </a:lnTo>
                  <a:lnTo>
                    <a:pt x="44" y="325"/>
                  </a:lnTo>
                  <a:lnTo>
                    <a:pt x="41" y="319"/>
                  </a:lnTo>
                  <a:lnTo>
                    <a:pt x="47" y="312"/>
                  </a:lnTo>
                  <a:lnTo>
                    <a:pt x="51" y="302"/>
                  </a:lnTo>
                  <a:lnTo>
                    <a:pt x="54" y="291"/>
                  </a:lnTo>
                  <a:lnTo>
                    <a:pt x="56" y="283"/>
                  </a:lnTo>
                  <a:lnTo>
                    <a:pt x="56" y="273"/>
                  </a:lnTo>
                  <a:lnTo>
                    <a:pt x="55" y="261"/>
                  </a:lnTo>
                  <a:lnTo>
                    <a:pt x="54" y="250"/>
                  </a:lnTo>
                  <a:lnTo>
                    <a:pt x="49" y="242"/>
                  </a:lnTo>
                  <a:lnTo>
                    <a:pt x="49" y="226"/>
                  </a:lnTo>
                  <a:lnTo>
                    <a:pt x="45" y="226"/>
                  </a:lnTo>
                  <a:lnTo>
                    <a:pt x="44" y="228"/>
                  </a:lnTo>
                  <a:lnTo>
                    <a:pt x="40" y="229"/>
                  </a:lnTo>
                  <a:lnTo>
                    <a:pt x="35" y="232"/>
                  </a:lnTo>
                  <a:lnTo>
                    <a:pt x="33" y="230"/>
                  </a:lnTo>
                  <a:lnTo>
                    <a:pt x="31" y="230"/>
                  </a:lnTo>
                  <a:lnTo>
                    <a:pt x="29" y="229"/>
                  </a:lnTo>
                  <a:lnTo>
                    <a:pt x="27" y="230"/>
                  </a:lnTo>
                  <a:lnTo>
                    <a:pt x="23" y="232"/>
                  </a:lnTo>
                  <a:lnTo>
                    <a:pt x="20" y="232"/>
                  </a:lnTo>
                  <a:lnTo>
                    <a:pt x="16" y="233"/>
                  </a:lnTo>
                  <a:lnTo>
                    <a:pt x="11" y="236"/>
                  </a:lnTo>
                  <a:lnTo>
                    <a:pt x="11" y="238"/>
                  </a:lnTo>
                  <a:lnTo>
                    <a:pt x="5" y="223"/>
                  </a:lnTo>
                  <a:lnTo>
                    <a:pt x="0" y="210"/>
                  </a:lnTo>
                  <a:lnTo>
                    <a:pt x="15" y="211"/>
                  </a:lnTo>
                  <a:lnTo>
                    <a:pt x="29" y="210"/>
                  </a:lnTo>
                  <a:lnTo>
                    <a:pt x="40" y="209"/>
                  </a:lnTo>
                  <a:lnTo>
                    <a:pt x="49" y="207"/>
                  </a:lnTo>
                  <a:lnTo>
                    <a:pt x="88" y="207"/>
                  </a:lnTo>
                  <a:lnTo>
                    <a:pt x="99" y="205"/>
                  </a:lnTo>
                  <a:lnTo>
                    <a:pt x="109" y="199"/>
                  </a:lnTo>
                  <a:lnTo>
                    <a:pt x="115" y="197"/>
                  </a:lnTo>
                  <a:lnTo>
                    <a:pt x="119" y="191"/>
                  </a:lnTo>
                  <a:lnTo>
                    <a:pt x="122" y="184"/>
                  </a:lnTo>
                  <a:lnTo>
                    <a:pt x="125" y="174"/>
                  </a:lnTo>
                  <a:lnTo>
                    <a:pt x="129" y="163"/>
                  </a:lnTo>
                  <a:lnTo>
                    <a:pt x="129" y="155"/>
                  </a:lnTo>
                  <a:lnTo>
                    <a:pt x="126" y="145"/>
                  </a:lnTo>
                  <a:lnTo>
                    <a:pt x="126" y="131"/>
                  </a:lnTo>
                  <a:lnTo>
                    <a:pt x="130" y="129"/>
                  </a:lnTo>
                  <a:lnTo>
                    <a:pt x="146" y="129"/>
                  </a:lnTo>
                  <a:lnTo>
                    <a:pt x="154" y="128"/>
                  </a:lnTo>
                  <a:lnTo>
                    <a:pt x="158" y="124"/>
                  </a:lnTo>
                  <a:lnTo>
                    <a:pt x="161" y="117"/>
                  </a:lnTo>
                  <a:lnTo>
                    <a:pt x="161" y="109"/>
                  </a:lnTo>
                  <a:lnTo>
                    <a:pt x="158" y="104"/>
                  </a:lnTo>
                  <a:lnTo>
                    <a:pt x="158" y="101"/>
                  </a:lnTo>
                  <a:lnTo>
                    <a:pt x="162" y="97"/>
                  </a:lnTo>
                  <a:lnTo>
                    <a:pt x="165" y="95"/>
                  </a:lnTo>
                  <a:lnTo>
                    <a:pt x="169" y="94"/>
                  </a:lnTo>
                  <a:lnTo>
                    <a:pt x="175" y="91"/>
                  </a:lnTo>
                  <a:lnTo>
                    <a:pt x="177" y="89"/>
                  </a:lnTo>
                  <a:lnTo>
                    <a:pt x="177" y="86"/>
                  </a:lnTo>
                  <a:lnTo>
                    <a:pt x="176" y="82"/>
                  </a:lnTo>
                  <a:lnTo>
                    <a:pt x="176" y="75"/>
                  </a:lnTo>
                  <a:lnTo>
                    <a:pt x="177" y="71"/>
                  </a:lnTo>
                  <a:lnTo>
                    <a:pt x="184" y="67"/>
                  </a:lnTo>
                  <a:lnTo>
                    <a:pt x="192" y="64"/>
                  </a:lnTo>
                  <a:lnTo>
                    <a:pt x="199" y="60"/>
                  </a:lnTo>
                  <a:lnTo>
                    <a:pt x="201" y="56"/>
                  </a:lnTo>
                  <a:lnTo>
                    <a:pt x="204" y="54"/>
                  </a:lnTo>
                  <a:lnTo>
                    <a:pt x="208" y="51"/>
                  </a:lnTo>
                  <a:lnTo>
                    <a:pt x="214" y="50"/>
                  </a:lnTo>
                  <a:lnTo>
                    <a:pt x="218" y="50"/>
                  </a:lnTo>
                  <a:lnTo>
                    <a:pt x="222" y="51"/>
                  </a:lnTo>
                  <a:lnTo>
                    <a:pt x="227" y="48"/>
                  </a:lnTo>
                  <a:lnTo>
                    <a:pt x="228" y="47"/>
                  </a:lnTo>
                  <a:lnTo>
                    <a:pt x="234" y="39"/>
                  </a:lnTo>
                  <a:lnTo>
                    <a:pt x="236" y="32"/>
                  </a:lnTo>
                  <a:lnTo>
                    <a:pt x="242" y="23"/>
                  </a:lnTo>
                  <a:lnTo>
                    <a:pt x="247" y="12"/>
                  </a:lnTo>
                  <a:lnTo>
                    <a:pt x="25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0" name="Freeform 78">
              <a:extLst>
                <a:ext uri="{FF2B5EF4-FFF2-40B4-BE49-F238E27FC236}">
                  <a16:creationId xmlns:a16="http://schemas.microsoft.com/office/drawing/2014/main" id="{5DF6B567-88E7-5925-FF62-8F69D86CBBD3}"/>
                </a:ext>
              </a:extLst>
            </p:cNvPr>
            <p:cNvSpPr>
              <a:spLocks/>
            </p:cNvSpPr>
            <p:nvPr/>
          </p:nvSpPr>
          <p:spPr bwMode="auto">
            <a:xfrm>
              <a:off x="1907678" y="3253308"/>
              <a:ext cx="718663" cy="677455"/>
            </a:xfrm>
            <a:custGeom>
              <a:avLst/>
              <a:gdLst/>
              <a:ahLst/>
              <a:cxnLst>
                <a:cxn ang="0">
                  <a:pos x="145" y="4"/>
                </a:cxn>
                <a:cxn ang="0">
                  <a:pos x="157" y="0"/>
                </a:cxn>
                <a:cxn ang="0">
                  <a:pos x="164" y="35"/>
                </a:cxn>
                <a:cxn ang="0">
                  <a:pos x="175" y="55"/>
                </a:cxn>
                <a:cxn ang="0">
                  <a:pos x="190" y="80"/>
                </a:cxn>
                <a:cxn ang="0">
                  <a:pos x="200" y="86"/>
                </a:cxn>
                <a:cxn ang="0">
                  <a:pos x="217" y="52"/>
                </a:cxn>
                <a:cxn ang="0">
                  <a:pos x="237" y="32"/>
                </a:cxn>
                <a:cxn ang="0">
                  <a:pos x="272" y="32"/>
                </a:cxn>
                <a:cxn ang="0">
                  <a:pos x="307" y="25"/>
                </a:cxn>
                <a:cxn ang="0">
                  <a:pos x="316" y="33"/>
                </a:cxn>
                <a:cxn ang="0">
                  <a:pos x="331" y="54"/>
                </a:cxn>
                <a:cxn ang="0">
                  <a:pos x="321" y="67"/>
                </a:cxn>
                <a:cxn ang="0">
                  <a:pos x="332" y="79"/>
                </a:cxn>
                <a:cxn ang="0">
                  <a:pos x="342" y="63"/>
                </a:cxn>
                <a:cxn ang="0">
                  <a:pos x="362" y="99"/>
                </a:cxn>
                <a:cxn ang="0">
                  <a:pos x="393" y="142"/>
                </a:cxn>
                <a:cxn ang="0">
                  <a:pos x="432" y="156"/>
                </a:cxn>
                <a:cxn ang="0">
                  <a:pos x="410" y="195"/>
                </a:cxn>
                <a:cxn ang="0">
                  <a:pos x="417" y="217"/>
                </a:cxn>
                <a:cxn ang="0">
                  <a:pos x="417" y="245"/>
                </a:cxn>
                <a:cxn ang="0">
                  <a:pos x="395" y="242"/>
                </a:cxn>
                <a:cxn ang="0">
                  <a:pos x="386" y="241"/>
                </a:cxn>
                <a:cxn ang="0">
                  <a:pos x="351" y="226"/>
                </a:cxn>
                <a:cxn ang="0">
                  <a:pos x="323" y="207"/>
                </a:cxn>
                <a:cxn ang="0">
                  <a:pos x="286" y="194"/>
                </a:cxn>
                <a:cxn ang="0">
                  <a:pos x="304" y="243"/>
                </a:cxn>
                <a:cxn ang="0">
                  <a:pos x="293" y="269"/>
                </a:cxn>
                <a:cxn ang="0">
                  <a:pos x="273" y="288"/>
                </a:cxn>
                <a:cxn ang="0">
                  <a:pos x="264" y="326"/>
                </a:cxn>
                <a:cxn ang="0">
                  <a:pos x="286" y="334"/>
                </a:cxn>
                <a:cxn ang="0">
                  <a:pos x="296" y="319"/>
                </a:cxn>
                <a:cxn ang="0">
                  <a:pos x="321" y="318"/>
                </a:cxn>
                <a:cxn ang="0">
                  <a:pos x="330" y="334"/>
                </a:cxn>
                <a:cxn ang="0">
                  <a:pos x="286" y="374"/>
                </a:cxn>
                <a:cxn ang="0">
                  <a:pos x="293" y="390"/>
                </a:cxn>
                <a:cxn ang="0">
                  <a:pos x="257" y="408"/>
                </a:cxn>
                <a:cxn ang="0">
                  <a:pos x="230" y="398"/>
                </a:cxn>
                <a:cxn ang="0">
                  <a:pos x="219" y="384"/>
                </a:cxn>
                <a:cxn ang="0">
                  <a:pos x="200" y="381"/>
                </a:cxn>
                <a:cxn ang="0">
                  <a:pos x="184" y="365"/>
                </a:cxn>
                <a:cxn ang="0">
                  <a:pos x="179" y="346"/>
                </a:cxn>
                <a:cxn ang="0">
                  <a:pos x="168" y="353"/>
                </a:cxn>
                <a:cxn ang="0">
                  <a:pos x="147" y="342"/>
                </a:cxn>
                <a:cxn ang="0">
                  <a:pos x="125" y="327"/>
                </a:cxn>
                <a:cxn ang="0">
                  <a:pos x="105" y="315"/>
                </a:cxn>
                <a:cxn ang="0">
                  <a:pos x="83" y="304"/>
                </a:cxn>
                <a:cxn ang="0">
                  <a:pos x="49" y="281"/>
                </a:cxn>
                <a:cxn ang="0">
                  <a:pos x="26" y="258"/>
                </a:cxn>
                <a:cxn ang="0">
                  <a:pos x="3" y="237"/>
                </a:cxn>
                <a:cxn ang="0">
                  <a:pos x="4" y="211"/>
                </a:cxn>
                <a:cxn ang="0">
                  <a:pos x="22" y="176"/>
                </a:cxn>
                <a:cxn ang="0">
                  <a:pos x="39" y="152"/>
                </a:cxn>
                <a:cxn ang="0">
                  <a:pos x="53" y="125"/>
                </a:cxn>
                <a:cxn ang="0">
                  <a:pos x="50" y="86"/>
                </a:cxn>
                <a:cxn ang="0">
                  <a:pos x="65" y="51"/>
                </a:cxn>
                <a:cxn ang="0">
                  <a:pos x="85" y="56"/>
                </a:cxn>
                <a:cxn ang="0">
                  <a:pos x="102" y="67"/>
                </a:cxn>
                <a:cxn ang="0">
                  <a:pos x="128" y="70"/>
                </a:cxn>
                <a:cxn ang="0">
                  <a:pos x="139" y="49"/>
                </a:cxn>
                <a:cxn ang="0">
                  <a:pos x="124" y="41"/>
                </a:cxn>
                <a:cxn ang="0">
                  <a:pos x="129" y="20"/>
                </a:cxn>
              </a:cxnLst>
              <a:rect l="0" t="0" r="r" b="b"/>
              <a:pathLst>
                <a:path w="436" h="411">
                  <a:moveTo>
                    <a:pt x="135" y="0"/>
                  </a:moveTo>
                  <a:lnTo>
                    <a:pt x="139" y="0"/>
                  </a:lnTo>
                  <a:lnTo>
                    <a:pt x="141" y="1"/>
                  </a:lnTo>
                  <a:lnTo>
                    <a:pt x="143" y="2"/>
                  </a:lnTo>
                  <a:lnTo>
                    <a:pt x="145" y="4"/>
                  </a:lnTo>
                  <a:lnTo>
                    <a:pt x="147" y="4"/>
                  </a:lnTo>
                  <a:lnTo>
                    <a:pt x="148" y="2"/>
                  </a:lnTo>
                  <a:lnTo>
                    <a:pt x="151" y="1"/>
                  </a:lnTo>
                  <a:lnTo>
                    <a:pt x="152" y="0"/>
                  </a:lnTo>
                  <a:lnTo>
                    <a:pt x="157" y="0"/>
                  </a:lnTo>
                  <a:lnTo>
                    <a:pt x="159" y="2"/>
                  </a:lnTo>
                  <a:lnTo>
                    <a:pt x="163" y="13"/>
                  </a:lnTo>
                  <a:lnTo>
                    <a:pt x="163" y="32"/>
                  </a:lnTo>
                  <a:lnTo>
                    <a:pt x="164" y="33"/>
                  </a:lnTo>
                  <a:lnTo>
                    <a:pt x="164" y="35"/>
                  </a:lnTo>
                  <a:lnTo>
                    <a:pt x="166" y="37"/>
                  </a:lnTo>
                  <a:lnTo>
                    <a:pt x="166" y="45"/>
                  </a:lnTo>
                  <a:lnTo>
                    <a:pt x="171" y="51"/>
                  </a:lnTo>
                  <a:lnTo>
                    <a:pt x="174" y="52"/>
                  </a:lnTo>
                  <a:lnTo>
                    <a:pt x="175" y="55"/>
                  </a:lnTo>
                  <a:lnTo>
                    <a:pt x="176" y="62"/>
                  </a:lnTo>
                  <a:lnTo>
                    <a:pt x="179" y="72"/>
                  </a:lnTo>
                  <a:lnTo>
                    <a:pt x="184" y="78"/>
                  </a:lnTo>
                  <a:lnTo>
                    <a:pt x="188" y="79"/>
                  </a:lnTo>
                  <a:lnTo>
                    <a:pt x="190" y="80"/>
                  </a:lnTo>
                  <a:lnTo>
                    <a:pt x="191" y="80"/>
                  </a:lnTo>
                  <a:lnTo>
                    <a:pt x="194" y="83"/>
                  </a:lnTo>
                  <a:lnTo>
                    <a:pt x="194" y="84"/>
                  </a:lnTo>
                  <a:lnTo>
                    <a:pt x="198" y="89"/>
                  </a:lnTo>
                  <a:lnTo>
                    <a:pt x="200" y="86"/>
                  </a:lnTo>
                  <a:lnTo>
                    <a:pt x="203" y="80"/>
                  </a:lnTo>
                  <a:lnTo>
                    <a:pt x="206" y="79"/>
                  </a:lnTo>
                  <a:lnTo>
                    <a:pt x="211" y="72"/>
                  </a:lnTo>
                  <a:lnTo>
                    <a:pt x="215" y="63"/>
                  </a:lnTo>
                  <a:lnTo>
                    <a:pt x="217" y="52"/>
                  </a:lnTo>
                  <a:lnTo>
                    <a:pt x="217" y="47"/>
                  </a:lnTo>
                  <a:lnTo>
                    <a:pt x="218" y="41"/>
                  </a:lnTo>
                  <a:lnTo>
                    <a:pt x="219" y="37"/>
                  </a:lnTo>
                  <a:lnTo>
                    <a:pt x="225" y="32"/>
                  </a:lnTo>
                  <a:lnTo>
                    <a:pt x="237" y="32"/>
                  </a:lnTo>
                  <a:lnTo>
                    <a:pt x="248" y="29"/>
                  </a:lnTo>
                  <a:lnTo>
                    <a:pt x="257" y="28"/>
                  </a:lnTo>
                  <a:lnTo>
                    <a:pt x="262" y="28"/>
                  </a:lnTo>
                  <a:lnTo>
                    <a:pt x="266" y="29"/>
                  </a:lnTo>
                  <a:lnTo>
                    <a:pt x="272" y="32"/>
                  </a:lnTo>
                  <a:lnTo>
                    <a:pt x="276" y="35"/>
                  </a:lnTo>
                  <a:lnTo>
                    <a:pt x="281" y="35"/>
                  </a:lnTo>
                  <a:lnTo>
                    <a:pt x="289" y="32"/>
                  </a:lnTo>
                  <a:lnTo>
                    <a:pt x="299" y="29"/>
                  </a:lnTo>
                  <a:lnTo>
                    <a:pt x="307" y="25"/>
                  </a:lnTo>
                  <a:lnTo>
                    <a:pt x="311" y="24"/>
                  </a:lnTo>
                  <a:lnTo>
                    <a:pt x="312" y="24"/>
                  </a:lnTo>
                  <a:lnTo>
                    <a:pt x="315" y="25"/>
                  </a:lnTo>
                  <a:lnTo>
                    <a:pt x="316" y="27"/>
                  </a:lnTo>
                  <a:lnTo>
                    <a:pt x="316" y="33"/>
                  </a:lnTo>
                  <a:lnTo>
                    <a:pt x="317" y="37"/>
                  </a:lnTo>
                  <a:lnTo>
                    <a:pt x="319" y="40"/>
                  </a:lnTo>
                  <a:lnTo>
                    <a:pt x="325" y="47"/>
                  </a:lnTo>
                  <a:lnTo>
                    <a:pt x="328" y="51"/>
                  </a:lnTo>
                  <a:lnTo>
                    <a:pt x="331" y="54"/>
                  </a:lnTo>
                  <a:lnTo>
                    <a:pt x="331" y="59"/>
                  </a:lnTo>
                  <a:lnTo>
                    <a:pt x="330" y="62"/>
                  </a:lnTo>
                  <a:lnTo>
                    <a:pt x="327" y="63"/>
                  </a:lnTo>
                  <a:lnTo>
                    <a:pt x="324" y="66"/>
                  </a:lnTo>
                  <a:lnTo>
                    <a:pt x="321" y="67"/>
                  </a:lnTo>
                  <a:lnTo>
                    <a:pt x="320" y="68"/>
                  </a:lnTo>
                  <a:lnTo>
                    <a:pt x="321" y="70"/>
                  </a:lnTo>
                  <a:lnTo>
                    <a:pt x="331" y="70"/>
                  </a:lnTo>
                  <a:lnTo>
                    <a:pt x="331" y="79"/>
                  </a:lnTo>
                  <a:lnTo>
                    <a:pt x="332" y="79"/>
                  </a:lnTo>
                  <a:lnTo>
                    <a:pt x="332" y="78"/>
                  </a:lnTo>
                  <a:lnTo>
                    <a:pt x="334" y="76"/>
                  </a:lnTo>
                  <a:lnTo>
                    <a:pt x="335" y="74"/>
                  </a:lnTo>
                  <a:lnTo>
                    <a:pt x="338" y="71"/>
                  </a:lnTo>
                  <a:lnTo>
                    <a:pt x="342" y="63"/>
                  </a:lnTo>
                  <a:lnTo>
                    <a:pt x="344" y="60"/>
                  </a:lnTo>
                  <a:lnTo>
                    <a:pt x="350" y="59"/>
                  </a:lnTo>
                  <a:lnTo>
                    <a:pt x="352" y="76"/>
                  </a:lnTo>
                  <a:lnTo>
                    <a:pt x="356" y="89"/>
                  </a:lnTo>
                  <a:lnTo>
                    <a:pt x="362" y="99"/>
                  </a:lnTo>
                  <a:lnTo>
                    <a:pt x="367" y="107"/>
                  </a:lnTo>
                  <a:lnTo>
                    <a:pt x="377" y="121"/>
                  </a:lnTo>
                  <a:lnTo>
                    <a:pt x="385" y="132"/>
                  </a:lnTo>
                  <a:lnTo>
                    <a:pt x="389" y="140"/>
                  </a:lnTo>
                  <a:lnTo>
                    <a:pt x="393" y="142"/>
                  </a:lnTo>
                  <a:lnTo>
                    <a:pt x="418" y="142"/>
                  </a:lnTo>
                  <a:lnTo>
                    <a:pt x="425" y="144"/>
                  </a:lnTo>
                  <a:lnTo>
                    <a:pt x="429" y="145"/>
                  </a:lnTo>
                  <a:lnTo>
                    <a:pt x="436" y="152"/>
                  </a:lnTo>
                  <a:lnTo>
                    <a:pt x="432" y="156"/>
                  </a:lnTo>
                  <a:lnTo>
                    <a:pt x="425" y="164"/>
                  </a:lnTo>
                  <a:lnTo>
                    <a:pt x="418" y="173"/>
                  </a:lnTo>
                  <a:lnTo>
                    <a:pt x="413" y="183"/>
                  </a:lnTo>
                  <a:lnTo>
                    <a:pt x="410" y="188"/>
                  </a:lnTo>
                  <a:lnTo>
                    <a:pt x="410" y="195"/>
                  </a:lnTo>
                  <a:lnTo>
                    <a:pt x="412" y="198"/>
                  </a:lnTo>
                  <a:lnTo>
                    <a:pt x="414" y="202"/>
                  </a:lnTo>
                  <a:lnTo>
                    <a:pt x="416" y="204"/>
                  </a:lnTo>
                  <a:lnTo>
                    <a:pt x="416" y="208"/>
                  </a:lnTo>
                  <a:lnTo>
                    <a:pt x="417" y="217"/>
                  </a:lnTo>
                  <a:lnTo>
                    <a:pt x="418" y="227"/>
                  </a:lnTo>
                  <a:lnTo>
                    <a:pt x="421" y="238"/>
                  </a:lnTo>
                  <a:lnTo>
                    <a:pt x="421" y="243"/>
                  </a:lnTo>
                  <a:lnTo>
                    <a:pt x="418" y="245"/>
                  </a:lnTo>
                  <a:lnTo>
                    <a:pt x="417" y="245"/>
                  </a:lnTo>
                  <a:lnTo>
                    <a:pt x="406" y="250"/>
                  </a:lnTo>
                  <a:lnTo>
                    <a:pt x="405" y="249"/>
                  </a:lnTo>
                  <a:lnTo>
                    <a:pt x="402" y="248"/>
                  </a:lnTo>
                  <a:lnTo>
                    <a:pt x="401" y="245"/>
                  </a:lnTo>
                  <a:lnTo>
                    <a:pt x="395" y="242"/>
                  </a:lnTo>
                  <a:lnTo>
                    <a:pt x="393" y="243"/>
                  </a:lnTo>
                  <a:lnTo>
                    <a:pt x="391" y="245"/>
                  </a:lnTo>
                  <a:lnTo>
                    <a:pt x="389" y="245"/>
                  </a:lnTo>
                  <a:lnTo>
                    <a:pt x="387" y="243"/>
                  </a:lnTo>
                  <a:lnTo>
                    <a:pt x="386" y="241"/>
                  </a:lnTo>
                  <a:lnTo>
                    <a:pt x="382" y="237"/>
                  </a:lnTo>
                  <a:lnTo>
                    <a:pt x="379" y="235"/>
                  </a:lnTo>
                  <a:lnTo>
                    <a:pt x="354" y="235"/>
                  </a:lnTo>
                  <a:lnTo>
                    <a:pt x="351" y="234"/>
                  </a:lnTo>
                  <a:lnTo>
                    <a:pt x="351" y="226"/>
                  </a:lnTo>
                  <a:lnTo>
                    <a:pt x="350" y="225"/>
                  </a:lnTo>
                  <a:lnTo>
                    <a:pt x="346" y="222"/>
                  </a:lnTo>
                  <a:lnTo>
                    <a:pt x="339" y="217"/>
                  </a:lnTo>
                  <a:lnTo>
                    <a:pt x="331" y="211"/>
                  </a:lnTo>
                  <a:lnTo>
                    <a:pt x="323" y="207"/>
                  </a:lnTo>
                  <a:lnTo>
                    <a:pt x="307" y="202"/>
                  </a:lnTo>
                  <a:lnTo>
                    <a:pt x="301" y="198"/>
                  </a:lnTo>
                  <a:lnTo>
                    <a:pt x="296" y="192"/>
                  </a:lnTo>
                  <a:lnTo>
                    <a:pt x="289" y="191"/>
                  </a:lnTo>
                  <a:lnTo>
                    <a:pt x="286" y="194"/>
                  </a:lnTo>
                  <a:lnTo>
                    <a:pt x="286" y="200"/>
                  </a:lnTo>
                  <a:lnTo>
                    <a:pt x="291" y="210"/>
                  </a:lnTo>
                  <a:lnTo>
                    <a:pt x="296" y="221"/>
                  </a:lnTo>
                  <a:lnTo>
                    <a:pt x="301" y="233"/>
                  </a:lnTo>
                  <a:lnTo>
                    <a:pt x="304" y="243"/>
                  </a:lnTo>
                  <a:lnTo>
                    <a:pt x="304" y="252"/>
                  </a:lnTo>
                  <a:lnTo>
                    <a:pt x="301" y="256"/>
                  </a:lnTo>
                  <a:lnTo>
                    <a:pt x="297" y="258"/>
                  </a:lnTo>
                  <a:lnTo>
                    <a:pt x="295" y="262"/>
                  </a:lnTo>
                  <a:lnTo>
                    <a:pt x="293" y="269"/>
                  </a:lnTo>
                  <a:lnTo>
                    <a:pt x="293" y="277"/>
                  </a:lnTo>
                  <a:lnTo>
                    <a:pt x="295" y="284"/>
                  </a:lnTo>
                  <a:lnTo>
                    <a:pt x="292" y="287"/>
                  </a:lnTo>
                  <a:lnTo>
                    <a:pt x="278" y="287"/>
                  </a:lnTo>
                  <a:lnTo>
                    <a:pt x="273" y="288"/>
                  </a:lnTo>
                  <a:lnTo>
                    <a:pt x="270" y="293"/>
                  </a:lnTo>
                  <a:lnTo>
                    <a:pt x="268" y="303"/>
                  </a:lnTo>
                  <a:lnTo>
                    <a:pt x="265" y="315"/>
                  </a:lnTo>
                  <a:lnTo>
                    <a:pt x="264" y="323"/>
                  </a:lnTo>
                  <a:lnTo>
                    <a:pt x="264" y="326"/>
                  </a:lnTo>
                  <a:lnTo>
                    <a:pt x="266" y="328"/>
                  </a:lnTo>
                  <a:lnTo>
                    <a:pt x="274" y="332"/>
                  </a:lnTo>
                  <a:lnTo>
                    <a:pt x="278" y="332"/>
                  </a:lnTo>
                  <a:lnTo>
                    <a:pt x="281" y="334"/>
                  </a:lnTo>
                  <a:lnTo>
                    <a:pt x="286" y="334"/>
                  </a:lnTo>
                  <a:lnTo>
                    <a:pt x="288" y="332"/>
                  </a:lnTo>
                  <a:lnTo>
                    <a:pt x="289" y="330"/>
                  </a:lnTo>
                  <a:lnTo>
                    <a:pt x="292" y="327"/>
                  </a:lnTo>
                  <a:lnTo>
                    <a:pt x="293" y="323"/>
                  </a:lnTo>
                  <a:lnTo>
                    <a:pt x="296" y="319"/>
                  </a:lnTo>
                  <a:lnTo>
                    <a:pt x="301" y="315"/>
                  </a:lnTo>
                  <a:lnTo>
                    <a:pt x="305" y="315"/>
                  </a:lnTo>
                  <a:lnTo>
                    <a:pt x="311" y="316"/>
                  </a:lnTo>
                  <a:lnTo>
                    <a:pt x="317" y="318"/>
                  </a:lnTo>
                  <a:lnTo>
                    <a:pt x="321" y="318"/>
                  </a:lnTo>
                  <a:lnTo>
                    <a:pt x="324" y="319"/>
                  </a:lnTo>
                  <a:lnTo>
                    <a:pt x="327" y="322"/>
                  </a:lnTo>
                  <a:lnTo>
                    <a:pt x="328" y="324"/>
                  </a:lnTo>
                  <a:lnTo>
                    <a:pt x="328" y="328"/>
                  </a:lnTo>
                  <a:lnTo>
                    <a:pt x="330" y="334"/>
                  </a:lnTo>
                  <a:lnTo>
                    <a:pt x="327" y="340"/>
                  </a:lnTo>
                  <a:lnTo>
                    <a:pt x="312" y="355"/>
                  </a:lnTo>
                  <a:lnTo>
                    <a:pt x="301" y="362"/>
                  </a:lnTo>
                  <a:lnTo>
                    <a:pt x="293" y="369"/>
                  </a:lnTo>
                  <a:lnTo>
                    <a:pt x="286" y="374"/>
                  </a:lnTo>
                  <a:lnTo>
                    <a:pt x="284" y="377"/>
                  </a:lnTo>
                  <a:lnTo>
                    <a:pt x="284" y="381"/>
                  </a:lnTo>
                  <a:lnTo>
                    <a:pt x="289" y="386"/>
                  </a:lnTo>
                  <a:lnTo>
                    <a:pt x="292" y="388"/>
                  </a:lnTo>
                  <a:lnTo>
                    <a:pt x="293" y="390"/>
                  </a:lnTo>
                  <a:lnTo>
                    <a:pt x="293" y="396"/>
                  </a:lnTo>
                  <a:lnTo>
                    <a:pt x="288" y="400"/>
                  </a:lnTo>
                  <a:lnTo>
                    <a:pt x="272" y="408"/>
                  </a:lnTo>
                  <a:lnTo>
                    <a:pt x="265" y="409"/>
                  </a:lnTo>
                  <a:lnTo>
                    <a:pt x="257" y="408"/>
                  </a:lnTo>
                  <a:lnTo>
                    <a:pt x="249" y="405"/>
                  </a:lnTo>
                  <a:lnTo>
                    <a:pt x="241" y="407"/>
                  </a:lnTo>
                  <a:lnTo>
                    <a:pt x="237" y="411"/>
                  </a:lnTo>
                  <a:lnTo>
                    <a:pt x="231" y="402"/>
                  </a:lnTo>
                  <a:lnTo>
                    <a:pt x="230" y="398"/>
                  </a:lnTo>
                  <a:lnTo>
                    <a:pt x="230" y="396"/>
                  </a:lnTo>
                  <a:lnTo>
                    <a:pt x="229" y="392"/>
                  </a:lnTo>
                  <a:lnTo>
                    <a:pt x="226" y="388"/>
                  </a:lnTo>
                  <a:lnTo>
                    <a:pt x="223" y="385"/>
                  </a:lnTo>
                  <a:lnTo>
                    <a:pt x="219" y="384"/>
                  </a:lnTo>
                  <a:lnTo>
                    <a:pt x="215" y="384"/>
                  </a:lnTo>
                  <a:lnTo>
                    <a:pt x="210" y="386"/>
                  </a:lnTo>
                  <a:lnTo>
                    <a:pt x="206" y="389"/>
                  </a:lnTo>
                  <a:lnTo>
                    <a:pt x="203" y="392"/>
                  </a:lnTo>
                  <a:lnTo>
                    <a:pt x="200" y="381"/>
                  </a:lnTo>
                  <a:lnTo>
                    <a:pt x="200" y="377"/>
                  </a:lnTo>
                  <a:lnTo>
                    <a:pt x="198" y="371"/>
                  </a:lnTo>
                  <a:lnTo>
                    <a:pt x="194" y="370"/>
                  </a:lnTo>
                  <a:lnTo>
                    <a:pt x="188" y="367"/>
                  </a:lnTo>
                  <a:lnTo>
                    <a:pt x="184" y="365"/>
                  </a:lnTo>
                  <a:lnTo>
                    <a:pt x="183" y="363"/>
                  </a:lnTo>
                  <a:lnTo>
                    <a:pt x="182" y="361"/>
                  </a:lnTo>
                  <a:lnTo>
                    <a:pt x="180" y="357"/>
                  </a:lnTo>
                  <a:lnTo>
                    <a:pt x="180" y="349"/>
                  </a:lnTo>
                  <a:lnTo>
                    <a:pt x="179" y="346"/>
                  </a:lnTo>
                  <a:lnTo>
                    <a:pt x="178" y="345"/>
                  </a:lnTo>
                  <a:lnTo>
                    <a:pt x="176" y="345"/>
                  </a:lnTo>
                  <a:lnTo>
                    <a:pt x="175" y="347"/>
                  </a:lnTo>
                  <a:lnTo>
                    <a:pt x="171" y="351"/>
                  </a:lnTo>
                  <a:lnTo>
                    <a:pt x="168" y="353"/>
                  </a:lnTo>
                  <a:lnTo>
                    <a:pt x="166" y="353"/>
                  </a:lnTo>
                  <a:lnTo>
                    <a:pt x="161" y="351"/>
                  </a:lnTo>
                  <a:lnTo>
                    <a:pt x="156" y="349"/>
                  </a:lnTo>
                  <a:lnTo>
                    <a:pt x="151" y="345"/>
                  </a:lnTo>
                  <a:lnTo>
                    <a:pt x="147" y="342"/>
                  </a:lnTo>
                  <a:lnTo>
                    <a:pt x="141" y="336"/>
                  </a:lnTo>
                  <a:lnTo>
                    <a:pt x="141" y="332"/>
                  </a:lnTo>
                  <a:lnTo>
                    <a:pt x="139" y="328"/>
                  </a:lnTo>
                  <a:lnTo>
                    <a:pt x="133" y="327"/>
                  </a:lnTo>
                  <a:lnTo>
                    <a:pt x="125" y="327"/>
                  </a:lnTo>
                  <a:lnTo>
                    <a:pt x="117" y="326"/>
                  </a:lnTo>
                  <a:lnTo>
                    <a:pt x="110" y="324"/>
                  </a:lnTo>
                  <a:lnTo>
                    <a:pt x="108" y="322"/>
                  </a:lnTo>
                  <a:lnTo>
                    <a:pt x="106" y="319"/>
                  </a:lnTo>
                  <a:lnTo>
                    <a:pt x="105" y="315"/>
                  </a:lnTo>
                  <a:lnTo>
                    <a:pt x="102" y="312"/>
                  </a:lnTo>
                  <a:lnTo>
                    <a:pt x="100" y="311"/>
                  </a:lnTo>
                  <a:lnTo>
                    <a:pt x="97" y="308"/>
                  </a:lnTo>
                  <a:lnTo>
                    <a:pt x="92" y="307"/>
                  </a:lnTo>
                  <a:lnTo>
                    <a:pt x="83" y="304"/>
                  </a:lnTo>
                  <a:lnTo>
                    <a:pt x="75" y="296"/>
                  </a:lnTo>
                  <a:lnTo>
                    <a:pt x="70" y="295"/>
                  </a:lnTo>
                  <a:lnTo>
                    <a:pt x="61" y="293"/>
                  </a:lnTo>
                  <a:lnTo>
                    <a:pt x="53" y="289"/>
                  </a:lnTo>
                  <a:lnTo>
                    <a:pt x="49" y="281"/>
                  </a:lnTo>
                  <a:lnTo>
                    <a:pt x="43" y="274"/>
                  </a:lnTo>
                  <a:lnTo>
                    <a:pt x="36" y="270"/>
                  </a:lnTo>
                  <a:lnTo>
                    <a:pt x="28" y="266"/>
                  </a:lnTo>
                  <a:lnTo>
                    <a:pt x="26" y="261"/>
                  </a:lnTo>
                  <a:lnTo>
                    <a:pt x="26" y="258"/>
                  </a:lnTo>
                  <a:lnTo>
                    <a:pt x="20" y="253"/>
                  </a:lnTo>
                  <a:lnTo>
                    <a:pt x="12" y="249"/>
                  </a:lnTo>
                  <a:lnTo>
                    <a:pt x="10" y="246"/>
                  </a:lnTo>
                  <a:lnTo>
                    <a:pt x="6" y="238"/>
                  </a:lnTo>
                  <a:lnTo>
                    <a:pt x="3" y="237"/>
                  </a:lnTo>
                  <a:lnTo>
                    <a:pt x="1" y="235"/>
                  </a:lnTo>
                  <a:lnTo>
                    <a:pt x="0" y="233"/>
                  </a:lnTo>
                  <a:lnTo>
                    <a:pt x="0" y="227"/>
                  </a:lnTo>
                  <a:lnTo>
                    <a:pt x="1" y="221"/>
                  </a:lnTo>
                  <a:lnTo>
                    <a:pt x="4" y="211"/>
                  </a:lnTo>
                  <a:lnTo>
                    <a:pt x="8" y="200"/>
                  </a:lnTo>
                  <a:lnTo>
                    <a:pt x="12" y="191"/>
                  </a:lnTo>
                  <a:lnTo>
                    <a:pt x="15" y="183"/>
                  </a:lnTo>
                  <a:lnTo>
                    <a:pt x="18" y="179"/>
                  </a:lnTo>
                  <a:lnTo>
                    <a:pt x="22" y="176"/>
                  </a:lnTo>
                  <a:lnTo>
                    <a:pt x="27" y="175"/>
                  </a:lnTo>
                  <a:lnTo>
                    <a:pt x="32" y="172"/>
                  </a:lnTo>
                  <a:lnTo>
                    <a:pt x="38" y="167"/>
                  </a:lnTo>
                  <a:lnTo>
                    <a:pt x="39" y="160"/>
                  </a:lnTo>
                  <a:lnTo>
                    <a:pt x="39" y="152"/>
                  </a:lnTo>
                  <a:lnTo>
                    <a:pt x="40" y="146"/>
                  </a:lnTo>
                  <a:lnTo>
                    <a:pt x="46" y="138"/>
                  </a:lnTo>
                  <a:lnTo>
                    <a:pt x="54" y="130"/>
                  </a:lnTo>
                  <a:lnTo>
                    <a:pt x="54" y="128"/>
                  </a:lnTo>
                  <a:lnTo>
                    <a:pt x="53" y="125"/>
                  </a:lnTo>
                  <a:lnTo>
                    <a:pt x="47" y="117"/>
                  </a:lnTo>
                  <a:lnTo>
                    <a:pt x="43" y="111"/>
                  </a:lnTo>
                  <a:lnTo>
                    <a:pt x="43" y="106"/>
                  </a:lnTo>
                  <a:lnTo>
                    <a:pt x="45" y="97"/>
                  </a:lnTo>
                  <a:lnTo>
                    <a:pt x="50" y="86"/>
                  </a:lnTo>
                  <a:lnTo>
                    <a:pt x="55" y="80"/>
                  </a:lnTo>
                  <a:lnTo>
                    <a:pt x="59" y="74"/>
                  </a:lnTo>
                  <a:lnTo>
                    <a:pt x="62" y="66"/>
                  </a:lnTo>
                  <a:lnTo>
                    <a:pt x="62" y="59"/>
                  </a:lnTo>
                  <a:lnTo>
                    <a:pt x="65" y="51"/>
                  </a:lnTo>
                  <a:lnTo>
                    <a:pt x="66" y="49"/>
                  </a:lnTo>
                  <a:lnTo>
                    <a:pt x="71" y="52"/>
                  </a:lnTo>
                  <a:lnTo>
                    <a:pt x="77" y="58"/>
                  </a:lnTo>
                  <a:lnTo>
                    <a:pt x="82" y="58"/>
                  </a:lnTo>
                  <a:lnTo>
                    <a:pt x="85" y="56"/>
                  </a:lnTo>
                  <a:lnTo>
                    <a:pt x="88" y="54"/>
                  </a:lnTo>
                  <a:lnTo>
                    <a:pt x="90" y="49"/>
                  </a:lnTo>
                  <a:lnTo>
                    <a:pt x="94" y="45"/>
                  </a:lnTo>
                  <a:lnTo>
                    <a:pt x="98" y="58"/>
                  </a:lnTo>
                  <a:lnTo>
                    <a:pt x="102" y="67"/>
                  </a:lnTo>
                  <a:lnTo>
                    <a:pt x="108" y="70"/>
                  </a:lnTo>
                  <a:lnTo>
                    <a:pt x="117" y="72"/>
                  </a:lnTo>
                  <a:lnTo>
                    <a:pt x="124" y="72"/>
                  </a:lnTo>
                  <a:lnTo>
                    <a:pt x="125" y="71"/>
                  </a:lnTo>
                  <a:lnTo>
                    <a:pt x="128" y="70"/>
                  </a:lnTo>
                  <a:lnTo>
                    <a:pt x="129" y="67"/>
                  </a:lnTo>
                  <a:lnTo>
                    <a:pt x="132" y="63"/>
                  </a:lnTo>
                  <a:lnTo>
                    <a:pt x="133" y="59"/>
                  </a:lnTo>
                  <a:lnTo>
                    <a:pt x="136" y="55"/>
                  </a:lnTo>
                  <a:lnTo>
                    <a:pt x="139" y="49"/>
                  </a:lnTo>
                  <a:lnTo>
                    <a:pt x="139" y="48"/>
                  </a:lnTo>
                  <a:lnTo>
                    <a:pt x="137" y="47"/>
                  </a:lnTo>
                  <a:lnTo>
                    <a:pt x="132" y="47"/>
                  </a:lnTo>
                  <a:lnTo>
                    <a:pt x="127" y="44"/>
                  </a:lnTo>
                  <a:lnTo>
                    <a:pt x="124" y="41"/>
                  </a:lnTo>
                  <a:lnTo>
                    <a:pt x="122" y="37"/>
                  </a:lnTo>
                  <a:lnTo>
                    <a:pt x="124" y="33"/>
                  </a:lnTo>
                  <a:lnTo>
                    <a:pt x="124" y="29"/>
                  </a:lnTo>
                  <a:lnTo>
                    <a:pt x="127" y="25"/>
                  </a:lnTo>
                  <a:lnTo>
                    <a:pt x="129" y="20"/>
                  </a:lnTo>
                  <a:lnTo>
                    <a:pt x="132" y="6"/>
                  </a:lnTo>
                  <a:lnTo>
                    <a:pt x="133" y="1"/>
                  </a:lnTo>
                  <a:lnTo>
                    <a:pt x="135"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1" name="Freeform 79">
              <a:extLst>
                <a:ext uri="{FF2B5EF4-FFF2-40B4-BE49-F238E27FC236}">
                  <a16:creationId xmlns:a16="http://schemas.microsoft.com/office/drawing/2014/main" id="{6B2552CD-D189-B061-9F19-25E97A4364AC}"/>
                </a:ext>
              </a:extLst>
            </p:cNvPr>
            <p:cNvSpPr>
              <a:spLocks/>
            </p:cNvSpPr>
            <p:nvPr/>
          </p:nvSpPr>
          <p:spPr bwMode="auto">
            <a:xfrm>
              <a:off x="2001632" y="3886259"/>
              <a:ext cx="476361" cy="543942"/>
            </a:xfrm>
            <a:custGeom>
              <a:avLst/>
              <a:gdLst/>
              <a:ahLst/>
              <a:cxnLst>
                <a:cxn ang="0">
                  <a:pos x="169" y="4"/>
                </a:cxn>
                <a:cxn ang="0">
                  <a:pos x="174" y="18"/>
                </a:cxn>
                <a:cxn ang="0">
                  <a:pos x="172" y="59"/>
                </a:cxn>
                <a:cxn ang="0">
                  <a:pos x="161" y="64"/>
                </a:cxn>
                <a:cxn ang="0">
                  <a:pos x="150" y="80"/>
                </a:cxn>
                <a:cxn ang="0">
                  <a:pos x="147" y="93"/>
                </a:cxn>
                <a:cxn ang="0">
                  <a:pos x="154" y="102"/>
                </a:cxn>
                <a:cxn ang="0">
                  <a:pos x="152" y="113"/>
                </a:cxn>
                <a:cxn ang="0">
                  <a:pos x="154" y="128"/>
                </a:cxn>
                <a:cxn ang="0">
                  <a:pos x="178" y="117"/>
                </a:cxn>
                <a:cxn ang="0">
                  <a:pos x="211" y="122"/>
                </a:cxn>
                <a:cxn ang="0">
                  <a:pos x="221" y="118"/>
                </a:cxn>
                <a:cxn ang="0">
                  <a:pos x="231" y="122"/>
                </a:cxn>
                <a:cxn ang="0">
                  <a:pos x="242" y="121"/>
                </a:cxn>
                <a:cxn ang="0">
                  <a:pos x="277" y="141"/>
                </a:cxn>
                <a:cxn ang="0">
                  <a:pos x="285" y="165"/>
                </a:cxn>
                <a:cxn ang="0">
                  <a:pos x="260" y="182"/>
                </a:cxn>
                <a:cxn ang="0">
                  <a:pos x="262" y="204"/>
                </a:cxn>
                <a:cxn ang="0">
                  <a:pos x="259" y="217"/>
                </a:cxn>
                <a:cxn ang="0">
                  <a:pos x="251" y="230"/>
                </a:cxn>
                <a:cxn ang="0">
                  <a:pos x="235" y="241"/>
                </a:cxn>
                <a:cxn ang="0">
                  <a:pos x="217" y="234"/>
                </a:cxn>
                <a:cxn ang="0">
                  <a:pos x="196" y="221"/>
                </a:cxn>
                <a:cxn ang="0">
                  <a:pos x="184" y="218"/>
                </a:cxn>
                <a:cxn ang="0">
                  <a:pos x="174" y="237"/>
                </a:cxn>
                <a:cxn ang="0">
                  <a:pos x="149" y="260"/>
                </a:cxn>
                <a:cxn ang="0">
                  <a:pos x="131" y="266"/>
                </a:cxn>
                <a:cxn ang="0">
                  <a:pos x="125" y="295"/>
                </a:cxn>
                <a:cxn ang="0">
                  <a:pos x="110" y="305"/>
                </a:cxn>
                <a:cxn ang="0">
                  <a:pos x="104" y="330"/>
                </a:cxn>
                <a:cxn ang="0">
                  <a:pos x="91" y="305"/>
                </a:cxn>
                <a:cxn ang="0">
                  <a:pos x="87" y="289"/>
                </a:cxn>
                <a:cxn ang="0">
                  <a:pos x="86" y="274"/>
                </a:cxn>
                <a:cxn ang="0">
                  <a:pos x="80" y="261"/>
                </a:cxn>
                <a:cxn ang="0">
                  <a:pos x="84" y="253"/>
                </a:cxn>
                <a:cxn ang="0">
                  <a:pos x="67" y="229"/>
                </a:cxn>
                <a:cxn ang="0">
                  <a:pos x="8" y="218"/>
                </a:cxn>
                <a:cxn ang="0">
                  <a:pos x="2" y="206"/>
                </a:cxn>
                <a:cxn ang="0">
                  <a:pos x="4" y="191"/>
                </a:cxn>
                <a:cxn ang="0">
                  <a:pos x="20" y="175"/>
                </a:cxn>
                <a:cxn ang="0">
                  <a:pos x="48" y="176"/>
                </a:cxn>
                <a:cxn ang="0">
                  <a:pos x="57" y="171"/>
                </a:cxn>
                <a:cxn ang="0">
                  <a:pos x="43" y="151"/>
                </a:cxn>
                <a:cxn ang="0">
                  <a:pos x="35" y="129"/>
                </a:cxn>
                <a:cxn ang="0">
                  <a:pos x="60" y="114"/>
                </a:cxn>
                <a:cxn ang="0">
                  <a:pos x="95" y="105"/>
                </a:cxn>
                <a:cxn ang="0">
                  <a:pos x="95" y="78"/>
                </a:cxn>
                <a:cxn ang="0">
                  <a:pos x="113" y="49"/>
                </a:cxn>
                <a:cxn ang="0">
                  <a:pos x="111" y="39"/>
                </a:cxn>
                <a:cxn ang="0">
                  <a:pos x="104" y="29"/>
                </a:cxn>
                <a:cxn ang="0">
                  <a:pos x="117" y="28"/>
                </a:cxn>
                <a:cxn ang="0">
                  <a:pos x="152" y="2"/>
                </a:cxn>
              </a:cxnLst>
              <a:rect l="0" t="0" r="r" b="b"/>
              <a:pathLst>
                <a:path w="289" h="330">
                  <a:moveTo>
                    <a:pt x="158" y="0"/>
                  </a:moveTo>
                  <a:lnTo>
                    <a:pt x="162" y="0"/>
                  </a:lnTo>
                  <a:lnTo>
                    <a:pt x="166" y="1"/>
                  </a:lnTo>
                  <a:lnTo>
                    <a:pt x="169" y="4"/>
                  </a:lnTo>
                  <a:lnTo>
                    <a:pt x="172" y="8"/>
                  </a:lnTo>
                  <a:lnTo>
                    <a:pt x="173" y="12"/>
                  </a:lnTo>
                  <a:lnTo>
                    <a:pt x="173" y="14"/>
                  </a:lnTo>
                  <a:lnTo>
                    <a:pt x="174" y="18"/>
                  </a:lnTo>
                  <a:lnTo>
                    <a:pt x="180" y="27"/>
                  </a:lnTo>
                  <a:lnTo>
                    <a:pt x="174" y="36"/>
                  </a:lnTo>
                  <a:lnTo>
                    <a:pt x="172" y="55"/>
                  </a:lnTo>
                  <a:lnTo>
                    <a:pt x="172" y="59"/>
                  </a:lnTo>
                  <a:lnTo>
                    <a:pt x="170" y="60"/>
                  </a:lnTo>
                  <a:lnTo>
                    <a:pt x="165" y="63"/>
                  </a:lnTo>
                  <a:lnTo>
                    <a:pt x="164" y="64"/>
                  </a:lnTo>
                  <a:lnTo>
                    <a:pt x="161" y="64"/>
                  </a:lnTo>
                  <a:lnTo>
                    <a:pt x="156" y="70"/>
                  </a:lnTo>
                  <a:lnTo>
                    <a:pt x="154" y="74"/>
                  </a:lnTo>
                  <a:lnTo>
                    <a:pt x="152" y="76"/>
                  </a:lnTo>
                  <a:lnTo>
                    <a:pt x="150" y="80"/>
                  </a:lnTo>
                  <a:lnTo>
                    <a:pt x="147" y="85"/>
                  </a:lnTo>
                  <a:lnTo>
                    <a:pt x="146" y="89"/>
                  </a:lnTo>
                  <a:lnTo>
                    <a:pt x="146" y="90"/>
                  </a:lnTo>
                  <a:lnTo>
                    <a:pt x="147" y="93"/>
                  </a:lnTo>
                  <a:lnTo>
                    <a:pt x="149" y="94"/>
                  </a:lnTo>
                  <a:lnTo>
                    <a:pt x="150" y="97"/>
                  </a:lnTo>
                  <a:lnTo>
                    <a:pt x="153" y="99"/>
                  </a:lnTo>
                  <a:lnTo>
                    <a:pt x="154" y="102"/>
                  </a:lnTo>
                  <a:lnTo>
                    <a:pt x="154" y="103"/>
                  </a:lnTo>
                  <a:lnTo>
                    <a:pt x="153" y="106"/>
                  </a:lnTo>
                  <a:lnTo>
                    <a:pt x="152" y="107"/>
                  </a:lnTo>
                  <a:lnTo>
                    <a:pt x="152" y="113"/>
                  </a:lnTo>
                  <a:lnTo>
                    <a:pt x="153" y="115"/>
                  </a:lnTo>
                  <a:lnTo>
                    <a:pt x="156" y="118"/>
                  </a:lnTo>
                  <a:lnTo>
                    <a:pt x="156" y="125"/>
                  </a:lnTo>
                  <a:lnTo>
                    <a:pt x="154" y="128"/>
                  </a:lnTo>
                  <a:lnTo>
                    <a:pt x="154" y="136"/>
                  </a:lnTo>
                  <a:lnTo>
                    <a:pt x="157" y="137"/>
                  </a:lnTo>
                  <a:lnTo>
                    <a:pt x="173" y="121"/>
                  </a:lnTo>
                  <a:lnTo>
                    <a:pt x="178" y="117"/>
                  </a:lnTo>
                  <a:lnTo>
                    <a:pt x="186" y="115"/>
                  </a:lnTo>
                  <a:lnTo>
                    <a:pt x="195" y="117"/>
                  </a:lnTo>
                  <a:lnTo>
                    <a:pt x="204" y="120"/>
                  </a:lnTo>
                  <a:lnTo>
                    <a:pt x="211" y="122"/>
                  </a:lnTo>
                  <a:lnTo>
                    <a:pt x="215" y="122"/>
                  </a:lnTo>
                  <a:lnTo>
                    <a:pt x="217" y="121"/>
                  </a:lnTo>
                  <a:lnTo>
                    <a:pt x="219" y="120"/>
                  </a:lnTo>
                  <a:lnTo>
                    <a:pt x="221" y="118"/>
                  </a:lnTo>
                  <a:lnTo>
                    <a:pt x="223" y="117"/>
                  </a:lnTo>
                  <a:lnTo>
                    <a:pt x="228" y="117"/>
                  </a:lnTo>
                  <a:lnTo>
                    <a:pt x="228" y="120"/>
                  </a:lnTo>
                  <a:lnTo>
                    <a:pt x="231" y="122"/>
                  </a:lnTo>
                  <a:lnTo>
                    <a:pt x="232" y="125"/>
                  </a:lnTo>
                  <a:lnTo>
                    <a:pt x="234" y="126"/>
                  </a:lnTo>
                  <a:lnTo>
                    <a:pt x="239" y="124"/>
                  </a:lnTo>
                  <a:lnTo>
                    <a:pt x="242" y="121"/>
                  </a:lnTo>
                  <a:lnTo>
                    <a:pt x="250" y="117"/>
                  </a:lnTo>
                  <a:lnTo>
                    <a:pt x="256" y="117"/>
                  </a:lnTo>
                  <a:lnTo>
                    <a:pt x="267" y="132"/>
                  </a:lnTo>
                  <a:lnTo>
                    <a:pt x="277" y="141"/>
                  </a:lnTo>
                  <a:lnTo>
                    <a:pt x="285" y="146"/>
                  </a:lnTo>
                  <a:lnTo>
                    <a:pt x="289" y="151"/>
                  </a:lnTo>
                  <a:lnTo>
                    <a:pt x="289" y="157"/>
                  </a:lnTo>
                  <a:lnTo>
                    <a:pt x="285" y="165"/>
                  </a:lnTo>
                  <a:lnTo>
                    <a:pt x="279" y="173"/>
                  </a:lnTo>
                  <a:lnTo>
                    <a:pt x="274" y="177"/>
                  </a:lnTo>
                  <a:lnTo>
                    <a:pt x="267" y="180"/>
                  </a:lnTo>
                  <a:lnTo>
                    <a:pt x="260" y="182"/>
                  </a:lnTo>
                  <a:lnTo>
                    <a:pt x="256" y="187"/>
                  </a:lnTo>
                  <a:lnTo>
                    <a:pt x="256" y="194"/>
                  </a:lnTo>
                  <a:lnTo>
                    <a:pt x="258" y="199"/>
                  </a:lnTo>
                  <a:lnTo>
                    <a:pt x="262" y="204"/>
                  </a:lnTo>
                  <a:lnTo>
                    <a:pt x="266" y="213"/>
                  </a:lnTo>
                  <a:lnTo>
                    <a:pt x="264" y="214"/>
                  </a:lnTo>
                  <a:lnTo>
                    <a:pt x="262" y="214"/>
                  </a:lnTo>
                  <a:lnTo>
                    <a:pt x="259" y="217"/>
                  </a:lnTo>
                  <a:lnTo>
                    <a:pt x="256" y="221"/>
                  </a:lnTo>
                  <a:lnTo>
                    <a:pt x="255" y="223"/>
                  </a:lnTo>
                  <a:lnTo>
                    <a:pt x="254" y="227"/>
                  </a:lnTo>
                  <a:lnTo>
                    <a:pt x="251" y="230"/>
                  </a:lnTo>
                  <a:lnTo>
                    <a:pt x="248" y="234"/>
                  </a:lnTo>
                  <a:lnTo>
                    <a:pt x="247" y="235"/>
                  </a:lnTo>
                  <a:lnTo>
                    <a:pt x="243" y="243"/>
                  </a:lnTo>
                  <a:lnTo>
                    <a:pt x="235" y="241"/>
                  </a:lnTo>
                  <a:lnTo>
                    <a:pt x="227" y="235"/>
                  </a:lnTo>
                  <a:lnTo>
                    <a:pt x="223" y="231"/>
                  </a:lnTo>
                  <a:lnTo>
                    <a:pt x="220" y="231"/>
                  </a:lnTo>
                  <a:lnTo>
                    <a:pt x="217" y="234"/>
                  </a:lnTo>
                  <a:lnTo>
                    <a:pt x="213" y="234"/>
                  </a:lnTo>
                  <a:lnTo>
                    <a:pt x="208" y="231"/>
                  </a:lnTo>
                  <a:lnTo>
                    <a:pt x="203" y="226"/>
                  </a:lnTo>
                  <a:lnTo>
                    <a:pt x="196" y="221"/>
                  </a:lnTo>
                  <a:lnTo>
                    <a:pt x="192" y="218"/>
                  </a:lnTo>
                  <a:lnTo>
                    <a:pt x="189" y="217"/>
                  </a:lnTo>
                  <a:lnTo>
                    <a:pt x="185" y="217"/>
                  </a:lnTo>
                  <a:lnTo>
                    <a:pt x="184" y="218"/>
                  </a:lnTo>
                  <a:lnTo>
                    <a:pt x="181" y="219"/>
                  </a:lnTo>
                  <a:lnTo>
                    <a:pt x="178" y="222"/>
                  </a:lnTo>
                  <a:lnTo>
                    <a:pt x="177" y="226"/>
                  </a:lnTo>
                  <a:lnTo>
                    <a:pt x="174" y="237"/>
                  </a:lnTo>
                  <a:lnTo>
                    <a:pt x="170" y="249"/>
                  </a:lnTo>
                  <a:lnTo>
                    <a:pt x="162" y="258"/>
                  </a:lnTo>
                  <a:lnTo>
                    <a:pt x="156" y="261"/>
                  </a:lnTo>
                  <a:lnTo>
                    <a:pt x="149" y="260"/>
                  </a:lnTo>
                  <a:lnTo>
                    <a:pt x="143" y="257"/>
                  </a:lnTo>
                  <a:lnTo>
                    <a:pt x="139" y="256"/>
                  </a:lnTo>
                  <a:lnTo>
                    <a:pt x="135" y="260"/>
                  </a:lnTo>
                  <a:lnTo>
                    <a:pt x="131" y="266"/>
                  </a:lnTo>
                  <a:lnTo>
                    <a:pt x="129" y="274"/>
                  </a:lnTo>
                  <a:lnTo>
                    <a:pt x="127" y="283"/>
                  </a:lnTo>
                  <a:lnTo>
                    <a:pt x="127" y="287"/>
                  </a:lnTo>
                  <a:lnTo>
                    <a:pt x="125" y="295"/>
                  </a:lnTo>
                  <a:lnTo>
                    <a:pt x="122" y="297"/>
                  </a:lnTo>
                  <a:lnTo>
                    <a:pt x="117" y="299"/>
                  </a:lnTo>
                  <a:lnTo>
                    <a:pt x="113" y="300"/>
                  </a:lnTo>
                  <a:lnTo>
                    <a:pt x="110" y="305"/>
                  </a:lnTo>
                  <a:lnTo>
                    <a:pt x="110" y="322"/>
                  </a:lnTo>
                  <a:lnTo>
                    <a:pt x="109" y="324"/>
                  </a:lnTo>
                  <a:lnTo>
                    <a:pt x="106" y="327"/>
                  </a:lnTo>
                  <a:lnTo>
                    <a:pt x="104" y="330"/>
                  </a:lnTo>
                  <a:lnTo>
                    <a:pt x="96" y="327"/>
                  </a:lnTo>
                  <a:lnTo>
                    <a:pt x="92" y="323"/>
                  </a:lnTo>
                  <a:lnTo>
                    <a:pt x="91" y="318"/>
                  </a:lnTo>
                  <a:lnTo>
                    <a:pt x="91" y="305"/>
                  </a:lnTo>
                  <a:lnTo>
                    <a:pt x="88" y="301"/>
                  </a:lnTo>
                  <a:lnTo>
                    <a:pt x="86" y="299"/>
                  </a:lnTo>
                  <a:lnTo>
                    <a:pt x="86" y="292"/>
                  </a:lnTo>
                  <a:lnTo>
                    <a:pt x="87" y="289"/>
                  </a:lnTo>
                  <a:lnTo>
                    <a:pt x="87" y="281"/>
                  </a:lnTo>
                  <a:lnTo>
                    <a:pt x="86" y="280"/>
                  </a:lnTo>
                  <a:lnTo>
                    <a:pt x="84" y="281"/>
                  </a:lnTo>
                  <a:lnTo>
                    <a:pt x="86" y="274"/>
                  </a:lnTo>
                  <a:lnTo>
                    <a:pt x="84" y="269"/>
                  </a:lnTo>
                  <a:lnTo>
                    <a:pt x="83" y="265"/>
                  </a:lnTo>
                  <a:lnTo>
                    <a:pt x="82" y="262"/>
                  </a:lnTo>
                  <a:lnTo>
                    <a:pt x="80" y="261"/>
                  </a:lnTo>
                  <a:lnTo>
                    <a:pt x="80" y="258"/>
                  </a:lnTo>
                  <a:lnTo>
                    <a:pt x="82" y="257"/>
                  </a:lnTo>
                  <a:lnTo>
                    <a:pt x="83" y="254"/>
                  </a:lnTo>
                  <a:lnTo>
                    <a:pt x="84" y="253"/>
                  </a:lnTo>
                  <a:lnTo>
                    <a:pt x="84" y="250"/>
                  </a:lnTo>
                  <a:lnTo>
                    <a:pt x="76" y="242"/>
                  </a:lnTo>
                  <a:lnTo>
                    <a:pt x="71" y="234"/>
                  </a:lnTo>
                  <a:lnTo>
                    <a:pt x="67" y="229"/>
                  </a:lnTo>
                  <a:lnTo>
                    <a:pt x="59" y="223"/>
                  </a:lnTo>
                  <a:lnTo>
                    <a:pt x="48" y="221"/>
                  </a:lnTo>
                  <a:lnTo>
                    <a:pt x="26" y="218"/>
                  </a:lnTo>
                  <a:lnTo>
                    <a:pt x="8" y="218"/>
                  </a:lnTo>
                  <a:lnTo>
                    <a:pt x="5" y="217"/>
                  </a:lnTo>
                  <a:lnTo>
                    <a:pt x="4" y="214"/>
                  </a:lnTo>
                  <a:lnTo>
                    <a:pt x="4" y="208"/>
                  </a:lnTo>
                  <a:lnTo>
                    <a:pt x="2" y="206"/>
                  </a:lnTo>
                  <a:lnTo>
                    <a:pt x="2" y="200"/>
                  </a:lnTo>
                  <a:lnTo>
                    <a:pt x="1" y="199"/>
                  </a:lnTo>
                  <a:lnTo>
                    <a:pt x="0" y="196"/>
                  </a:lnTo>
                  <a:lnTo>
                    <a:pt x="4" y="191"/>
                  </a:lnTo>
                  <a:lnTo>
                    <a:pt x="8" y="184"/>
                  </a:lnTo>
                  <a:lnTo>
                    <a:pt x="12" y="180"/>
                  </a:lnTo>
                  <a:lnTo>
                    <a:pt x="14" y="176"/>
                  </a:lnTo>
                  <a:lnTo>
                    <a:pt x="20" y="175"/>
                  </a:lnTo>
                  <a:lnTo>
                    <a:pt x="33" y="180"/>
                  </a:lnTo>
                  <a:lnTo>
                    <a:pt x="41" y="179"/>
                  </a:lnTo>
                  <a:lnTo>
                    <a:pt x="45" y="177"/>
                  </a:lnTo>
                  <a:lnTo>
                    <a:pt x="48" y="176"/>
                  </a:lnTo>
                  <a:lnTo>
                    <a:pt x="52" y="175"/>
                  </a:lnTo>
                  <a:lnTo>
                    <a:pt x="53" y="175"/>
                  </a:lnTo>
                  <a:lnTo>
                    <a:pt x="56" y="173"/>
                  </a:lnTo>
                  <a:lnTo>
                    <a:pt x="57" y="171"/>
                  </a:lnTo>
                  <a:lnTo>
                    <a:pt x="57" y="168"/>
                  </a:lnTo>
                  <a:lnTo>
                    <a:pt x="55" y="164"/>
                  </a:lnTo>
                  <a:lnTo>
                    <a:pt x="49" y="157"/>
                  </a:lnTo>
                  <a:lnTo>
                    <a:pt x="43" y="151"/>
                  </a:lnTo>
                  <a:lnTo>
                    <a:pt x="36" y="142"/>
                  </a:lnTo>
                  <a:lnTo>
                    <a:pt x="32" y="137"/>
                  </a:lnTo>
                  <a:lnTo>
                    <a:pt x="31" y="133"/>
                  </a:lnTo>
                  <a:lnTo>
                    <a:pt x="35" y="129"/>
                  </a:lnTo>
                  <a:lnTo>
                    <a:pt x="40" y="122"/>
                  </a:lnTo>
                  <a:lnTo>
                    <a:pt x="47" y="117"/>
                  </a:lnTo>
                  <a:lnTo>
                    <a:pt x="53" y="114"/>
                  </a:lnTo>
                  <a:lnTo>
                    <a:pt x="60" y="114"/>
                  </a:lnTo>
                  <a:lnTo>
                    <a:pt x="82" y="117"/>
                  </a:lnTo>
                  <a:lnTo>
                    <a:pt x="91" y="115"/>
                  </a:lnTo>
                  <a:lnTo>
                    <a:pt x="95" y="111"/>
                  </a:lnTo>
                  <a:lnTo>
                    <a:pt x="95" y="105"/>
                  </a:lnTo>
                  <a:lnTo>
                    <a:pt x="92" y="97"/>
                  </a:lnTo>
                  <a:lnTo>
                    <a:pt x="90" y="90"/>
                  </a:lnTo>
                  <a:lnTo>
                    <a:pt x="91" y="83"/>
                  </a:lnTo>
                  <a:lnTo>
                    <a:pt x="95" y="78"/>
                  </a:lnTo>
                  <a:lnTo>
                    <a:pt x="106" y="62"/>
                  </a:lnTo>
                  <a:lnTo>
                    <a:pt x="109" y="55"/>
                  </a:lnTo>
                  <a:lnTo>
                    <a:pt x="110" y="52"/>
                  </a:lnTo>
                  <a:lnTo>
                    <a:pt x="113" y="49"/>
                  </a:lnTo>
                  <a:lnTo>
                    <a:pt x="115" y="49"/>
                  </a:lnTo>
                  <a:lnTo>
                    <a:pt x="119" y="45"/>
                  </a:lnTo>
                  <a:lnTo>
                    <a:pt x="114" y="40"/>
                  </a:lnTo>
                  <a:lnTo>
                    <a:pt x="111" y="39"/>
                  </a:lnTo>
                  <a:lnTo>
                    <a:pt x="109" y="36"/>
                  </a:lnTo>
                  <a:lnTo>
                    <a:pt x="106" y="35"/>
                  </a:lnTo>
                  <a:lnTo>
                    <a:pt x="104" y="32"/>
                  </a:lnTo>
                  <a:lnTo>
                    <a:pt x="104" y="29"/>
                  </a:lnTo>
                  <a:lnTo>
                    <a:pt x="107" y="28"/>
                  </a:lnTo>
                  <a:lnTo>
                    <a:pt x="111" y="27"/>
                  </a:lnTo>
                  <a:lnTo>
                    <a:pt x="114" y="27"/>
                  </a:lnTo>
                  <a:lnTo>
                    <a:pt x="117" y="28"/>
                  </a:lnTo>
                  <a:lnTo>
                    <a:pt x="125" y="28"/>
                  </a:lnTo>
                  <a:lnTo>
                    <a:pt x="137" y="16"/>
                  </a:lnTo>
                  <a:lnTo>
                    <a:pt x="145" y="9"/>
                  </a:lnTo>
                  <a:lnTo>
                    <a:pt x="152" y="2"/>
                  </a:lnTo>
                  <a:lnTo>
                    <a:pt x="158"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32" name="Freeform 80">
              <a:extLst>
                <a:ext uri="{FF2B5EF4-FFF2-40B4-BE49-F238E27FC236}">
                  <a16:creationId xmlns:a16="http://schemas.microsoft.com/office/drawing/2014/main" id="{98E1A0DC-8043-5644-0C6F-2C64CA561274}"/>
                </a:ext>
              </a:extLst>
            </p:cNvPr>
            <p:cNvSpPr>
              <a:spLocks/>
            </p:cNvSpPr>
            <p:nvPr/>
          </p:nvSpPr>
          <p:spPr bwMode="auto">
            <a:xfrm>
              <a:off x="2044489" y="2729147"/>
              <a:ext cx="420318" cy="520866"/>
            </a:xfrm>
            <a:custGeom>
              <a:avLst/>
              <a:gdLst/>
              <a:ahLst/>
              <a:cxnLst>
                <a:cxn ang="0">
                  <a:pos x="134" y="1"/>
                </a:cxn>
                <a:cxn ang="0">
                  <a:pos x="142" y="9"/>
                </a:cxn>
                <a:cxn ang="0">
                  <a:pos x="150" y="9"/>
                </a:cxn>
                <a:cxn ang="0">
                  <a:pos x="162" y="5"/>
                </a:cxn>
                <a:cxn ang="0">
                  <a:pos x="165" y="9"/>
                </a:cxn>
                <a:cxn ang="0">
                  <a:pos x="185" y="9"/>
                </a:cxn>
                <a:cxn ang="0">
                  <a:pos x="183" y="18"/>
                </a:cxn>
                <a:cxn ang="0">
                  <a:pos x="198" y="23"/>
                </a:cxn>
                <a:cxn ang="0">
                  <a:pos x="206" y="33"/>
                </a:cxn>
                <a:cxn ang="0">
                  <a:pos x="209" y="45"/>
                </a:cxn>
                <a:cxn ang="0">
                  <a:pos x="201" y="47"/>
                </a:cxn>
                <a:cxn ang="0">
                  <a:pos x="195" y="40"/>
                </a:cxn>
                <a:cxn ang="0">
                  <a:pos x="190" y="36"/>
                </a:cxn>
                <a:cxn ang="0">
                  <a:pos x="193" y="49"/>
                </a:cxn>
                <a:cxn ang="0">
                  <a:pos x="191" y="56"/>
                </a:cxn>
                <a:cxn ang="0">
                  <a:pos x="195" y="60"/>
                </a:cxn>
                <a:cxn ang="0">
                  <a:pos x="199" y="66"/>
                </a:cxn>
                <a:cxn ang="0">
                  <a:pos x="194" y="68"/>
                </a:cxn>
                <a:cxn ang="0">
                  <a:pos x="190" y="72"/>
                </a:cxn>
                <a:cxn ang="0">
                  <a:pos x="199" y="75"/>
                </a:cxn>
                <a:cxn ang="0">
                  <a:pos x="212" y="86"/>
                </a:cxn>
                <a:cxn ang="0">
                  <a:pos x="216" y="98"/>
                </a:cxn>
                <a:cxn ang="0">
                  <a:pos x="232" y="116"/>
                </a:cxn>
                <a:cxn ang="0">
                  <a:pos x="234" y="192"/>
                </a:cxn>
                <a:cxn ang="0">
                  <a:pos x="245" y="223"/>
                </a:cxn>
                <a:cxn ang="0">
                  <a:pos x="249" y="237"/>
                </a:cxn>
                <a:cxn ang="0">
                  <a:pos x="247" y="249"/>
                </a:cxn>
                <a:cxn ang="0">
                  <a:pos x="253" y="261"/>
                </a:cxn>
                <a:cxn ang="0">
                  <a:pos x="252" y="270"/>
                </a:cxn>
                <a:cxn ang="0">
                  <a:pos x="247" y="276"/>
                </a:cxn>
                <a:cxn ang="0">
                  <a:pos x="242" y="285"/>
                </a:cxn>
                <a:cxn ang="0">
                  <a:pos x="240" y="295"/>
                </a:cxn>
                <a:cxn ang="0">
                  <a:pos x="232" y="304"/>
                </a:cxn>
                <a:cxn ang="0">
                  <a:pos x="220" y="311"/>
                </a:cxn>
                <a:cxn ang="0">
                  <a:pos x="173" y="316"/>
                </a:cxn>
                <a:cxn ang="0">
                  <a:pos x="139" y="303"/>
                </a:cxn>
                <a:cxn ang="0">
                  <a:pos x="123" y="276"/>
                </a:cxn>
                <a:cxn ang="0">
                  <a:pos x="107" y="253"/>
                </a:cxn>
                <a:cxn ang="0">
                  <a:pos x="97" y="234"/>
                </a:cxn>
                <a:cxn ang="0">
                  <a:pos x="91" y="206"/>
                </a:cxn>
                <a:cxn ang="0">
                  <a:pos x="85" y="180"/>
                </a:cxn>
                <a:cxn ang="0">
                  <a:pos x="80" y="168"/>
                </a:cxn>
                <a:cxn ang="0">
                  <a:pos x="78" y="149"/>
                </a:cxn>
                <a:cxn ang="0">
                  <a:pos x="74" y="152"/>
                </a:cxn>
                <a:cxn ang="0">
                  <a:pos x="68" y="157"/>
                </a:cxn>
                <a:cxn ang="0">
                  <a:pos x="64" y="188"/>
                </a:cxn>
                <a:cxn ang="0">
                  <a:pos x="58" y="183"/>
                </a:cxn>
                <a:cxn ang="0">
                  <a:pos x="38" y="177"/>
                </a:cxn>
                <a:cxn ang="0">
                  <a:pos x="41" y="159"/>
                </a:cxn>
                <a:cxn ang="0">
                  <a:pos x="15" y="125"/>
                </a:cxn>
                <a:cxn ang="0">
                  <a:pos x="6" y="103"/>
                </a:cxn>
                <a:cxn ang="0">
                  <a:pos x="13" y="94"/>
                </a:cxn>
                <a:cxn ang="0">
                  <a:pos x="45" y="91"/>
                </a:cxn>
                <a:cxn ang="0">
                  <a:pos x="62" y="75"/>
                </a:cxn>
                <a:cxn ang="0">
                  <a:pos x="72" y="55"/>
                </a:cxn>
                <a:cxn ang="0">
                  <a:pos x="78" y="23"/>
                </a:cxn>
                <a:cxn ang="0">
                  <a:pos x="99" y="10"/>
                </a:cxn>
                <a:cxn ang="0">
                  <a:pos x="105" y="1"/>
                </a:cxn>
                <a:cxn ang="0">
                  <a:pos x="121" y="5"/>
                </a:cxn>
                <a:cxn ang="0">
                  <a:pos x="131" y="0"/>
                </a:cxn>
              </a:cxnLst>
              <a:rect l="0" t="0" r="r" b="b"/>
              <a:pathLst>
                <a:path w="255" h="316">
                  <a:moveTo>
                    <a:pt x="131" y="0"/>
                  </a:moveTo>
                  <a:lnTo>
                    <a:pt x="132" y="1"/>
                  </a:lnTo>
                  <a:lnTo>
                    <a:pt x="134" y="1"/>
                  </a:lnTo>
                  <a:lnTo>
                    <a:pt x="136" y="2"/>
                  </a:lnTo>
                  <a:lnTo>
                    <a:pt x="140" y="6"/>
                  </a:lnTo>
                  <a:lnTo>
                    <a:pt x="142" y="9"/>
                  </a:lnTo>
                  <a:lnTo>
                    <a:pt x="144" y="9"/>
                  </a:lnTo>
                  <a:lnTo>
                    <a:pt x="147" y="10"/>
                  </a:lnTo>
                  <a:lnTo>
                    <a:pt x="150" y="9"/>
                  </a:lnTo>
                  <a:lnTo>
                    <a:pt x="154" y="8"/>
                  </a:lnTo>
                  <a:lnTo>
                    <a:pt x="159" y="5"/>
                  </a:lnTo>
                  <a:lnTo>
                    <a:pt x="162" y="5"/>
                  </a:lnTo>
                  <a:lnTo>
                    <a:pt x="163" y="6"/>
                  </a:lnTo>
                  <a:lnTo>
                    <a:pt x="163" y="8"/>
                  </a:lnTo>
                  <a:lnTo>
                    <a:pt x="165" y="9"/>
                  </a:lnTo>
                  <a:lnTo>
                    <a:pt x="165" y="14"/>
                  </a:lnTo>
                  <a:lnTo>
                    <a:pt x="169" y="14"/>
                  </a:lnTo>
                  <a:lnTo>
                    <a:pt x="185" y="9"/>
                  </a:lnTo>
                  <a:lnTo>
                    <a:pt x="185" y="12"/>
                  </a:lnTo>
                  <a:lnTo>
                    <a:pt x="183" y="14"/>
                  </a:lnTo>
                  <a:lnTo>
                    <a:pt x="183" y="18"/>
                  </a:lnTo>
                  <a:lnTo>
                    <a:pt x="186" y="21"/>
                  </a:lnTo>
                  <a:lnTo>
                    <a:pt x="191" y="21"/>
                  </a:lnTo>
                  <a:lnTo>
                    <a:pt x="198" y="23"/>
                  </a:lnTo>
                  <a:lnTo>
                    <a:pt x="203" y="24"/>
                  </a:lnTo>
                  <a:lnTo>
                    <a:pt x="206" y="27"/>
                  </a:lnTo>
                  <a:lnTo>
                    <a:pt x="206" y="33"/>
                  </a:lnTo>
                  <a:lnTo>
                    <a:pt x="209" y="41"/>
                  </a:lnTo>
                  <a:lnTo>
                    <a:pt x="210" y="44"/>
                  </a:lnTo>
                  <a:lnTo>
                    <a:pt x="209" y="45"/>
                  </a:lnTo>
                  <a:lnTo>
                    <a:pt x="206" y="45"/>
                  </a:lnTo>
                  <a:lnTo>
                    <a:pt x="205" y="47"/>
                  </a:lnTo>
                  <a:lnTo>
                    <a:pt x="201" y="47"/>
                  </a:lnTo>
                  <a:lnTo>
                    <a:pt x="199" y="45"/>
                  </a:lnTo>
                  <a:lnTo>
                    <a:pt x="198" y="43"/>
                  </a:lnTo>
                  <a:lnTo>
                    <a:pt x="195" y="40"/>
                  </a:lnTo>
                  <a:lnTo>
                    <a:pt x="194" y="37"/>
                  </a:lnTo>
                  <a:lnTo>
                    <a:pt x="191" y="35"/>
                  </a:lnTo>
                  <a:lnTo>
                    <a:pt x="190" y="36"/>
                  </a:lnTo>
                  <a:lnTo>
                    <a:pt x="189" y="39"/>
                  </a:lnTo>
                  <a:lnTo>
                    <a:pt x="189" y="41"/>
                  </a:lnTo>
                  <a:lnTo>
                    <a:pt x="193" y="49"/>
                  </a:lnTo>
                  <a:lnTo>
                    <a:pt x="194" y="51"/>
                  </a:lnTo>
                  <a:lnTo>
                    <a:pt x="194" y="54"/>
                  </a:lnTo>
                  <a:lnTo>
                    <a:pt x="191" y="56"/>
                  </a:lnTo>
                  <a:lnTo>
                    <a:pt x="191" y="58"/>
                  </a:lnTo>
                  <a:lnTo>
                    <a:pt x="194" y="59"/>
                  </a:lnTo>
                  <a:lnTo>
                    <a:pt x="195" y="60"/>
                  </a:lnTo>
                  <a:lnTo>
                    <a:pt x="198" y="62"/>
                  </a:lnTo>
                  <a:lnTo>
                    <a:pt x="199" y="63"/>
                  </a:lnTo>
                  <a:lnTo>
                    <a:pt x="199" y="66"/>
                  </a:lnTo>
                  <a:lnTo>
                    <a:pt x="198" y="66"/>
                  </a:lnTo>
                  <a:lnTo>
                    <a:pt x="195" y="67"/>
                  </a:lnTo>
                  <a:lnTo>
                    <a:pt x="194" y="68"/>
                  </a:lnTo>
                  <a:lnTo>
                    <a:pt x="191" y="70"/>
                  </a:lnTo>
                  <a:lnTo>
                    <a:pt x="190" y="71"/>
                  </a:lnTo>
                  <a:lnTo>
                    <a:pt x="190" y="72"/>
                  </a:lnTo>
                  <a:lnTo>
                    <a:pt x="191" y="74"/>
                  </a:lnTo>
                  <a:lnTo>
                    <a:pt x="197" y="74"/>
                  </a:lnTo>
                  <a:lnTo>
                    <a:pt x="199" y="75"/>
                  </a:lnTo>
                  <a:lnTo>
                    <a:pt x="206" y="82"/>
                  </a:lnTo>
                  <a:lnTo>
                    <a:pt x="209" y="83"/>
                  </a:lnTo>
                  <a:lnTo>
                    <a:pt x="212" y="86"/>
                  </a:lnTo>
                  <a:lnTo>
                    <a:pt x="212" y="89"/>
                  </a:lnTo>
                  <a:lnTo>
                    <a:pt x="213" y="93"/>
                  </a:lnTo>
                  <a:lnTo>
                    <a:pt x="216" y="98"/>
                  </a:lnTo>
                  <a:lnTo>
                    <a:pt x="224" y="102"/>
                  </a:lnTo>
                  <a:lnTo>
                    <a:pt x="229" y="107"/>
                  </a:lnTo>
                  <a:lnTo>
                    <a:pt x="232" y="116"/>
                  </a:lnTo>
                  <a:lnTo>
                    <a:pt x="233" y="125"/>
                  </a:lnTo>
                  <a:lnTo>
                    <a:pt x="233" y="186"/>
                  </a:lnTo>
                  <a:lnTo>
                    <a:pt x="234" y="192"/>
                  </a:lnTo>
                  <a:lnTo>
                    <a:pt x="240" y="204"/>
                  </a:lnTo>
                  <a:lnTo>
                    <a:pt x="242" y="218"/>
                  </a:lnTo>
                  <a:lnTo>
                    <a:pt x="245" y="223"/>
                  </a:lnTo>
                  <a:lnTo>
                    <a:pt x="245" y="225"/>
                  </a:lnTo>
                  <a:lnTo>
                    <a:pt x="249" y="229"/>
                  </a:lnTo>
                  <a:lnTo>
                    <a:pt x="249" y="237"/>
                  </a:lnTo>
                  <a:lnTo>
                    <a:pt x="248" y="242"/>
                  </a:lnTo>
                  <a:lnTo>
                    <a:pt x="248" y="246"/>
                  </a:lnTo>
                  <a:lnTo>
                    <a:pt x="247" y="249"/>
                  </a:lnTo>
                  <a:lnTo>
                    <a:pt x="247" y="252"/>
                  </a:lnTo>
                  <a:lnTo>
                    <a:pt x="248" y="256"/>
                  </a:lnTo>
                  <a:lnTo>
                    <a:pt x="253" y="261"/>
                  </a:lnTo>
                  <a:lnTo>
                    <a:pt x="255" y="265"/>
                  </a:lnTo>
                  <a:lnTo>
                    <a:pt x="255" y="269"/>
                  </a:lnTo>
                  <a:lnTo>
                    <a:pt x="252" y="270"/>
                  </a:lnTo>
                  <a:lnTo>
                    <a:pt x="251" y="272"/>
                  </a:lnTo>
                  <a:lnTo>
                    <a:pt x="249" y="274"/>
                  </a:lnTo>
                  <a:lnTo>
                    <a:pt x="247" y="276"/>
                  </a:lnTo>
                  <a:lnTo>
                    <a:pt x="247" y="281"/>
                  </a:lnTo>
                  <a:lnTo>
                    <a:pt x="244" y="283"/>
                  </a:lnTo>
                  <a:lnTo>
                    <a:pt x="242" y="285"/>
                  </a:lnTo>
                  <a:lnTo>
                    <a:pt x="240" y="287"/>
                  </a:lnTo>
                  <a:lnTo>
                    <a:pt x="237" y="289"/>
                  </a:lnTo>
                  <a:lnTo>
                    <a:pt x="240" y="295"/>
                  </a:lnTo>
                  <a:lnTo>
                    <a:pt x="237" y="300"/>
                  </a:lnTo>
                  <a:lnTo>
                    <a:pt x="234" y="301"/>
                  </a:lnTo>
                  <a:lnTo>
                    <a:pt x="232" y="304"/>
                  </a:lnTo>
                  <a:lnTo>
                    <a:pt x="229" y="305"/>
                  </a:lnTo>
                  <a:lnTo>
                    <a:pt x="226" y="308"/>
                  </a:lnTo>
                  <a:lnTo>
                    <a:pt x="220" y="311"/>
                  </a:lnTo>
                  <a:lnTo>
                    <a:pt x="209" y="314"/>
                  </a:lnTo>
                  <a:lnTo>
                    <a:pt x="185" y="316"/>
                  </a:lnTo>
                  <a:lnTo>
                    <a:pt x="173" y="316"/>
                  </a:lnTo>
                  <a:lnTo>
                    <a:pt x="159" y="312"/>
                  </a:lnTo>
                  <a:lnTo>
                    <a:pt x="147" y="307"/>
                  </a:lnTo>
                  <a:lnTo>
                    <a:pt x="139" y="303"/>
                  </a:lnTo>
                  <a:lnTo>
                    <a:pt x="132" y="296"/>
                  </a:lnTo>
                  <a:lnTo>
                    <a:pt x="127" y="285"/>
                  </a:lnTo>
                  <a:lnTo>
                    <a:pt x="123" y="276"/>
                  </a:lnTo>
                  <a:lnTo>
                    <a:pt x="119" y="269"/>
                  </a:lnTo>
                  <a:lnTo>
                    <a:pt x="113" y="261"/>
                  </a:lnTo>
                  <a:lnTo>
                    <a:pt x="107" y="253"/>
                  </a:lnTo>
                  <a:lnTo>
                    <a:pt x="101" y="246"/>
                  </a:lnTo>
                  <a:lnTo>
                    <a:pt x="99" y="241"/>
                  </a:lnTo>
                  <a:lnTo>
                    <a:pt x="97" y="234"/>
                  </a:lnTo>
                  <a:lnTo>
                    <a:pt x="95" y="225"/>
                  </a:lnTo>
                  <a:lnTo>
                    <a:pt x="92" y="214"/>
                  </a:lnTo>
                  <a:lnTo>
                    <a:pt x="91" y="206"/>
                  </a:lnTo>
                  <a:lnTo>
                    <a:pt x="91" y="199"/>
                  </a:lnTo>
                  <a:lnTo>
                    <a:pt x="88" y="186"/>
                  </a:lnTo>
                  <a:lnTo>
                    <a:pt x="85" y="180"/>
                  </a:lnTo>
                  <a:lnTo>
                    <a:pt x="83" y="177"/>
                  </a:lnTo>
                  <a:lnTo>
                    <a:pt x="81" y="173"/>
                  </a:lnTo>
                  <a:lnTo>
                    <a:pt x="80" y="168"/>
                  </a:lnTo>
                  <a:lnTo>
                    <a:pt x="80" y="153"/>
                  </a:lnTo>
                  <a:lnTo>
                    <a:pt x="78" y="151"/>
                  </a:lnTo>
                  <a:lnTo>
                    <a:pt x="78" y="149"/>
                  </a:lnTo>
                  <a:lnTo>
                    <a:pt x="77" y="149"/>
                  </a:lnTo>
                  <a:lnTo>
                    <a:pt x="77" y="151"/>
                  </a:lnTo>
                  <a:lnTo>
                    <a:pt x="74" y="152"/>
                  </a:lnTo>
                  <a:lnTo>
                    <a:pt x="73" y="153"/>
                  </a:lnTo>
                  <a:lnTo>
                    <a:pt x="70" y="155"/>
                  </a:lnTo>
                  <a:lnTo>
                    <a:pt x="68" y="157"/>
                  </a:lnTo>
                  <a:lnTo>
                    <a:pt x="65" y="163"/>
                  </a:lnTo>
                  <a:lnTo>
                    <a:pt x="65" y="191"/>
                  </a:lnTo>
                  <a:lnTo>
                    <a:pt x="64" y="188"/>
                  </a:lnTo>
                  <a:lnTo>
                    <a:pt x="64" y="186"/>
                  </a:lnTo>
                  <a:lnTo>
                    <a:pt x="62" y="184"/>
                  </a:lnTo>
                  <a:lnTo>
                    <a:pt x="58" y="183"/>
                  </a:lnTo>
                  <a:lnTo>
                    <a:pt x="52" y="183"/>
                  </a:lnTo>
                  <a:lnTo>
                    <a:pt x="44" y="182"/>
                  </a:lnTo>
                  <a:lnTo>
                    <a:pt x="38" y="177"/>
                  </a:lnTo>
                  <a:lnTo>
                    <a:pt x="37" y="171"/>
                  </a:lnTo>
                  <a:lnTo>
                    <a:pt x="38" y="164"/>
                  </a:lnTo>
                  <a:lnTo>
                    <a:pt x="41" y="159"/>
                  </a:lnTo>
                  <a:lnTo>
                    <a:pt x="39" y="152"/>
                  </a:lnTo>
                  <a:lnTo>
                    <a:pt x="27" y="136"/>
                  </a:lnTo>
                  <a:lnTo>
                    <a:pt x="15" y="125"/>
                  </a:lnTo>
                  <a:lnTo>
                    <a:pt x="0" y="113"/>
                  </a:lnTo>
                  <a:lnTo>
                    <a:pt x="3" y="107"/>
                  </a:lnTo>
                  <a:lnTo>
                    <a:pt x="6" y="103"/>
                  </a:lnTo>
                  <a:lnTo>
                    <a:pt x="7" y="99"/>
                  </a:lnTo>
                  <a:lnTo>
                    <a:pt x="9" y="97"/>
                  </a:lnTo>
                  <a:lnTo>
                    <a:pt x="13" y="94"/>
                  </a:lnTo>
                  <a:lnTo>
                    <a:pt x="22" y="93"/>
                  </a:lnTo>
                  <a:lnTo>
                    <a:pt x="34" y="91"/>
                  </a:lnTo>
                  <a:lnTo>
                    <a:pt x="45" y="91"/>
                  </a:lnTo>
                  <a:lnTo>
                    <a:pt x="54" y="89"/>
                  </a:lnTo>
                  <a:lnTo>
                    <a:pt x="60" y="85"/>
                  </a:lnTo>
                  <a:lnTo>
                    <a:pt x="62" y="75"/>
                  </a:lnTo>
                  <a:lnTo>
                    <a:pt x="64" y="67"/>
                  </a:lnTo>
                  <a:lnTo>
                    <a:pt x="66" y="62"/>
                  </a:lnTo>
                  <a:lnTo>
                    <a:pt x="72" y="55"/>
                  </a:lnTo>
                  <a:lnTo>
                    <a:pt x="74" y="47"/>
                  </a:lnTo>
                  <a:lnTo>
                    <a:pt x="74" y="31"/>
                  </a:lnTo>
                  <a:lnTo>
                    <a:pt x="78" y="23"/>
                  </a:lnTo>
                  <a:lnTo>
                    <a:pt x="91" y="14"/>
                  </a:lnTo>
                  <a:lnTo>
                    <a:pt x="95" y="13"/>
                  </a:lnTo>
                  <a:lnTo>
                    <a:pt x="99" y="10"/>
                  </a:lnTo>
                  <a:lnTo>
                    <a:pt x="104" y="5"/>
                  </a:lnTo>
                  <a:lnTo>
                    <a:pt x="104" y="1"/>
                  </a:lnTo>
                  <a:lnTo>
                    <a:pt x="105" y="1"/>
                  </a:lnTo>
                  <a:lnTo>
                    <a:pt x="116" y="6"/>
                  </a:lnTo>
                  <a:lnTo>
                    <a:pt x="120" y="6"/>
                  </a:lnTo>
                  <a:lnTo>
                    <a:pt x="121" y="5"/>
                  </a:lnTo>
                  <a:lnTo>
                    <a:pt x="124" y="4"/>
                  </a:lnTo>
                  <a:lnTo>
                    <a:pt x="127" y="1"/>
                  </a:lnTo>
                  <a:lnTo>
                    <a:pt x="13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3" name="Freeform 81">
              <a:extLst>
                <a:ext uri="{FF2B5EF4-FFF2-40B4-BE49-F238E27FC236}">
                  <a16:creationId xmlns:a16="http://schemas.microsoft.com/office/drawing/2014/main" id="{D07305BF-368A-6686-391C-56D08066B09D}"/>
                </a:ext>
              </a:extLst>
            </p:cNvPr>
            <p:cNvSpPr>
              <a:spLocks/>
            </p:cNvSpPr>
            <p:nvPr/>
          </p:nvSpPr>
          <p:spPr bwMode="auto">
            <a:xfrm>
              <a:off x="1912624" y="4618109"/>
              <a:ext cx="586798" cy="562074"/>
            </a:xfrm>
            <a:custGeom>
              <a:avLst/>
              <a:gdLst/>
              <a:ahLst/>
              <a:cxnLst>
                <a:cxn ang="0">
                  <a:pos x="134" y="2"/>
                </a:cxn>
                <a:cxn ang="0">
                  <a:pos x="144" y="20"/>
                </a:cxn>
                <a:cxn ang="0">
                  <a:pos x="152" y="61"/>
                </a:cxn>
                <a:cxn ang="0">
                  <a:pos x="169" y="107"/>
                </a:cxn>
                <a:cxn ang="0">
                  <a:pos x="176" y="130"/>
                </a:cxn>
                <a:cxn ang="0">
                  <a:pos x="173" y="135"/>
                </a:cxn>
                <a:cxn ang="0">
                  <a:pos x="173" y="143"/>
                </a:cxn>
                <a:cxn ang="0">
                  <a:pos x="177" y="162"/>
                </a:cxn>
                <a:cxn ang="0">
                  <a:pos x="193" y="158"/>
                </a:cxn>
                <a:cxn ang="0">
                  <a:pos x="204" y="171"/>
                </a:cxn>
                <a:cxn ang="0">
                  <a:pos x="195" y="182"/>
                </a:cxn>
                <a:cxn ang="0">
                  <a:pos x="195" y="196"/>
                </a:cxn>
                <a:cxn ang="0">
                  <a:pos x="197" y="208"/>
                </a:cxn>
                <a:cxn ang="0">
                  <a:pos x="196" y="221"/>
                </a:cxn>
                <a:cxn ang="0">
                  <a:pos x="212" y="233"/>
                </a:cxn>
                <a:cxn ang="0">
                  <a:pos x="240" y="235"/>
                </a:cxn>
                <a:cxn ang="0">
                  <a:pos x="254" y="241"/>
                </a:cxn>
                <a:cxn ang="0">
                  <a:pos x="265" y="232"/>
                </a:cxn>
                <a:cxn ang="0">
                  <a:pos x="267" y="221"/>
                </a:cxn>
                <a:cxn ang="0">
                  <a:pos x="281" y="220"/>
                </a:cxn>
                <a:cxn ang="0">
                  <a:pos x="308" y="219"/>
                </a:cxn>
                <a:cxn ang="0">
                  <a:pos x="320" y="236"/>
                </a:cxn>
                <a:cxn ang="0">
                  <a:pos x="316" y="251"/>
                </a:cxn>
                <a:cxn ang="0">
                  <a:pos x="317" y="264"/>
                </a:cxn>
                <a:cxn ang="0">
                  <a:pos x="325" y="279"/>
                </a:cxn>
                <a:cxn ang="0">
                  <a:pos x="341" y="290"/>
                </a:cxn>
                <a:cxn ang="0">
                  <a:pos x="353" y="321"/>
                </a:cxn>
                <a:cxn ang="0">
                  <a:pos x="322" y="341"/>
                </a:cxn>
                <a:cxn ang="0">
                  <a:pos x="294" y="325"/>
                </a:cxn>
                <a:cxn ang="0">
                  <a:pos x="275" y="325"/>
                </a:cxn>
                <a:cxn ang="0">
                  <a:pos x="259" y="322"/>
                </a:cxn>
                <a:cxn ang="0">
                  <a:pos x="246" y="313"/>
                </a:cxn>
                <a:cxn ang="0">
                  <a:pos x="239" y="287"/>
                </a:cxn>
                <a:cxn ang="0">
                  <a:pos x="245" y="276"/>
                </a:cxn>
                <a:cxn ang="0">
                  <a:pos x="216" y="268"/>
                </a:cxn>
                <a:cxn ang="0">
                  <a:pos x="200" y="275"/>
                </a:cxn>
                <a:cxn ang="0">
                  <a:pos x="187" y="255"/>
                </a:cxn>
                <a:cxn ang="0">
                  <a:pos x="154" y="250"/>
                </a:cxn>
                <a:cxn ang="0">
                  <a:pos x="145" y="255"/>
                </a:cxn>
                <a:cxn ang="0">
                  <a:pos x="130" y="262"/>
                </a:cxn>
                <a:cxn ang="0">
                  <a:pos x="124" y="255"/>
                </a:cxn>
                <a:cxn ang="0">
                  <a:pos x="105" y="221"/>
                </a:cxn>
                <a:cxn ang="0">
                  <a:pos x="95" y="229"/>
                </a:cxn>
                <a:cxn ang="0">
                  <a:pos x="89" y="229"/>
                </a:cxn>
                <a:cxn ang="0">
                  <a:pos x="94" y="208"/>
                </a:cxn>
                <a:cxn ang="0">
                  <a:pos x="86" y="196"/>
                </a:cxn>
                <a:cxn ang="0">
                  <a:pos x="76" y="170"/>
                </a:cxn>
                <a:cxn ang="0">
                  <a:pos x="48" y="153"/>
                </a:cxn>
                <a:cxn ang="0">
                  <a:pos x="42" y="128"/>
                </a:cxn>
                <a:cxn ang="0">
                  <a:pos x="27" y="130"/>
                </a:cxn>
                <a:cxn ang="0">
                  <a:pos x="13" y="135"/>
                </a:cxn>
                <a:cxn ang="0">
                  <a:pos x="8" y="113"/>
                </a:cxn>
                <a:cxn ang="0">
                  <a:pos x="15" y="99"/>
                </a:cxn>
                <a:cxn ang="0">
                  <a:pos x="47" y="70"/>
                </a:cxn>
                <a:cxn ang="0">
                  <a:pos x="56" y="70"/>
                </a:cxn>
                <a:cxn ang="0">
                  <a:pos x="70" y="61"/>
                </a:cxn>
                <a:cxn ang="0">
                  <a:pos x="85" y="50"/>
                </a:cxn>
                <a:cxn ang="0">
                  <a:pos x="115" y="15"/>
                </a:cxn>
              </a:cxnLst>
              <a:rect l="0" t="0" r="r" b="b"/>
              <a:pathLst>
                <a:path w="356" h="341">
                  <a:moveTo>
                    <a:pt x="128" y="0"/>
                  </a:moveTo>
                  <a:lnTo>
                    <a:pt x="129" y="0"/>
                  </a:lnTo>
                  <a:lnTo>
                    <a:pt x="132" y="2"/>
                  </a:lnTo>
                  <a:lnTo>
                    <a:pt x="134" y="2"/>
                  </a:lnTo>
                  <a:lnTo>
                    <a:pt x="137" y="3"/>
                  </a:lnTo>
                  <a:lnTo>
                    <a:pt x="140" y="6"/>
                  </a:lnTo>
                  <a:lnTo>
                    <a:pt x="141" y="10"/>
                  </a:lnTo>
                  <a:lnTo>
                    <a:pt x="144" y="20"/>
                  </a:lnTo>
                  <a:lnTo>
                    <a:pt x="146" y="25"/>
                  </a:lnTo>
                  <a:lnTo>
                    <a:pt x="150" y="29"/>
                  </a:lnTo>
                  <a:lnTo>
                    <a:pt x="150" y="51"/>
                  </a:lnTo>
                  <a:lnTo>
                    <a:pt x="152" y="61"/>
                  </a:lnTo>
                  <a:lnTo>
                    <a:pt x="152" y="70"/>
                  </a:lnTo>
                  <a:lnTo>
                    <a:pt x="167" y="85"/>
                  </a:lnTo>
                  <a:lnTo>
                    <a:pt x="169" y="97"/>
                  </a:lnTo>
                  <a:lnTo>
                    <a:pt x="169" y="107"/>
                  </a:lnTo>
                  <a:lnTo>
                    <a:pt x="167" y="113"/>
                  </a:lnTo>
                  <a:lnTo>
                    <a:pt x="169" y="122"/>
                  </a:lnTo>
                  <a:lnTo>
                    <a:pt x="172" y="126"/>
                  </a:lnTo>
                  <a:lnTo>
                    <a:pt x="176" y="130"/>
                  </a:lnTo>
                  <a:lnTo>
                    <a:pt x="177" y="132"/>
                  </a:lnTo>
                  <a:lnTo>
                    <a:pt x="177" y="134"/>
                  </a:lnTo>
                  <a:lnTo>
                    <a:pt x="176" y="135"/>
                  </a:lnTo>
                  <a:lnTo>
                    <a:pt x="173" y="135"/>
                  </a:lnTo>
                  <a:lnTo>
                    <a:pt x="173" y="136"/>
                  </a:lnTo>
                  <a:lnTo>
                    <a:pt x="172" y="138"/>
                  </a:lnTo>
                  <a:lnTo>
                    <a:pt x="173" y="139"/>
                  </a:lnTo>
                  <a:lnTo>
                    <a:pt x="173" y="143"/>
                  </a:lnTo>
                  <a:lnTo>
                    <a:pt x="172" y="150"/>
                  </a:lnTo>
                  <a:lnTo>
                    <a:pt x="172" y="155"/>
                  </a:lnTo>
                  <a:lnTo>
                    <a:pt x="175" y="161"/>
                  </a:lnTo>
                  <a:lnTo>
                    <a:pt x="177" y="162"/>
                  </a:lnTo>
                  <a:lnTo>
                    <a:pt x="184" y="162"/>
                  </a:lnTo>
                  <a:lnTo>
                    <a:pt x="187" y="161"/>
                  </a:lnTo>
                  <a:lnTo>
                    <a:pt x="191" y="159"/>
                  </a:lnTo>
                  <a:lnTo>
                    <a:pt x="193" y="158"/>
                  </a:lnTo>
                  <a:lnTo>
                    <a:pt x="199" y="161"/>
                  </a:lnTo>
                  <a:lnTo>
                    <a:pt x="201" y="165"/>
                  </a:lnTo>
                  <a:lnTo>
                    <a:pt x="203" y="167"/>
                  </a:lnTo>
                  <a:lnTo>
                    <a:pt x="204" y="171"/>
                  </a:lnTo>
                  <a:lnTo>
                    <a:pt x="204" y="177"/>
                  </a:lnTo>
                  <a:lnTo>
                    <a:pt x="201" y="178"/>
                  </a:lnTo>
                  <a:lnTo>
                    <a:pt x="200" y="179"/>
                  </a:lnTo>
                  <a:lnTo>
                    <a:pt x="195" y="182"/>
                  </a:lnTo>
                  <a:lnTo>
                    <a:pt x="191" y="186"/>
                  </a:lnTo>
                  <a:lnTo>
                    <a:pt x="189" y="189"/>
                  </a:lnTo>
                  <a:lnTo>
                    <a:pt x="192" y="194"/>
                  </a:lnTo>
                  <a:lnTo>
                    <a:pt x="195" y="196"/>
                  </a:lnTo>
                  <a:lnTo>
                    <a:pt x="197" y="198"/>
                  </a:lnTo>
                  <a:lnTo>
                    <a:pt x="200" y="204"/>
                  </a:lnTo>
                  <a:lnTo>
                    <a:pt x="199" y="205"/>
                  </a:lnTo>
                  <a:lnTo>
                    <a:pt x="197" y="208"/>
                  </a:lnTo>
                  <a:lnTo>
                    <a:pt x="196" y="209"/>
                  </a:lnTo>
                  <a:lnTo>
                    <a:pt x="193" y="214"/>
                  </a:lnTo>
                  <a:lnTo>
                    <a:pt x="195" y="217"/>
                  </a:lnTo>
                  <a:lnTo>
                    <a:pt x="196" y="221"/>
                  </a:lnTo>
                  <a:lnTo>
                    <a:pt x="199" y="227"/>
                  </a:lnTo>
                  <a:lnTo>
                    <a:pt x="201" y="231"/>
                  </a:lnTo>
                  <a:lnTo>
                    <a:pt x="206" y="233"/>
                  </a:lnTo>
                  <a:lnTo>
                    <a:pt x="212" y="233"/>
                  </a:lnTo>
                  <a:lnTo>
                    <a:pt x="220" y="231"/>
                  </a:lnTo>
                  <a:lnTo>
                    <a:pt x="230" y="228"/>
                  </a:lnTo>
                  <a:lnTo>
                    <a:pt x="234" y="228"/>
                  </a:lnTo>
                  <a:lnTo>
                    <a:pt x="240" y="235"/>
                  </a:lnTo>
                  <a:lnTo>
                    <a:pt x="242" y="237"/>
                  </a:lnTo>
                  <a:lnTo>
                    <a:pt x="245" y="239"/>
                  </a:lnTo>
                  <a:lnTo>
                    <a:pt x="250" y="240"/>
                  </a:lnTo>
                  <a:lnTo>
                    <a:pt x="254" y="241"/>
                  </a:lnTo>
                  <a:lnTo>
                    <a:pt x="258" y="240"/>
                  </a:lnTo>
                  <a:lnTo>
                    <a:pt x="261" y="239"/>
                  </a:lnTo>
                  <a:lnTo>
                    <a:pt x="262" y="237"/>
                  </a:lnTo>
                  <a:lnTo>
                    <a:pt x="265" y="232"/>
                  </a:lnTo>
                  <a:lnTo>
                    <a:pt x="266" y="228"/>
                  </a:lnTo>
                  <a:lnTo>
                    <a:pt x="266" y="225"/>
                  </a:lnTo>
                  <a:lnTo>
                    <a:pt x="267" y="223"/>
                  </a:lnTo>
                  <a:lnTo>
                    <a:pt x="267" y="221"/>
                  </a:lnTo>
                  <a:lnTo>
                    <a:pt x="269" y="220"/>
                  </a:lnTo>
                  <a:lnTo>
                    <a:pt x="273" y="219"/>
                  </a:lnTo>
                  <a:lnTo>
                    <a:pt x="277" y="219"/>
                  </a:lnTo>
                  <a:lnTo>
                    <a:pt x="281" y="220"/>
                  </a:lnTo>
                  <a:lnTo>
                    <a:pt x="286" y="221"/>
                  </a:lnTo>
                  <a:lnTo>
                    <a:pt x="292" y="221"/>
                  </a:lnTo>
                  <a:lnTo>
                    <a:pt x="300" y="219"/>
                  </a:lnTo>
                  <a:lnTo>
                    <a:pt x="308" y="219"/>
                  </a:lnTo>
                  <a:lnTo>
                    <a:pt x="309" y="220"/>
                  </a:lnTo>
                  <a:lnTo>
                    <a:pt x="309" y="221"/>
                  </a:lnTo>
                  <a:lnTo>
                    <a:pt x="313" y="229"/>
                  </a:lnTo>
                  <a:lnTo>
                    <a:pt x="320" y="236"/>
                  </a:lnTo>
                  <a:lnTo>
                    <a:pt x="320" y="244"/>
                  </a:lnTo>
                  <a:lnTo>
                    <a:pt x="318" y="247"/>
                  </a:lnTo>
                  <a:lnTo>
                    <a:pt x="317" y="248"/>
                  </a:lnTo>
                  <a:lnTo>
                    <a:pt x="316" y="251"/>
                  </a:lnTo>
                  <a:lnTo>
                    <a:pt x="313" y="254"/>
                  </a:lnTo>
                  <a:lnTo>
                    <a:pt x="313" y="258"/>
                  </a:lnTo>
                  <a:lnTo>
                    <a:pt x="314" y="259"/>
                  </a:lnTo>
                  <a:lnTo>
                    <a:pt x="317" y="264"/>
                  </a:lnTo>
                  <a:lnTo>
                    <a:pt x="320" y="268"/>
                  </a:lnTo>
                  <a:lnTo>
                    <a:pt x="322" y="274"/>
                  </a:lnTo>
                  <a:lnTo>
                    <a:pt x="322" y="276"/>
                  </a:lnTo>
                  <a:lnTo>
                    <a:pt x="325" y="279"/>
                  </a:lnTo>
                  <a:lnTo>
                    <a:pt x="329" y="281"/>
                  </a:lnTo>
                  <a:lnTo>
                    <a:pt x="332" y="283"/>
                  </a:lnTo>
                  <a:lnTo>
                    <a:pt x="340" y="289"/>
                  </a:lnTo>
                  <a:lnTo>
                    <a:pt x="341" y="290"/>
                  </a:lnTo>
                  <a:lnTo>
                    <a:pt x="341" y="295"/>
                  </a:lnTo>
                  <a:lnTo>
                    <a:pt x="353" y="307"/>
                  </a:lnTo>
                  <a:lnTo>
                    <a:pt x="356" y="313"/>
                  </a:lnTo>
                  <a:lnTo>
                    <a:pt x="353" y="321"/>
                  </a:lnTo>
                  <a:lnTo>
                    <a:pt x="347" y="328"/>
                  </a:lnTo>
                  <a:lnTo>
                    <a:pt x="341" y="334"/>
                  </a:lnTo>
                  <a:lnTo>
                    <a:pt x="335" y="338"/>
                  </a:lnTo>
                  <a:lnTo>
                    <a:pt x="322" y="341"/>
                  </a:lnTo>
                  <a:lnTo>
                    <a:pt x="308" y="338"/>
                  </a:lnTo>
                  <a:lnTo>
                    <a:pt x="300" y="334"/>
                  </a:lnTo>
                  <a:lnTo>
                    <a:pt x="296" y="330"/>
                  </a:lnTo>
                  <a:lnTo>
                    <a:pt x="294" y="325"/>
                  </a:lnTo>
                  <a:lnTo>
                    <a:pt x="292" y="317"/>
                  </a:lnTo>
                  <a:lnTo>
                    <a:pt x="288" y="313"/>
                  </a:lnTo>
                  <a:lnTo>
                    <a:pt x="283" y="314"/>
                  </a:lnTo>
                  <a:lnTo>
                    <a:pt x="275" y="325"/>
                  </a:lnTo>
                  <a:lnTo>
                    <a:pt x="270" y="329"/>
                  </a:lnTo>
                  <a:lnTo>
                    <a:pt x="267" y="329"/>
                  </a:lnTo>
                  <a:lnTo>
                    <a:pt x="265" y="328"/>
                  </a:lnTo>
                  <a:lnTo>
                    <a:pt x="259" y="322"/>
                  </a:lnTo>
                  <a:lnTo>
                    <a:pt x="257" y="318"/>
                  </a:lnTo>
                  <a:lnTo>
                    <a:pt x="253" y="316"/>
                  </a:lnTo>
                  <a:lnTo>
                    <a:pt x="250" y="314"/>
                  </a:lnTo>
                  <a:lnTo>
                    <a:pt x="246" y="313"/>
                  </a:lnTo>
                  <a:lnTo>
                    <a:pt x="243" y="310"/>
                  </a:lnTo>
                  <a:lnTo>
                    <a:pt x="238" y="294"/>
                  </a:lnTo>
                  <a:lnTo>
                    <a:pt x="238" y="289"/>
                  </a:lnTo>
                  <a:lnTo>
                    <a:pt x="239" y="287"/>
                  </a:lnTo>
                  <a:lnTo>
                    <a:pt x="240" y="287"/>
                  </a:lnTo>
                  <a:lnTo>
                    <a:pt x="245" y="283"/>
                  </a:lnTo>
                  <a:lnTo>
                    <a:pt x="246" y="281"/>
                  </a:lnTo>
                  <a:lnTo>
                    <a:pt x="245" y="276"/>
                  </a:lnTo>
                  <a:lnTo>
                    <a:pt x="238" y="272"/>
                  </a:lnTo>
                  <a:lnTo>
                    <a:pt x="230" y="271"/>
                  </a:lnTo>
                  <a:lnTo>
                    <a:pt x="223" y="268"/>
                  </a:lnTo>
                  <a:lnTo>
                    <a:pt x="216" y="268"/>
                  </a:lnTo>
                  <a:lnTo>
                    <a:pt x="211" y="271"/>
                  </a:lnTo>
                  <a:lnTo>
                    <a:pt x="208" y="274"/>
                  </a:lnTo>
                  <a:lnTo>
                    <a:pt x="203" y="276"/>
                  </a:lnTo>
                  <a:lnTo>
                    <a:pt x="200" y="275"/>
                  </a:lnTo>
                  <a:lnTo>
                    <a:pt x="199" y="272"/>
                  </a:lnTo>
                  <a:lnTo>
                    <a:pt x="193" y="267"/>
                  </a:lnTo>
                  <a:lnTo>
                    <a:pt x="192" y="263"/>
                  </a:lnTo>
                  <a:lnTo>
                    <a:pt x="187" y="255"/>
                  </a:lnTo>
                  <a:lnTo>
                    <a:pt x="180" y="250"/>
                  </a:lnTo>
                  <a:lnTo>
                    <a:pt x="171" y="248"/>
                  </a:lnTo>
                  <a:lnTo>
                    <a:pt x="163" y="248"/>
                  </a:lnTo>
                  <a:lnTo>
                    <a:pt x="154" y="250"/>
                  </a:lnTo>
                  <a:lnTo>
                    <a:pt x="152" y="250"/>
                  </a:lnTo>
                  <a:lnTo>
                    <a:pt x="149" y="251"/>
                  </a:lnTo>
                  <a:lnTo>
                    <a:pt x="148" y="254"/>
                  </a:lnTo>
                  <a:lnTo>
                    <a:pt x="145" y="255"/>
                  </a:lnTo>
                  <a:lnTo>
                    <a:pt x="144" y="258"/>
                  </a:lnTo>
                  <a:lnTo>
                    <a:pt x="138" y="260"/>
                  </a:lnTo>
                  <a:lnTo>
                    <a:pt x="134" y="262"/>
                  </a:lnTo>
                  <a:lnTo>
                    <a:pt x="130" y="262"/>
                  </a:lnTo>
                  <a:lnTo>
                    <a:pt x="128" y="260"/>
                  </a:lnTo>
                  <a:lnTo>
                    <a:pt x="126" y="259"/>
                  </a:lnTo>
                  <a:lnTo>
                    <a:pt x="125" y="256"/>
                  </a:lnTo>
                  <a:lnTo>
                    <a:pt x="124" y="255"/>
                  </a:lnTo>
                  <a:lnTo>
                    <a:pt x="119" y="247"/>
                  </a:lnTo>
                  <a:lnTo>
                    <a:pt x="114" y="239"/>
                  </a:lnTo>
                  <a:lnTo>
                    <a:pt x="109" y="229"/>
                  </a:lnTo>
                  <a:lnTo>
                    <a:pt x="105" y="221"/>
                  </a:lnTo>
                  <a:lnTo>
                    <a:pt x="103" y="220"/>
                  </a:lnTo>
                  <a:lnTo>
                    <a:pt x="102" y="220"/>
                  </a:lnTo>
                  <a:lnTo>
                    <a:pt x="98" y="224"/>
                  </a:lnTo>
                  <a:lnTo>
                    <a:pt x="95" y="229"/>
                  </a:lnTo>
                  <a:lnTo>
                    <a:pt x="93" y="232"/>
                  </a:lnTo>
                  <a:lnTo>
                    <a:pt x="91" y="235"/>
                  </a:lnTo>
                  <a:lnTo>
                    <a:pt x="89" y="235"/>
                  </a:lnTo>
                  <a:lnTo>
                    <a:pt x="89" y="229"/>
                  </a:lnTo>
                  <a:lnTo>
                    <a:pt x="90" y="225"/>
                  </a:lnTo>
                  <a:lnTo>
                    <a:pt x="90" y="221"/>
                  </a:lnTo>
                  <a:lnTo>
                    <a:pt x="94" y="213"/>
                  </a:lnTo>
                  <a:lnTo>
                    <a:pt x="94" y="208"/>
                  </a:lnTo>
                  <a:lnTo>
                    <a:pt x="93" y="204"/>
                  </a:lnTo>
                  <a:lnTo>
                    <a:pt x="90" y="201"/>
                  </a:lnTo>
                  <a:lnTo>
                    <a:pt x="89" y="198"/>
                  </a:lnTo>
                  <a:lnTo>
                    <a:pt x="86" y="196"/>
                  </a:lnTo>
                  <a:lnTo>
                    <a:pt x="80" y="188"/>
                  </a:lnTo>
                  <a:lnTo>
                    <a:pt x="79" y="182"/>
                  </a:lnTo>
                  <a:lnTo>
                    <a:pt x="79" y="177"/>
                  </a:lnTo>
                  <a:lnTo>
                    <a:pt x="76" y="170"/>
                  </a:lnTo>
                  <a:lnTo>
                    <a:pt x="68" y="163"/>
                  </a:lnTo>
                  <a:lnTo>
                    <a:pt x="60" y="158"/>
                  </a:lnTo>
                  <a:lnTo>
                    <a:pt x="51" y="154"/>
                  </a:lnTo>
                  <a:lnTo>
                    <a:pt x="48" y="153"/>
                  </a:lnTo>
                  <a:lnTo>
                    <a:pt x="46" y="150"/>
                  </a:lnTo>
                  <a:lnTo>
                    <a:pt x="44" y="147"/>
                  </a:lnTo>
                  <a:lnTo>
                    <a:pt x="44" y="131"/>
                  </a:lnTo>
                  <a:lnTo>
                    <a:pt x="42" y="128"/>
                  </a:lnTo>
                  <a:lnTo>
                    <a:pt x="40" y="128"/>
                  </a:lnTo>
                  <a:lnTo>
                    <a:pt x="37" y="127"/>
                  </a:lnTo>
                  <a:lnTo>
                    <a:pt x="31" y="127"/>
                  </a:lnTo>
                  <a:lnTo>
                    <a:pt x="27" y="130"/>
                  </a:lnTo>
                  <a:lnTo>
                    <a:pt x="24" y="131"/>
                  </a:lnTo>
                  <a:lnTo>
                    <a:pt x="20" y="134"/>
                  </a:lnTo>
                  <a:lnTo>
                    <a:pt x="17" y="135"/>
                  </a:lnTo>
                  <a:lnTo>
                    <a:pt x="13" y="135"/>
                  </a:lnTo>
                  <a:lnTo>
                    <a:pt x="12" y="132"/>
                  </a:lnTo>
                  <a:lnTo>
                    <a:pt x="9" y="128"/>
                  </a:lnTo>
                  <a:lnTo>
                    <a:pt x="9" y="117"/>
                  </a:lnTo>
                  <a:lnTo>
                    <a:pt x="8" y="113"/>
                  </a:lnTo>
                  <a:lnTo>
                    <a:pt x="5" y="109"/>
                  </a:lnTo>
                  <a:lnTo>
                    <a:pt x="4" y="107"/>
                  </a:lnTo>
                  <a:lnTo>
                    <a:pt x="0" y="104"/>
                  </a:lnTo>
                  <a:lnTo>
                    <a:pt x="15" y="99"/>
                  </a:lnTo>
                  <a:lnTo>
                    <a:pt x="23" y="95"/>
                  </a:lnTo>
                  <a:lnTo>
                    <a:pt x="35" y="82"/>
                  </a:lnTo>
                  <a:lnTo>
                    <a:pt x="42" y="74"/>
                  </a:lnTo>
                  <a:lnTo>
                    <a:pt x="47" y="70"/>
                  </a:lnTo>
                  <a:lnTo>
                    <a:pt x="50" y="69"/>
                  </a:lnTo>
                  <a:lnTo>
                    <a:pt x="51" y="69"/>
                  </a:lnTo>
                  <a:lnTo>
                    <a:pt x="54" y="70"/>
                  </a:lnTo>
                  <a:lnTo>
                    <a:pt x="56" y="70"/>
                  </a:lnTo>
                  <a:lnTo>
                    <a:pt x="60" y="69"/>
                  </a:lnTo>
                  <a:lnTo>
                    <a:pt x="63" y="66"/>
                  </a:lnTo>
                  <a:lnTo>
                    <a:pt x="67" y="64"/>
                  </a:lnTo>
                  <a:lnTo>
                    <a:pt x="70" y="61"/>
                  </a:lnTo>
                  <a:lnTo>
                    <a:pt x="74" y="60"/>
                  </a:lnTo>
                  <a:lnTo>
                    <a:pt x="76" y="58"/>
                  </a:lnTo>
                  <a:lnTo>
                    <a:pt x="80" y="55"/>
                  </a:lnTo>
                  <a:lnTo>
                    <a:pt x="85" y="50"/>
                  </a:lnTo>
                  <a:lnTo>
                    <a:pt x="89" y="46"/>
                  </a:lnTo>
                  <a:lnTo>
                    <a:pt x="91" y="42"/>
                  </a:lnTo>
                  <a:lnTo>
                    <a:pt x="93" y="38"/>
                  </a:lnTo>
                  <a:lnTo>
                    <a:pt x="115" y="15"/>
                  </a:lnTo>
                  <a:lnTo>
                    <a:pt x="12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34" name="Freeform 82">
              <a:extLst>
                <a:ext uri="{FF2B5EF4-FFF2-40B4-BE49-F238E27FC236}">
                  <a16:creationId xmlns:a16="http://schemas.microsoft.com/office/drawing/2014/main" id="{E5E60603-F7C3-198E-7A82-F62E0BC9C3B5}"/>
                </a:ext>
              </a:extLst>
            </p:cNvPr>
            <p:cNvSpPr>
              <a:spLocks/>
            </p:cNvSpPr>
            <p:nvPr/>
          </p:nvSpPr>
          <p:spPr bwMode="auto">
            <a:xfrm>
              <a:off x="1835152" y="4535692"/>
              <a:ext cx="288453" cy="253840"/>
            </a:xfrm>
            <a:custGeom>
              <a:avLst/>
              <a:gdLst/>
              <a:ahLst/>
              <a:cxnLst>
                <a:cxn ang="0">
                  <a:pos x="117" y="4"/>
                </a:cxn>
                <a:cxn ang="0">
                  <a:pos x="127" y="13"/>
                </a:cxn>
                <a:cxn ang="0">
                  <a:pos x="136" y="14"/>
                </a:cxn>
                <a:cxn ang="0">
                  <a:pos x="148" y="8"/>
                </a:cxn>
                <a:cxn ang="0">
                  <a:pos x="160" y="19"/>
                </a:cxn>
                <a:cxn ang="0">
                  <a:pos x="168" y="31"/>
                </a:cxn>
                <a:cxn ang="0">
                  <a:pos x="169" y="45"/>
                </a:cxn>
                <a:cxn ang="0">
                  <a:pos x="162" y="65"/>
                </a:cxn>
                <a:cxn ang="0">
                  <a:pos x="138" y="92"/>
                </a:cxn>
                <a:cxn ang="0">
                  <a:pos x="132" y="100"/>
                </a:cxn>
                <a:cxn ang="0">
                  <a:pos x="123" y="108"/>
                </a:cxn>
                <a:cxn ang="0">
                  <a:pos x="117" y="111"/>
                </a:cxn>
                <a:cxn ang="0">
                  <a:pos x="110" y="116"/>
                </a:cxn>
                <a:cxn ang="0">
                  <a:pos x="103" y="120"/>
                </a:cxn>
                <a:cxn ang="0">
                  <a:pos x="98" y="119"/>
                </a:cxn>
                <a:cxn ang="0">
                  <a:pos x="94" y="120"/>
                </a:cxn>
                <a:cxn ang="0">
                  <a:pos x="82" y="132"/>
                </a:cxn>
                <a:cxn ang="0">
                  <a:pos x="62" y="149"/>
                </a:cxn>
                <a:cxn ang="0">
                  <a:pos x="44" y="153"/>
                </a:cxn>
                <a:cxn ang="0">
                  <a:pos x="40" y="151"/>
                </a:cxn>
                <a:cxn ang="0">
                  <a:pos x="43" y="141"/>
                </a:cxn>
                <a:cxn ang="0">
                  <a:pos x="32" y="112"/>
                </a:cxn>
                <a:cxn ang="0">
                  <a:pos x="25" y="95"/>
                </a:cxn>
                <a:cxn ang="0">
                  <a:pos x="19" y="84"/>
                </a:cxn>
                <a:cxn ang="0">
                  <a:pos x="9" y="72"/>
                </a:cxn>
                <a:cxn ang="0">
                  <a:pos x="1" y="57"/>
                </a:cxn>
                <a:cxn ang="0">
                  <a:pos x="0" y="53"/>
                </a:cxn>
                <a:cxn ang="0">
                  <a:pos x="2" y="52"/>
                </a:cxn>
                <a:cxn ang="0">
                  <a:pos x="9" y="46"/>
                </a:cxn>
                <a:cxn ang="0">
                  <a:pos x="8" y="38"/>
                </a:cxn>
                <a:cxn ang="0">
                  <a:pos x="4" y="31"/>
                </a:cxn>
                <a:cxn ang="0">
                  <a:pos x="7" y="26"/>
                </a:cxn>
                <a:cxn ang="0">
                  <a:pos x="5" y="22"/>
                </a:cxn>
                <a:cxn ang="0">
                  <a:pos x="4" y="18"/>
                </a:cxn>
                <a:cxn ang="0">
                  <a:pos x="7" y="14"/>
                </a:cxn>
                <a:cxn ang="0">
                  <a:pos x="24" y="8"/>
                </a:cxn>
                <a:cxn ang="0">
                  <a:pos x="39" y="6"/>
                </a:cxn>
                <a:cxn ang="0">
                  <a:pos x="55" y="10"/>
                </a:cxn>
                <a:cxn ang="0">
                  <a:pos x="68" y="15"/>
                </a:cxn>
                <a:cxn ang="0">
                  <a:pos x="82" y="23"/>
                </a:cxn>
                <a:cxn ang="0">
                  <a:pos x="94" y="18"/>
                </a:cxn>
                <a:cxn ang="0">
                  <a:pos x="114" y="0"/>
                </a:cxn>
              </a:cxnLst>
              <a:rect l="0" t="0" r="r" b="b"/>
              <a:pathLst>
                <a:path w="175" h="154">
                  <a:moveTo>
                    <a:pt x="114" y="0"/>
                  </a:moveTo>
                  <a:lnTo>
                    <a:pt x="117" y="4"/>
                  </a:lnTo>
                  <a:lnTo>
                    <a:pt x="119" y="7"/>
                  </a:lnTo>
                  <a:lnTo>
                    <a:pt x="127" y="13"/>
                  </a:lnTo>
                  <a:lnTo>
                    <a:pt x="130" y="14"/>
                  </a:lnTo>
                  <a:lnTo>
                    <a:pt x="136" y="14"/>
                  </a:lnTo>
                  <a:lnTo>
                    <a:pt x="146" y="8"/>
                  </a:lnTo>
                  <a:lnTo>
                    <a:pt x="148" y="8"/>
                  </a:lnTo>
                  <a:lnTo>
                    <a:pt x="150" y="10"/>
                  </a:lnTo>
                  <a:lnTo>
                    <a:pt x="160" y="19"/>
                  </a:lnTo>
                  <a:lnTo>
                    <a:pt x="165" y="26"/>
                  </a:lnTo>
                  <a:lnTo>
                    <a:pt x="168" y="31"/>
                  </a:lnTo>
                  <a:lnTo>
                    <a:pt x="168" y="38"/>
                  </a:lnTo>
                  <a:lnTo>
                    <a:pt x="169" y="45"/>
                  </a:lnTo>
                  <a:lnTo>
                    <a:pt x="175" y="50"/>
                  </a:lnTo>
                  <a:lnTo>
                    <a:pt x="162" y="65"/>
                  </a:lnTo>
                  <a:lnTo>
                    <a:pt x="140" y="88"/>
                  </a:lnTo>
                  <a:lnTo>
                    <a:pt x="138" y="92"/>
                  </a:lnTo>
                  <a:lnTo>
                    <a:pt x="136" y="96"/>
                  </a:lnTo>
                  <a:lnTo>
                    <a:pt x="132" y="100"/>
                  </a:lnTo>
                  <a:lnTo>
                    <a:pt x="127" y="105"/>
                  </a:lnTo>
                  <a:lnTo>
                    <a:pt x="123" y="108"/>
                  </a:lnTo>
                  <a:lnTo>
                    <a:pt x="121" y="110"/>
                  </a:lnTo>
                  <a:lnTo>
                    <a:pt x="117" y="111"/>
                  </a:lnTo>
                  <a:lnTo>
                    <a:pt x="114" y="114"/>
                  </a:lnTo>
                  <a:lnTo>
                    <a:pt x="110" y="116"/>
                  </a:lnTo>
                  <a:lnTo>
                    <a:pt x="107" y="119"/>
                  </a:lnTo>
                  <a:lnTo>
                    <a:pt x="103" y="120"/>
                  </a:lnTo>
                  <a:lnTo>
                    <a:pt x="101" y="120"/>
                  </a:lnTo>
                  <a:lnTo>
                    <a:pt x="98" y="119"/>
                  </a:lnTo>
                  <a:lnTo>
                    <a:pt x="97" y="119"/>
                  </a:lnTo>
                  <a:lnTo>
                    <a:pt x="94" y="120"/>
                  </a:lnTo>
                  <a:lnTo>
                    <a:pt x="89" y="124"/>
                  </a:lnTo>
                  <a:lnTo>
                    <a:pt x="82" y="132"/>
                  </a:lnTo>
                  <a:lnTo>
                    <a:pt x="70" y="145"/>
                  </a:lnTo>
                  <a:lnTo>
                    <a:pt x="62" y="149"/>
                  </a:lnTo>
                  <a:lnTo>
                    <a:pt x="47" y="154"/>
                  </a:lnTo>
                  <a:lnTo>
                    <a:pt x="44" y="153"/>
                  </a:lnTo>
                  <a:lnTo>
                    <a:pt x="43" y="151"/>
                  </a:lnTo>
                  <a:lnTo>
                    <a:pt x="40" y="151"/>
                  </a:lnTo>
                  <a:lnTo>
                    <a:pt x="43" y="143"/>
                  </a:lnTo>
                  <a:lnTo>
                    <a:pt x="43" y="141"/>
                  </a:lnTo>
                  <a:lnTo>
                    <a:pt x="35" y="119"/>
                  </a:lnTo>
                  <a:lnTo>
                    <a:pt x="32" y="112"/>
                  </a:lnTo>
                  <a:lnTo>
                    <a:pt x="28" y="104"/>
                  </a:lnTo>
                  <a:lnTo>
                    <a:pt x="25" y="95"/>
                  </a:lnTo>
                  <a:lnTo>
                    <a:pt x="24" y="88"/>
                  </a:lnTo>
                  <a:lnTo>
                    <a:pt x="19" y="84"/>
                  </a:lnTo>
                  <a:lnTo>
                    <a:pt x="15" y="79"/>
                  </a:lnTo>
                  <a:lnTo>
                    <a:pt x="9" y="72"/>
                  </a:lnTo>
                  <a:lnTo>
                    <a:pt x="4" y="61"/>
                  </a:lnTo>
                  <a:lnTo>
                    <a:pt x="1" y="57"/>
                  </a:lnTo>
                  <a:lnTo>
                    <a:pt x="0" y="54"/>
                  </a:lnTo>
                  <a:lnTo>
                    <a:pt x="0" y="53"/>
                  </a:lnTo>
                  <a:lnTo>
                    <a:pt x="1" y="52"/>
                  </a:lnTo>
                  <a:lnTo>
                    <a:pt x="2" y="52"/>
                  </a:lnTo>
                  <a:lnTo>
                    <a:pt x="5" y="50"/>
                  </a:lnTo>
                  <a:lnTo>
                    <a:pt x="9" y="46"/>
                  </a:lnTo>
                  <a:lnTo>
                    <a:pt x="9" y="41"/>
                  </a:lnTo>
                  <a:lnTo>
                    <a:pt x="8" y="38"/>
                  </a:lnTo>
                  <a:lnTo>
                    <a:pt x="4" y="34"/>
                  </a:lnTo>
                  <a:lnTo>
                    <a:pt x="4" y="31"/>
                  </a:lnTo>
                  <a:lnTo>
                    <a:pt x="7" y="29"/>
                  </a:lnTo>
                  <a:lnTo>
                    <a:pt x="7" y="26"/>
                  </a:lnTo>
                  <a:lnTo>
                    <a:pt x="5" y="25"/>
                  </a:lnTo>
                  <a:lnTo>
                    <a:pt x="5" y="22"/>
                  </a:lnTo>
                  <a:lnTo>
                    <a:pt x="4" y="21"/>
                  </a:lnTo>
                  <a:lnTo>
                    <a:pt x="4" y="18"/>
                  </a:lnTo>
                  <a:lnTo>
                    <a:pt x="5" y="17"/>
                  </a:lnTo>
                  <a:lnTo>
                    <a:pt x="7" y="14"/>
                  </a:lnTo>
                  <a:lnTo>
                    <a:pt x="19" y="10"/>
                  </a:lnTo>
                  <a:lnTo>
                    <a:pt x="24" y="8"/>
                  </a:lnTo>
                  <a:lnTo>
                    <a:pt x="32" y="6"/>
                  </a:lnTo>
                  <a:lnTo>
                    <a:pt x="39" y="6"/>
                  </a:lnTo>
                  <a:lnTo>
                    <a:pt x="45" y="8"/>
                  </a:lnTo>
                  <a:lnTo>
                    <a:pt x="55" y="10"/>
                  </a:lnTo>
                  <a:lnTo>
                    <a:pt x="62" y="11"/>
                  </a:lnTo>
                  <a:lnTo>
                    <a:pt x="68" y="15"/>
                  </a:lnTo>
                  <a:lnTo>
                    <a:pt x="76" y="21"/>
                  </a:lnTo>
                  <a:lnTo>
                    <a:pt x="82" y="23"/>
                  </a:lnTo>
                  <a:lnTo>
                    <a:pt x="87" y="23"/>
                  </a:lnTo>
                  <a:lnTo>
                    <a:pt x="94" y="18"/>
                  </a:lnTo>
                  <a:lnTo>
                    <a:pt x="103" y="11"/>
                  </a:lnTo>
                  <a:lnTo>
                    <a:pt x="11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35" name="Freeform 83">
              <a:extLst>
                <a:ext uri="{FF2B5EF4-FFF2-40B4-BE49-F238E27FC236}">
                  <a16:creationId xmlns:a16="http://schemas.microsoft.com/office/drawing/2014/main" id="{16CB8985-22FF-FB4B-1068-C5D654AFEF02}"/>
                </a:ext>
              </a:extLst>
            </p:cNvPr>
            <p:cNvSpPr>
              <a:spLocks/>
            </p:cNvSpPr>
            <p:nvPr/>
          </p:nvSpPr>
          <p:spPr bwMode="auto">
            <a:xfrm>
              <a:off x="1887898" y="4336247"/>
              <a:ext cx="392298" cy="329661"/>
            </a:xfrm>
            <a:custGeom>
              <a:avLst/>
              <a:gdLst/>
              <a:ahLst/>
              <a:cxnLst>
                <a:cxn ang="0">
                  <a:pos x="114" y="3"/>
                </a:cxn>
                <a:cxn ang="0">
                  <a:pos x="126" y="3"/>
                </a:cxn>
                <a:cxn ang="0">
                  <a:pos x="134" y="8"/>
                </a:cxn>
                <a:cxn ang="0">
                  <a:pos x="148" y="10"/>
                </a:cxn>
                <a:cxn ang="0">
                  <a:pos x="155" y="7"/>
                </a:cxn>
                <a:cxn ang="0">
                  <a:pos x="155" y="19"/>
                </a:cxn>
                <a:cxn ang="0">
                  <a:pos x="160" y="32"/>
                </a:cxn>
                <a:cxn ang="0">
                  <a:pos x="165" y="54"/>
                </a:cxn>
                <a:cxn ang="0">
                  <a:pos x="165" y="70"/>
                </a:cxn>
                <a:cxn ang="0">
                  <a:pos x="190" y="77"/>
                </a:cxn>
                <a:cxn ang="0">
                  <a:pos x="215" y="68"/>
                </a:cxn>
                <a:cxn ang="0">
                  <a:pos x="229" y="66"/>
                </a:cxn>
                <a:cxn ang="0">
                  <a:pos x="223" y="84"/>
                </a:cxn>
                <a:cxn ang="0">
                  <a:pos x="231" y="85"/>
                </a:cxn>
                <a:cxn ang="0">
                  <a:pos x="235" y="93"/>
                </a:cxn>
                <a:cxn ang="0">
                  <a:pos x="223" y="104"/>
                </a:cxn>
                <a:cxn ang="0">
                  <a:pos x="234" y="115"/>
                </a:cxn>
                <a:cxn ang="0">
                  <a:pos x="230" y="138"/>
                </a:cxn>
                <a:cxn ang="0">
                  <a:pos x="210" y="146"/>
                </a:cxn>
                <a:cxn ang="0">
                  <a:pos x="195" y="144"/>
                </a:cxn>
                <a:cxn ang="0">
                  <a:pos x="194" y="167"/>
                </a:cxn>
                <a:cxn ang="0">
                  <a:pos x="169" y="189"/>
                </a:cxn>
                <a:cxn ang="0">
                  <a:pos x="165" y="197"/>
                </a:cxn>
                <a:cxn ang="0">
                  <a:pos x="159" y="191"/>
                </a:cxn>
                <a:cxn ang="0">
                  <a:pos x="152" y="174"/>
                </a:cxn>
                <a:cxn ang="0">
                  <a:pos x="145" y="171"/>
                </a:cxn>
                <a:cxn ang="0">
                  <a:pos x="139" y="169"/>
                </a:cxn>
                <a:cxn ang="0">
                  <a:pos x="136" y="152"/>
                </a:cxn>
                <a:cxn ang="0">
                  <a:pos x="118" y="131"/>
                </a:cxn>
                <a:cxn ang="0">
                  <a:pos x="104" y="135"/>
                </a:cxn>
                <a:cxn ang="0">
                  <a:pos x="87" y="128"/>
                </a:cxn>
                <a:cxn ang="0">
                  <a:pos x="81" y="117"/>
                </a:cxn>
                <a:cxn ang="0">
                  <a:pos x="67" y="103"/>
                </a:cxn>
                <a:cxn ang="0">
                  <a:pos x="67" y="89"/>
                </a:cxn>
                <a:cxn ang="0">
                  <a:pos x="67" y="81"/>
                </a:cxn>
                <a:cxn ang="0">
                  <a:pos x="50" y="82"/>
                </a:cxn>
                <a:cxn ang="0">
                  <a:pos x="35" y="72"/>
                </a:cxn>
                <a:cxn ang="0">
                  <a:pos x="32" y="63"/>
                </a:cxn>
                <a:cxn ang="0">
                  <a:pos x="0" y="59"/>
                </a:cxn>
                <a:cxn ang="0">
                  <a:pos x="4" y="51"/>
                </a:cxn>
                <a:cxn ang="0">
                  <a:pos x="30" y="47"/>
                </a:cxn>
                <a:cxn ang="0">
                  <a:pos x="43" y="35"/>
                </a:cxn>
                <a:cxn ang="0">
                  <a:pos x="42" y="28"/>
                </a:cxn>
                <a:cxn ang="0">
                  <a:pos x="66" y="18"/>
                </a:cxn>
                <a:cxn ang="0">
                  <a:pos x="93" y="11"/>
                </a:cxn>
                <a:cxn ang="0">
                  <a:pos x="105" y="0"/>
                </a:cxn>
              </a:cxnLst>
              <a:rect l="0" t="0" r="r" b="b"/>
              <a:pathLst>
                <a:path w="238" h="200">
                  <a:moveTo>
                    <a:pt x="105" y="0"/>
                  </a:moveTo>
                  <a:lnTo>
                    <a:pt x="112" y="0"/>
                  </a:lnTo>
                  <a:lnTo>
                    <a:pt x="114" y="3"/>
                  </a:lnTo>
                  <a:lnTo>
                    <a:pt x="118" y="4"/>
                  </a:lnTo>
                  <a:lnTo>
                    <a:pt x="124" y="4"/>
                  </a:lnTo>
                  <a:lnTo>
                    <a:pt x="126" y="3"/>
                  </a:lnTo>
                  <a:lnTo>
                    <a:pt x="132" y="3"/>
                  </a:lnTo>
                  <a:lnTo>
                    <a:pt x="134" y="6"/>
                  </a:lnTo>
                  <a:lnTo>
                    <a:pt x="134" y="8"/>
                  </a:lnTo>
                  <a:lnTo>
                    <a:pt x="137" y="11"/>
                  </a:lnTo>
                  <a:lnTo>
                    <a:pt x="144" y="11"/>
                  </a:lnTo>
                  <a:lnTo>
                    <a:pt x="148" y="10"/>
                  </a:lnTo>
                  <a:lnTo>
                    <a:pt x="151" y="8"/>
                  </a:lnTo>
                  <a:lnTo>
                    <a:pt x="153" y="8"/>
                  </a:lnTo>
                  <a:lnTo>
                    <a:pt x="155" y="7"/>
                  </a:lnTo>
                  <a:lnTo>
                    <a:pt x="156" y="8"/>
                  </a:lnTo>
                  <a:lnTo>
                    <a:pt x="156" y="16"/>
                  </a:lnTo>
                  <a:lnTo>
                    <a:pt x="155" y="19"/>
                  </a:lnTo>
                  <a:lnTo>
                    <a:pt x="155" y="26"/>
                  </a:lnTo>
                  <a:lnTo>
                    <a:pt x="157" y="28"/>
                  </a:lnTo>
                  <a:lnTo>
                    <a:pt x="160" y="32"/>
                  </a:lnTo>
                  <a:lnTo>
                    <a:pt x="160" y="45"/>
                  </a:lnTo>
                  <a:lnTo>
                    <a:pt x="161" y="50"/>
                  </a:lnTo>
                  <a:lnTo>
                    <a:pt x="165" y="54"/>
                  </a:lnTo>
                  <a:lnTo>
                    <a:pt x="173" y="57"/>
                  </a:lnTo>
                  <a:lnTo>
                    <a:pt x="165" y="65"/>
                  </a:lnTo>
                  <a:lnTo>
                    <a:pt x="165" y="70"/>
                  </a:lnTo>
                  <a:lnTo>
                    <a:pt x="172" y="73"/>
                  </a:lnTo>
                  <a:lnTo>
                    <a:pt x="182" y="76"/>
                  </a:lnTo>
                  <a:lnTo>
                    <a:pt x="190" y="77"/>
                  </a:lnTo>
                  <a:lnTo>
                    <a:pt x="196" y="76"/>
                  </a:lnTo>
                  <a:lnTo>
                    <a:pt x="204" y="72"/>
                  </a:lnTo>
                  <a:lnTo>
                    <a:pt x="215" y="68"/>
                  </a:lnTo>
                  <a:lnTo>
                    <a:pt x="229" y="61"/>
                  </a:lnTo>
                  <a:lnTo>
                    <a:pt x="230" y="62"/>
                  </a:lnTo>
                  <a:lnTo>
                    <a:pt x="229" y="66"/>
                  </a:lnTo>
                  <a:lnTo>
                    <a:pt x="225" y="72"/>
                  </a:lnTo>
                  <a:lnTo>
                    <a:pt x="222" y="77"/>
                  </a:lnTo>
                  <a:lnTo>
                    <a:pt x="223" y="84"/>
                  </a:lnTo>
                  <a:lnTo>
                    <a:pt x="225" y="86"/>
                  </a:lnTo>
                  <a:lnTo>
                    <a:pt x="230" y="86"/>
                  </a:lnTo>
                  <a:lnTo>
                    <a:pt x="231" y="85"/>
                  </a:lnTo>
                  <a:lnTo>
                    <a:pt x="235" y="85"/>
                  </a:lnTo>
                  <a:lnTo>
                    <a:pt x="238" y="90"/>
                  </a:lnTo>
                  <a:lnTo>
                    <a:pt x="235" y="93"/>
                  </a:lnTo>
                  <a:lnTo>
                    <a:pt x="222" y="100"/>
                  </a:lnTo>
                  <a:lnTo>
                    <a:pt x="222" y="103"/>
                  </a:lnTo>
                  <a:lnTo>
                    <a:pt x="223" y="104"/>
                  </a:lnTo>
                  <a:lnTo>
                    <a:pt x="226" y="105"/>
                  </a:lnTo>
                  <a:lnTo>
                    <a:pt x="234" y="108"/>
                  </a:lnTo>
                  <a:lnTo>
                    <a:pt x="234" y="115"/>
                  </a:lnTo>
                  <a:lnTo>
                    <a:pt x="238" y="127"/>
                  </a:lnTo>
                  <a:lnTo>
                    <a:pt x="237" y="132"/>
                  </a:lnTo>
                  <a:lnTo>
                    <a:pt x="230" y="138"/>
                  </a:lnTo>
                  <a:lnTo>
                    <a:pt x="221" y="142"/>
                  </a:lnTo>
                  <a:lnTo>
                    <a:pt x="214" y="144"/>
                  </a:lnTo>
                  <a:lnTo>
                    <a:pt x="210" y="146"/>
                  </a:lnTo>
                  <a:lnTo>
                    <a:pt x="206" y="146"/>
                  </a:lnTo>
                  <a:lnTo>
                    <a:pt x="202" y="144"/>
                  </a:lnTo>
                  <a:lnTo>
                    <a:pt x="195" y="144"/>
                  </a:lnTo>
                  <a:lnTo>
                    <a:pt x="192" y="151"/>
                  </a:lnTo>
                  <a:lnTo>
                    <a:pt x="194" y="159"/>
                  </a:lnTo>
                  <a:lnTo>
                    <a:pt x="194" y="167"/>
                  </a:lnTo>
                  <a:lnTo>
                    <a:pt x="188" y="174"/>
                  </a:lnTo>
                  <a:lnTo>
                    <a:pt x="180" y="181"/>
                  </a:lnTo>
                  <a:lnTo>
                    <a:pt x="169" y="189"/>
                  </a:lnTo>
                  <a:lnTo>
                    <a:pt x="168" y="190"/>
                  </a:lnTo>
                  <a:lnTo>
                    <a:pt x="167" y="193"/>
                  </a:lnTo>
                  <a:lnTo>
                    <a:pt x="165" y="197"/>
                  </a:lnTo>
                  <a:lnTo>
                    <a:pt x="165" y="200"/>
                  </a:lnTo>
                  <a:lnTo>
                    <a:pt x="161" y="196"/>
                  </a:lnTo>
                  <a:lnTo>
                    <a:pt x="159" y="191"/>
                  </a:lnTo>
                  <a:lnTo>
                    <a:pt x="156" y="181"/>
                  </a:lnTo>
                  <a:lnTo>
                    <a:pt x="155" y="177"/>
                  </a:lnTo>
                  <a:lnTo>
                    <a:pt x="152" y="174"/>
                  </a:lnTo>
                  <a:lnTo>
                    <a:pt x="149" y="173"/>
                  </a:lnTo>
                  <a:lnTo>
                    <a:pt x="147" y="173"/>
                  </a:lnTo>
                  <a:lnTo>
                    <a:pt x="145" y="171"/>
                  </a:lnTo>
                  <a:lnTo>
                    <a:pt x="143" y="171"/>
                  </a:lnTo>
                  <a:lnTo>
                    <a:pt x="140" y="170"/>
                  </a:lnTo>
                  <a:lnTo>
                    <a:pt x="139" y="169"/>
                  </a:lnTo>
                  <a:lnTo>
                    <a:pt x="137" y="166"/>
                  </a:lnTo>
                  <a:lnTo>
                    <a:pt x="136" y="159"/>
                  </a:lnTo>
                  <a:lnTo>
                    <a:pt x="136" y="152"/>
                  </a:lnTo>
                  <a:lnTo>
                    <a:pt x="133" y="147"/>
                  </a:lnTo>
                  <a:lnTo>
                    <a:pt x="128" y="140"/>
                  </a:lnTo>
                  <a:lnTo>
                    <a:pt x="118" y="131"/>
                  </a:lnTo>
                  <a:lnTo>
                    <a:pt x="116" y="129"/>
                  </a:lnTo>
                  <a:lnTo>
                    <a:pt x="114" y="129"/>
                  </a:lnTo>
                  <a:lnTo>
                    <a:pt x="104" y="135"/>
                  </a:lnTo>
                  <a:lnTo>
                    <a:pt x="98" y="135"/>
                  </a:lnTo>
                  <a:lnTo>
                    <a:pt x="95" y="134"/>
                  </a:lnTo>
                  <a:lnTo>
                    <a:pt x="87" y="128"/>
                  </a:lnTo>
                  <a:lnTo>
                    <a:pt x="85" y="125"/>
                  </a:lnTo>
                  <a:lnTo>
                    <a:pt x="82" y="121"/>
                  </a:lnTo>
                  <a:lnTo>
                    <a:pt x="81" y="117"/>
                  </a:lnTo>
                  <a:lnTo>
                    <a:pt x="78" y="112"/>
                  </a:lnTo>
                  <a:lnTo>
                    <a:pt x="71" y="107"/>
                  </a:lnTo>
                  <a:lnTo>
                    <a:pt x="67" y="103"/>
                  </a:lnTo>
                  <a:lnTo>
                    <a:pt x="66" y="96"/>
                  </a:lnTo>
                  <a:lnTo>
                    <a:pt x="67" y="93"/>
                  </a:lnTo>
                  <a:lnTo>
                    <a:pt x="67" y="89"/>
                  </a:lnTo>
                  <a:lnTo>
                    <a:pt x="69" y="86"/>
                  </a:lnTo>
                  <a:lnTo>
                    <a:pt x="69" y="82"/>
                  </a:lnTo>
                  <a:lnTo>
                    <a:pt x="67" y="81"/>
                  </a:lnTo>
                  <a:lnTo>
                    <a:pt x="63" y="80"/>
                  </a:lnTo>
                  <a:lnTo>
                    <a:pt x="55" y="80"/>
                  </a:lnTo>
                  <a:lnTo>
                    <a:pt x="50" y="82"/>
                  </a:lnTo>
                  <a:lnTo>
                    <a:pt x="43" y="81"/>
                  </a:lnTo>
                  <a:lnTo>
                    <a:pt x="38" y="76"/>
                  </a:lnTo>
                  <a:lnTo>
                    <a:pt x="35" y="72"/>
                  </a:lnTo>
                  <a:lnTo>
                    <a:pt x="34" y="68"/>
                  </a:lnTo>
                  <a:lnTo>
                    <a:pt x="32" y="65"/>
                  </a:lnTo>
                  <a:lnTo>
                    <a:pt x="32" y="63"/>
                  </a:lnTo>
                  <a:lnTo>
                    <a:pt x="30" y="61"/>
                  </a:lnTo>
                  <a:lnTo>
                    <a:pt x="5" y="61"/>
                  </a:lnTo>
                  <a:lnTo>
                    <a:pt x="0" y="59"/>
                  </a:lnTo>
                  <a:lnTo>
                    <a:pt x="0" y="57"/>
                  </a:lnTo>
                  <a:lnTo>
                    <a:pt x="1" y="54"/>
                  </a:lnTo>
                  <a:lnTo>
                    <a:pt x="4" y="51"/>
                  </a:lnTo>
                  <a:lnTo>
                    <a:pt x="5" y="49"/>
                  </a:lnTo>
                  <a:lnTo>
                    <a:pt x="8" y="47"/>
                  </a:lnTo>
                  <a:lnTo>
                    <a:pt x="30" y="47"/>
                  </a:lnTo>
                  <a:lnTo>
                    <a:pt x="38" y="45"/>
                  </a:lnTo>
                  <a:lnTo>
                    <a:pt x="43" y="41"/>
                  </a:lnTo>
                  <a:lnTo>
                    <a:pt x="43" y="35"/>
                  </a:lnTo>
                  <a:lnTo>
                    <a:pt x="40" y="32"/>
                  </a:lnTo>
                  <a:lnTo>
                    <a:pt x="40" y="30"/>
                  </a:lnTo>
                  <a:lnTo>
                    <a:pt x="42" y="28"/>
                  </a:lnTo>
                  <a:lnTo>
                    <a:pt x="44" y="27"/>
                  </a:lnTo>
                  <a:lnTo>
                    <a:pt x="54" y="23"/>
                  </a:lnTo>
                  <a:lnTo>
                    <a:pt x="66" y="18"/>
                  </a:lnTo>
                  <a:lnTo>
                    <a:pt x="78" y="14"/>
                  </a:lnTo>
                  <a:lnTo>
                    <a:pt x="87" y="12"/>
                  </a:lnTo>
                  <a:lnTo>
                    <a:pt x="93" y="11"/>
                  </a:lnTo>
                  <a:lnTo>
                    <a:pt x="97" y="7"/>
                  </a:lnTo>
                  <a:lnTo>
                    <a:pt x="101" y="4"/>
                  </a:lnTo>
                  <a:lnTo>
                    <a:pt x="10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6" name="Freeform 84">
              <a:extLst>
                <a:ext uri="{FF2B5EF4-FFF2-40B4-BE49-F238E27FC236}">
                  <a16:creationId xmlns:a16="http://schemas.microsoft.com/office/drawing/2014/main" id="{9D8C64B3-0EAF-A686-3D5F-AB1559810D21}"/>
                </a:ext>
              </a:extLst>
            </p:cNvPr>
            <p:cNvSpPr>
              <a:spLocks/>
            </p:cNvSpPr>
            <p:nvPr/>
          </p:nvSpPr>
          <p:spPr bwMode="auto">
            <a:xfrm>
              <a:off x="2159870" y="4243942"/>
              <a:ext cx="242301" cy="270323"/>
            </a:xfrm>
            <a:custGeom>
              <a:avLst/>
              <a:gdLst/>
              <a:ahLst/>
              <a:cxnLst>
                <a:cxn ang="0">
                  <a:pos x="93" y="0"/>
                </a:cxn>
                <a:cxn ang="0">
                  <a:pos x="100" y="4"/>
                </a:cxn>
                <a:cxn ang="0">
                  <a:pos x="112" y="14"/>
                </a:cxn>
                <a:cxn ang="0">
                  <a:pos x="121" y="17"/>
                </a:cxn>
                <a:cxn ang="0">
                  <a:pos x="127" y="14"/>
                </a:cxn>
                <a:cxn ang="0">
                  <a:pos x="139" y="24"/>
                </a:cxn>
                <a:cxn ang="0">
                  <a:pos x="144" y="43"/>
                </a:cxn>
                <a:cxn ang="0">
                  <a:pos x="142" y="68"/>
                </a:cxn>
                <a:cxn ang="0">
                  <a:pos x="133" y="74"/>
                </a:cxn>
                <a:cxn ang="0">
                  <a:pos x="128" y="86"/>
                </a:cxn>
                <a:cxn ang="0">
                  <a:pos x="127" y="94"/>
                </a:cxn>
                <a:cxn ang="0">
                  <a:pos x="124" y="107"/>
                </a:cxn>
                <a:cxn ang="0">
                  <a:pos x="117" y="113"/>
                </a:cxn>
                <a:cxn ang="0">
                  <a:pos x="115" y="114"/>
                </a:cxn>
                <a:cxn ang="0">
                  <a:pos x="112" y="115"/>
                </a:cxn>
                <a:cxn ang="0">
                  <a:pos x="107" y="119"/>
                </a:cxn>
                <a:cxn ang="0">
                  <a:pos x="101" y="121"/>
                </a:cxn>
                <a:cxn ang="0">
                  <a:pos x="100" y="136"/>
                </a:cxn>
                <a:cxn ang="0">
                  <a:pos x="97" y="149"/>
                </a:cxn>
                <a:cxn ang="0">
                  <a:pos x="84" y="161"/>
                </a:cxn>
                <a:cxn ang="0">
                  <a:pos x="81" y="163"/>
                </a:cxn>
                <a:cxn ang="0">
                  <a:pos x="70" y="161"/>
                </a:cxn>
                <a:cxn ang="0">
                  <a:pos x="69" y="164"/>
                </a:cxn>
                <a:cxn ang="0">
                  <a:pos x="58" y="160"/>
                </a:cxn>
                <a:cxn ang="0">
                  <a:pos x="57" y="156"/>
                </a:cxn>
                <a:cxn ang="0">
                  <a:pos x="73" y="146"/>
                </a:cxn>
                <a:cxn ang="0">
                  <a:pos x="66" y="141"/>
                </a:cxn>
                <a:cxn ang="0">
                  <a:pos x="60" y="142"/>
                </a:cxn>
                <a:cxn ang="0">
                  <a:pos x="57" y="133"/>
                </a:cxn>
                <a:cxn ang="0">
                  <a:pos x="64" y="122"/>
                </a:cxn>
                <a:cxn ang="0">
                  <a:pos x="64" y="117"/>
                </a:cxn>
                <a:cxn ang="0">
                  <a:pos x="39" y="128"/>
                </a:cxn>
                <a:cxn ang="0">
                  <a:pos x="25" y="133"/>
                </a:cxn>
                <a:cxn ang="0">
                  <a:pos x="7" y="129"/>
                </a:cxn>
                <a:cxn ang="0">
                  <a:pos x="0" y="121"/>
                </a:cxn>
                <a:cxn ang="0">
                  <a:pos x="10" y="110"/>
                </a:cxn>
                <a:cxn ang="0">
                  <a:pos x="14" y="105"/>
                </a:cxn>
                <a:cxn ang="0">
                  <a:pos x="17" y="83"/>
                </a:cxn>
                <a:cxn ang="0">
                  <a:pos x="26" y="80"/>
                </a:cxn>
                <a:cxn ang="0">
                  <a:pos x="31" y="70"/>
                </a:cxn>
                <a:cxn ang="0">
                  <a:pos x="33" y="57"/>
                </a:cxn>
                <a:cxn ang="0">
                  <a:pos x="39" y="43"/>
                </a:cxn>
                <a:cxn ang="0">
                  <a:pos x="47" y="40"/>
                </a:cxn>
                <a:cxn ang="0">
                  <a:pos x="60" y="44"/>
                </a:cxn>
                <a:cxn ang="0">
                  <a:pos x="74" y="32"/>
                </a:cxn>
                <a:cxn ang="0">
                  <a:pos x="81" y="9"/>
                </a:cxn>
                <a:cxn ang="0">
                  <a:pos x="85" y="2"/>
                </a:cxn>
                <a:cxn ang="0">
                  <a:pos x="89" y="0"/>
                </a:cxn>
              </a:cxnLst>
              <a:rect l="0" t="0" r="r" b="b"/>
              <a:pathLst>
                <a:path w="147" h="164">
                  <a:moveTo>
                    <a:pt x="89" y="0"/>
                  </a:moveTo>
                  <a:lnTo>
                    <a:pt x="93" y="0"/>
                  </a:lnTo>
                  <a:lnTo>
                    <a:pt x="96" y="1"/>
                  </a:lnTo>
                  <a:lnTo>
                    <a:pt x="100" y="4"/>
                  </a:lnTo>
                  <a:lnTo>
                    <a:pt x="107" y="9"/>
                  </a:lnTo>
                  <a:lnTo>
                    <a:pt x="112" y="14"/>
                  </a:lnTo>
                  <a:lnTo>
                    <a:pt x="117" y="17"/>
                  </a:lnTo>
                  <a:lnTo>
                    <a:pt x="121" y="17"/>
                  </a:lnTo>
                  <a:lnTo>
                    <a:pt x="124" y="14"/>
                  </a:lnTo>
                  <a:lnTo>
                    <a:pt x="127" y="14"/>
                  </a:lnTo>
                  <a:lnTo>
                    <a:pt x="131" y="18"/>
                  </a:lnTo>
                  <a:lnTo>
                    <a:pt x="139" y="24"/>
                  </a:lnTo>
                  <a:lnTo>
                    <a:pt x="147" y="26"/>
                  </a:lnTo>
                  <a:lnTo>
                    <a:pt x="144" y="43"/>
                  </a:lnTo>
                  <a:lnTo>
                    <a:pt x="144" y="63"/>
                  </a:lnTo>
                  <a:lnTo>
                    <a:pt x="142" y="68"/>
                  </a:lnTo>
                  <a:lnTo>
                    <a:pt x="138" y="72"/>
                  </a:lnTo>
                  <a:lnTo>
                    <a:pt x="133" y="74"/>
                  </a:lnTo>
                  <a:lnTo>
                    <a:pt x="128" y="79"/>
                  </a:lnTo>
                  <a:lnTo>
                    <a:pt x="128" y="86"/>
                  </a:lnTo>
                  <a:lnTo>
                    <a:pt x="129" y="88"/>
                  </a:lnTo>
                  <a:lnTo>
                    <a:pt x="127" y="94"/>
                  </a:lnTo>
                  <a:lnTo>
                    <a:pt x="124" y="97"/>
                  </a:lnTo>
                  <a:lnTo>
                    <a:pt x="124" y="107"/>
                  </a:lnTo>
                  <a:lnTo>
                    <a:pt x="123" y="110"/>
                  </a:lnTo>
                  <a:lnTo>
                    <a:pt x="117" y="113"/>
                  </a:lnTo>
                  <a:lnTo>
                    <a:pt x="116" y="114"/>
                  </a:lnTo>
                  <a:lnTo>
                    <a:pt x="115" y="114"/>
                  </a:lnTo>
                  <a:lnTo>
                    <a:pt x="113" y="115"/>
                  </a:lnTo>
                  <a:lnTo>
                    <a:pt x="112" y="115"/>
                  </a:lnTo>
                  <a:lnTo>
                    <a:pt x="109" y="118"/>
                  </a:lnTo>
                  <a:lnTo>
                    <a:pt x="107" y="119"/>
                  </a:lnTo>
                  <a:lnTo>
                    <a:pt x="103" y="119"/>
                  </a:lnTo>
                  <a:lnTo>
                    <a:pt x="101" y="121"/>
                  </a:lnTo>
                  <a:lnTo>
                    <a:pt x="100" y="124"/>
                  </a:lnTo>
                  <a:lnTo>
                    <a:pt x="100" y="136"/>
                  </a:lnTo>
                  <a:lnTo>
                    <a:pt x="101" y="146"/>
                  </a:lnTo>
                  <a:lnTo>
                    <a:pt x="97" y="149"/>
                  </a:lnTo>
                  <a:lnTo>
                    <a:pt x="86" y="160"/>
                  </a:lnTo>
                  <a:lnTo>
                    <a:pt x="84" y="161"/>
                  </a:lnTo>
                  <a:lnTo>
                    <a:pt x="82" y="163"/>
                  </a:lnTo>
                  <a:lnTo>
                    <a:pt x="81" y="163"/>
                  </a:lnTo>
                  <a:lnTo>
                    <a:pt x="78" y="161"/>
                  </a:lnTo>
                  <a:lnTo>
                    <a:pt x="70" y="161"/>
                  </a:lnTo>
                  <a:lnTo>
                    <a:pt x="69" y="163"/>
                  </a:lnTo>
                  <a:lnTo>
                    <a:pt x="69" y="164"/>
                  </a:lnTo>
                  <a:lnTo>
                    <a:pt x="61" y="161"/>
                  </a:lnTo>
                  <a:lnTo>
                    <a:pt x="58" y="160"/>
                  </a:lnTo>
                  <a:lnTo>
                    <a:pt x="57" y="159"/>
                  </a:lnTo>
                  <a:lnTo>
                    <a:pt x="57" y="156"/>
                  </a:lnTo>
                  <a:lnTo>
                    <a:pt x="70" y="149"/>
                  </a:lnTo>
                  <a:lnTo>
                    <a:pt x="73" y="146"/>
                  </a:lnTo>
                  <a:lnTo>
                    <a:pt x="70" y="141"/>
                  </a:lnTo>
                  <a:lnTo>
                    <a:pt x="66" y="141"/>
                  </a:lnTo>
                  <a:lnTo>
                    <a:pt x="65" y="142"/>
                  </a:lnTo>
                  <a:lnTo>
                    <a:pt x="60" y="142"/>
                  </a:lnTo>
                  <a:lnTo>
                    <a:pt x="58" y="140"/>
                  </a:lnTo>
                  <a:lnTo>
                    <a:pt x="57" y="133"/>
                  </a:lnTo>
                  <a:lnTo>
                    <a:pt x="60" y="128"/>
                  </a:lnTo>
                  <a:lnTo>
                    <a:pt x="64" y="122"/>
                  </a:lnTo>
                  <a:lnTo>
                    <a:pt x="65" y="118"/>
                  </a:lnTo>
                  <a:lnTo>
                    <a:pt x="64" y="117"/>
                  </a:lnTo>
                  <a:lnTo>
                    <a:pt x="50" y="124"/>
                  </a:lnTo>
                  <a:lnTo>
                    <a:pt x="39" y="128"/>
                  </a:lnTo>
                  <a:lnTo>
                    <a:pt x="31" y="132"/>
                  </a:lnTo>
                  <a:lnTo>
                    <a:pt x="25" y="133"/>
                  </a:lnTo>
                  <a:lnTo>
                    <a:pt x="17" y="132"/>
                  </a:lnTo>
                  <a:lnTo>
                    <a:pt x="7" y="129"/>
                  </a:lnTo>
                  <a:lnTo>
                    <a:pt x="0" y="126"/>
                  </a:lnTo>
                  <a:lnTo>
                    <a:pt x="0" y="121"/>
                  </a:lnTo>
                  <a:lnTo>
                    <a:pt x="8" y="113"/>
                  </a:lnTo>
                  <a:lnTo>
                    <a:pt x="10" y="110"/>
                  </a:lnTo>
                  <a:lnTo>
                    <a:pt x="13" y="107"/>
                  </a:lnTo>
                  <a:lnTo>
                    <a:pt x="14" y="105"/>
                  </a:lnTo>
                  <a:lnTo>
                    <a:pt x="14" y="88"/>
                  </a:lnTo>
                  <a:lnTo>
                    <a:pt x="17" y="83"/>
                  </a:lnTo>
                  <a:lnTo>
                    <a:pt x="21" y="82"/>
                  </a:lnTo>
                  <a:lnTo>
                    <a:pt x="26" y="80"/>
                  </a:lnTo>
                  <a:lnTo>
                    <a:pt x="29" y="78"/>
                  </a:lnTo>
                  <a:lnTo>
                    <a:pt x="31" y="70"/>
                  </a:lnTo>
                  <a:lnTo>
                    <a:pt x="31" y="66"/>
                  </a:lnTo>
                  <a:lnTo>
                    <a:pt x="33" y="57"/>
                  </a:lnTo>
                  <a:lnTo>
                    <a:pt x="35" y="49"/>
                  </a:lnTo>
                  <a:lnTo>
                    <a:pt x="39" y="43"/>
                  </a:lnTo>
                  <a:lnTo>
                    <a:pt x="43" y="39"/>
                  </a:lnTo>
                  <a:lnTo>
                    <a:pt x="47" y="40"/>
                  </a:lnTo>
                  <a:lnTo>
                    <a:pt x="53" y="43"/>
                  </a:lnTo>
                  <a:lnTo>
                    <a:pt x="60" y="44"/>
                  </a:lnTo>
                  <a:lnTo>
                    <a:pt x="66" y="41"/>
                  </a:lnTo>
                  <a:lnTo>
                    <a:pt x="74" y="32"/>
                  </a:lnTo>
                  <a:lnTo>
                    <a:pt x="78" y="20"/>
                  </a:lnTo>
                  <a:lnTo>
                    <a:pt x="81" y="9"/>
                  </a:lnTo>
                  <a:lnTo>
                    <a:pt x="82" y="5"/>
                  </a:lnTo>
                  <a:lnTo>
                    <a:pt x="85" y="2"/>
                  </a:lnTo>
                  <a:lnTo>
                    <a:pt x="88" y="1"/>
                  </a:lnTo>
                  <a:lnTo>
                    <a:pt x="8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7" name="Freeform 85">
              <a:extLst>
                <a:ext uri="{FF2B5EF4-FFF2-40B4-BE49-F238E27FC236}">
                  <a16:creationId xmlns:a16="http://schemas.microsoft.com/office/drawing/2014/main" id="{2C8A5A29-B13F-FF66-8EC1-E64C3B4D8B4D}"/>
                </a:ext>
              </a:extLst>
            </p:cNvPr>
            <p:cNvSpPr>
              <a:spLocks/>
            </p:cNvSpPr>
            <p:nvPr/>
          </p:nvSpPr>
          <p:spPr bwMode="auto">
            <a:xfrm>
              <a:off x="2484586" y="3146168"/>
              <a:ext cx="855472" cy="515921"/>
            </a:xfrm>
            <a:custGeom>
              <a:avLst/>
              <a:gdLst/>
              <a:ahLst/>
              <a:cxnLst>
                <a:cxn ang="0">
                  <a:pos x="76" y="8"/>
                </a:cxn>
                <a:cxn ang="0">
                  <a:pos x="106" y="32"/>
                </a:cxn>
                <a:cxn ang="0">
                  <a:pos x="106" y="58"/>
                </a:cxn>
                <a:cxn ang="0">
                  <a:pos x="107" y="79"/>
                </a:cxn>
                <a:cxn ang="0">
                  <a:pos x="96" y="89"/>
                </a:cxn>
                <a:cxn ang="0">
                  <a:pos x="68" y="81"/>
                </a:cxn>
                <a:cxn ang="0">
                  <a:pos x="47" y="96"/>
                </a:cxn>
                <a:cxn ang="0">
                  <a:pos x="52" y="121"/>
                </a:cxn>
                <a:cxn ang="0">
                  <a:pos x="60" y="141"/>
                </a:cxn>
                <a:cxn ang="0">
                  <a:pos x="84" y="151"/>
                </a:cxn>
                <a:cxn ang="0">
                  <a:pos x="111" y="121"/>
                </a:cxn>
                <a:cxn ang="0">
                  <a:pos x="138" y="123"/>
                </a:cxn>
                <a:cxn ang="0">
                  <a:pos x="141" y="116"/>
                </a:cxn>
                <a:cxn ang="0">
                  <a:pos x="178" y="123"/>
                </a:cxn>
                <a:cxn ang="0">
                  <a:pos x="216" y="123"/>
                </a:cxn>
                <a:cxn ang="0">
                  <a:pos x="231" y="136"/>
                </a:cxn>
                <a:cxn ang="0">
                  <a:pos x="239" y="136"/>
                </a:cxn>
                <a:cxn ang="0">
                  <a:pos x="246" y="121"/>
                </a:cxn>
                <a:cxn ang="0">
                  <a:pos x="291" y="124"/>
                </a:cxn>
                <a:cxn ang="0">
                  <a:pos x="277" y="131"/>
                </a:cxn>
                <a:cxn ang="0">
                  <a:pos x="266" y="140"/>
                </a:cxn>
                <a:cxn ang="0">
                  <a:pos x="259" y="155"/>
                </a:cxn>
                <a:cxn ang="0">
                  <a:pos x="255" y="160"/>
                </a:cxn>
                <a:cxn ang="0">
                  <a:pos x="281" y="174"/>
                </a:cxn>
                <a:cxn ang="0">
                  <a:pos x="295" y="160"/>
                </a:cxn>
                <a:cxn ang="0">
                  <a:pos x="326" y="172"/>
                </a:cxn>
                <a:cxn ang="0">
                  <a:pos x="342" y="178"/>
                </a:cxn>
                <a:cxn ang="0">
                  <a:pos x="386" y="175"/>
                </a:cxn>
                <a:cxn ang="0">
                  <a:pos x="384" y="195"/>
                </a:cxn>
                <a:cxn ang="0">
                  <a:pos x="387" y="201"/>
                </a:cxn>
                <a:cxn ang="0">
                  <a:pos x="403" y="198"/>
                </a:cxn>
                <a:cxn ang="0">
                  <a:pos x="426" y="193"/>
                </a:cxn>
                <a:cxn ang="0">
                  <a:pos x="427" y="168"/>
                </a:cxn>
                <a:cxn ang="0">
                  <a:pos x="437" y="148"/>
                </a:cxn>
                <a:cxn ang="0">
                  <a:pos x="453" y="144"/>
                </a:cxn>
                <a:cxn ang="0">
                  <a:pos x="486" y="168"/>
                </a:cxn>
                <a:cxn ang="0">
                  <a:pos x="517" y="206"/>
                </a:cxn>
                <a:cxn ang="0">
                  <a:pos x="505" y="222"/>
                </a:cxn>
                <a:cxn ang="0">
                  <a:pos x="516" y="259"/>
                </a:cxn>
                <a:cxn ang="0">
                  <a:pos x="492" y="263"/>
                </a:cxn>
                <a:cxn ang="0">
                  <a:pos x="478" y="271"/>
                </a:cxn>
                <a:cxn ang="0">
                  <a:pos x="461" y="282"/>
                </a:cxn>
                <a:cxn ang="0">
                  <a:pos x="429" y="302"/>
                </a:cxn>
                <a:cxn ang="0">
                  <a:pos x="360" y="300"/>
                </a:cxn>
                <a:cxn ang="0">
                  <a:pos x="235" y="234"/>
                </a:cxn>
                <a:cxn ang="0">
                  <a:pos x="176" y="203"/>
                </a:cxn>
                <a:cxn ang="0">
                  <a:pos x="122" y="217"/>
                </a:cxn>
                <a:cxn ang="0">
                  <a:pos x="75" y="209"/>
                </a:cxn>
                <a:cxn ang="0">
                  <a:pos x="27" y="186"/>
                </a:cxn>
                <a:cxn ang="0">
                  <a:pos x="0" y="124"/>
                </a:cxn>
                <a:cxn ang="0">
                  <a:pos x="17" y="114"/>
                </a:cxn>
                <a:cxn ang="0">
                  <a:pos x="23" y="77"/>
                </a:cxn>
                <a:cxn ang="0">
                  <a:pos x="52" y="52"/>
                </a:cxn>
                <a:cxn ang="0">
                  <a:pos x="67" y="15"/>
                </a:cxn>
              </a:cxnLst>
              <a:rect l="0" t="0" r="r" b="b"/>
              <a:pathLst>
                <a:path w="519" h="313">
                  <a:moveTo>
                    <a:pt x="68" y="0"/>
                  </a:moveTo>
                  <a:lnTo>
                    <a:pt x="71" y="0"/>
                  </a:lnTo>
                  <a:lnTo>
                    <a:pt x="72" y="3"/>
                  </a:lnTo>
                  <a:lnTo>
                    <a:pt x="75" y="5"/>
                  </a:lnTo>
                  <a:lnTo>
                    <a:pt x="76" y="8"/>
                  </a:lnTo>
                  <a:lnTo>
                    <a:pt x="79" y="12"/>
                  </a:lnTo>
                  <a:lnTo>
                    <a:pt x="80" y="16"/>
                  </a:lnTo>
                  <a:lnTo>
                    <a:pt x="86" y="21"/>
                  </a:lnTo>
                  <a:lnTo>
                    <a:pt x="92" y="26"/>
                  </a:lnTo>
                  <a:lnTo>
                    <a:pt x="106" y="32"/>
                  </a:lnTo>
                  <a:lnTo>
                    <a:pt x="109" y="36"/>
                  </a:lnTo>
                  <a:lnTo>
                    <a:pt x="109" y="40"/>
                  </a:lnTo>
                  <a:lnTo>
                    <a:pt x="107" y="44"/>
                  </a:lnTo>
                  <a:lnTo>
                    <a:pt x="106" y="50"/>
                  </a:lnTo>
                  <a:lnTo>
                    <a:pt x="106" y="58"/>
                  </a:lnTo>
                  <a:lnTo>
                    <a:pt x="107" y="61"/>
                  </a:lnTo>
                  <a:lnTo>
                    <a:pt x="107" y="63"/>
                  </a:lnTo>
                  <a:lnTo>
                    <a:pt x="109" y="67"/>
                  </a:lnTo>
                  <a:lnTo>
                    <a:pt x="109" y="77"/>
                  </a:lnTo>
                  <a:lnTo>
                    <a:pt x="107" y="79"/>
                  </a:lnTo>
                  <a:lnTo>
                    <a:pt x="107" y="86"/>
                  </a:lnTo>
                  <a:lnTo>
                    <a:pt x="106" y="89"/>
                  </a:lnTo>
                  <a:lnTo>
                    <a:pt x="103" y="90"/>
                  </a:lnTo>
                  <a:lnTo>
                    <a:pt x="99" y="90"/>
                  </a:lnTo>
                  <a:lnTo>
                    <a:pt x="96" y="89"/>
                  </a:lnTo>
                  <a:lnTo>
                    <a:pt x="94" y="89"/>
                  </a:lnTo>
                  <a:lnTo>
                    <a:pt x="87" y="86"/>
                  </a:lnTo>
                  <a:lnTo>
                    <a:pt x="80" y="82"/>
                  </a:lnTo>
                  <a:lnTo>
                    <a:pt x="74" y="81"/>
                  </a:lnTo>
                  <a:lnTo>
                    <a:pt x="68" y="81"/>
                  </a:lnTo>
                  <a:lnTo>
                    <a:pt x="64" y="82"/>
                  </a:lnTo>
                  <a:lnTo>
                    <a:pt x="57" y="83"/>
                  </a:lnTo>
                  <a:lnTo>
                    <a:pt x="51" y="86"/>
                  </a:lnTo>
                  <a:lnTo>
                    <a:pt x="47" y="90"/>
                  </a:lnTo>
                  <a:lnTo>
                    <a:pt x="47" y="96"/>
                  </a:lnTo>
                  <a:lnTo>
                    <a:pt x="49" y="101"/>
                  </a:lnTo>
                  <a:lnTo>
                    <a:pt x="53" y="106"/>
                  </a:lnTo>
                  <a:lnTo>
                    <a:pt x="55" y="112"/>
                  </a:lnTo>
                  <a:lnTo>
                    <a:pt x="55" y="117"/>
                  </a:lnTo>
                  <a:lnTo>
                    <a:pt x="52" y="121"/>
                  </a:lnTo>
                  <a:lnTo>
                    <a:pt x="51" y="127"/>
                  </a:lnTo>
                  <a:lnTo>
                    <a:pt x="51" y="135"/>
                  </a:lnTo>
                  <a:lnTo>
                    <a:pt x="53" y="137"/>
                  </a:lnTo>
                  <a:lnTo>
                    <a:pt x="56" y="139"/>
                  </a:lnTo>
                  <a:lnTo>
                    <a:pt x="60" y="141"/>
                  </a:lnTo>
                  <a:lnTo>
                    <a:pt x="71" y="144"/>
                  </a:lnTo>
                  <a:lnTo>
                    <a:pt x="75" y="145"/>
                  </a:lnTo>
                  <a:lnTo>
                    <a:pt x="78" y="148"/>
                  </a:lnTo>
                  <a:lnTo>
                    <a:pt x="82" y="149"/>
                  </a:lnTo>
                  <a:lnTo>
                    <a:pt x="84" y="151"/>
                  </a:lnTo>
                  <a:lnTo>
                    <a:pt x="87" y="149"/>
                  </a:lnTo>
                  <a:lnTo>
                    <a:pt x="95" y="141"/>
                  </a:lnTo>
                  <a:lnTo>
                    <a:pt x="99" y="135"/>
                  </a:lnTo>
                  <a:lnTo>
                    <a:pt x="105" y="128"/>
                  </a:lnTo>
                  <a:lnTo>
                    <a:pt x="111" y="121"/>
                  </a:lnTo>
                  <a:lnTo>
                    <a:pt x="117" y="119"/>
                  </a:lnTo>
                  <a:lnTo>
                    <a:pt x="121" y="119"/>
                  </a:lnTo>
                  <a:lnTo>
                    <a:pt x="125" y="120"/>
                  </a:lnTo>
                  <a:lnTo>
                    <a:pt x="135" y="123"/>
                  </a:lnTo>
                  <a:lnTo>
                    <a:pt x="138" y="123"/>
                  </a:lnTo>
                  <a:lnTo>
                    <a:pt x="138" y="121"/>
                  </a:lnTo>
                  <a:lnTo>
                    <a:pt x="139" y="120"/>
                  </a:lnTo>
                  <a:lnTo>
                    <a:pt x="139" y="119"/>
                  </a:lnTo>
                  <a:lnTo>
                    <a:pt x="141" y="117"/>
                  </a:lnTo>
                  <a:lnTo>
                    <a:pt x="141" y="116"/>
                  </a:lnTo>
                  <a:lnTo>
                    <a:pt x="144" y="116"/>
                  </a:lnTo>
                  <a:lnTo>
                    <a:pt x="152" y="119"/>
                  </a:lnTo>
                  <a:lnTo>
                    <a:pt x="162" y="123"/>
                  </a:lnTo>
                  <a:lnTo>
                    <a:pt x="172" y="124"/>
                  </a:lnTo>
                  <a:lnTo>
                    <a:pt x="178" y="123"/>
                  </a:lnTo>
                  <a:lnTo>
                    <a:pt x="188" y="120"/>
                  </a:lnTo>
                  <a:lnTo>
                    <a:pt x="196" y="117"/>
                  </a:lnTo>
                  <a:lnTo>
                    <a:pt x="204" y="116"/>
                  </a:lnTo>
                  <a:lnTo>
                    <a:pt x="208" y="117"/>
                  </a:lnTo>
                  <a:lnTo>
                    <a:pt x="216" y="123"/>
                  </a:lnTo>
                  <a:lnTo>
                    <a:pt x="224" y="124"/>
                  </a:lnTo>
                  <a:lnTo>
                    <a:pt x="231" y="125"/>
                  </a:lnTo>
                  <a:lnTo>
                    <a:pt x="234" y="127"/>
                  </a:lnTo>
                  <a:lnTo>
                    <a:pt x="234" y="131"/>
                  </a:lnTo>
                  <a:lnTo>
                    <a:pt x="231" y="136"/>
                  </a:lnTo>
                  <a:lnTo>
                    <a:pt x="231" y="139"/>
                  </a:lnTo>
                  <a:lnTo>
                    <a:pt x="234" y="141"/>
                  </a:lnTo>
                  <a:lnTo>
                    <a:pt x="235" y="141"/>
                  </a:lnTo>
                  <a:lnTo>
                    <a:pt x="238" y="139"/>
                  </a:lnTo>
                  <a:lnTo>
                    <a:pt x="239" y="136"/>
                  </a:lnTo>
                  <a:lnTo>
                    <a:pt x="240" y="132"/>
                  </a:lnTo>
                  <a:lnTo>
                    <a:pt x="243" y="128"/>
                  </a:lnTo>
                  <a:lnTo>
                    <a:pt x="244" y="124"/>
                  </a:lnTo>
                  <a:lnTo>
                    <a:pt x="244" y="123"/>
                  </a:lnTo>
                  <a:lnTo>
                    <a:pt x="246" y="121"/>
                  </a:lnTo>
                  <a:lnTo>
                    <a:pt x="251" y="120"/>
                  </a:lnTo>
                  <a:lnTo>
                    <a:pt x="271" y="120"/>
                  </a:lnTo>
                  <a:lnTo>
                    <a:pt x="282" y="121"/>
                  </a:lnTo>
                  <a:lnTo>
                    <a:pt x="289" y="123"/>
                  </a:lnTo>
                  <a:lnTo>
                    <a:pt x="291" y="124"/>
                  </a:lnTo>
                  <a:lnTo>
                    <a:pt x="281" y="124"/>
                  </a:lnTo>
                  <a:lnTo>
                    <a:pt x="279" y="125"/>
                  </a:lnTo>
                  <a:lnTo>
                    <a:pt x="279" y="128"/>
                  </a:lnTo>
                  <a:lnTo>
                    <a:pt x="278" y="131"/>
                  </a:lnTo>
                  <a:lnTo>
                    <a:pt x="277" y="131"/>
                  </a:lnTo>
                  <a:lnTo>
                    <a:pt x="274" y="133"/>
                  </a:lnTo>
                  <a:lnTo>
                    <a:pt x="270" y="135"/>
                  </a:lnTo>
                  <a:lnTo>
                    <a:pt x="267" y="136"/>
                  </a:lnTo>
                  <a:lnTo>
                    <a:pt x="267" y="139"/>
                  </a:lnTo>
                  <a:lnTo>
                    <a:pt x="266" y="140"/>
                  </a:lnTo>
                  <a:lnTo>
                    <a:pt x="266" y="149"/>
                  </a:lnTo>
                  <a:lnTo>
                    <a:pt x="265" y="152"/>
                  </a:lnTo>
                  <a:lnTo>
                    <a:pt x="263" y="154"/>
                  </a:lnTo>
                  <a:lnTo>
                    <a:pt x="260" y="155"/>
                  </a:lnTo>
                  <a:lnTo>
                    <a:pt x="259" y="155"/>
                  </a:lnTo>
                  <a:lnTo>
                    <a:pt x="255" y="154"/>
                  </a:lnTo>
                  <a:lnTo>
                    <a:pt x="252" y="152"/>
                  </a:lnTo>
                  <a:lnTo>
                    <a:pt x="247" y="152"/>
                  </a:lnTo>
                  <a:lnTo>
                    <a:pt x="248" y="155"/>
                  </a:lnTo>
                  <a:lnTo>
                    <a:pt x="255" y="160"/>
                  </a:lnTo>
                  <a:lnTo>
                    <a:pt x="265" y="166"/>
                  </a:lnTo>
                  <a:lnTo>
                    <a:pt x="273" y="171"/>
                  </a:lnTo>
                  <a:lnTo>
                    <a:pt x="277" y="172"/>
                  </a:lnTo>
                  <a:lnTo>
                    <a:pt x="278" y="174"/>
                  </a:lnTo>
                  <a:lnTo>
                    <a:pt x="281" y="174"/>
                  </a:lnTo>
                  <a:lnTo>
                    <a:pt x="281" y="172"/>
                  </a:lnTo>
                  <a:lnTo>
                    <a:pt x="282" y="171"/>
                  </a:lnTo>
                  <a:lnTo>
                    <a:pt x="285" y="166"/>
                  </a:lnTo>
                  <a:lnTo>
                    <a:pt x="289" y="163"/>
                  </a:lnTo>
                  <a:lnTo>
                    <a:pt x="295" y="160"/>
                  </a:lnTo>
                  <a:lnTo>
                    <a:pt x="312" y="160"/>
                  </a:lnTo>
                  <a:lnTo>
                    <a:pt x="316" y="162"/>
                  </a:lnTo>
                  <a:lnTo>
                    <a:pt x="320" y="164"/>
                  </a:lnTo>
                  <a:lnTo>
                    <a:pt x="324" y="168"/>
                  </a:lnTo>
                  <a:lnTo>
                    <a:pt x="326" y="172"/>
                  </a:lnTo>
                  <a:lnTo>
                    <a:pt x="332" y="178"/>
                  </a:lnTo>
                  <a:lnTo>
                    <a:pt x="337" y="180"/>
                  </a:lnTo>
                  <a:lnTo>
                    <a:pt x="338" y="179"/>
                  </a:lnTo>
                  <a:lnTo>
                    <a:pt x="340" y="179"/>
                  </a:lnTo>
                  <a:lnTo>
                    <a:pt x="342" y="178"/>
                  </a:lnTo>
                  <a:lnTo>
                    <a:pt x="344" y="176"/>
                  </a:lnTo>
                  <a:lnTo>
                    <a:pt x="349" y="176"/>
                  </a:lnTo>
                  <a:lnTo>
                    <a:pt x="377" y="172"/>
                  </a:lnTo>
                  <a:lnTo>
                    <a:pt x="383" y="172"/>
                  </a:lnTo>
                  <a:lnTo>
                    <a:pt x="386" y="175"/>
                  </a:lnTo>
                  <a:lnTo>
                    <a:pt x="387" y="178"/>
                  </a:lnTo>
                  <a:lnTo>
                    <a:pt x="387" y="185"/>
                  </a:lnTo>
                  <a:lnTo>
                    <a:pt x="388" y="187"/>
                  </a:lnTo>
                  <a:lnTo>
                    <a:pt x="388" y="191"/>
                  </a:lnTo>
                  <a:lnTo>
                    <a:pt x="384" y="195"/>
                  </a:lnTo>
                  <a:lnTo>
                    <a:pt x="383" y="195"/>
                  </a:lnTo>
                  <a:lnTo>
                    <a:pt x="381" y="197"/>
                  </a:lnTo>
                  <a:lnTo>
                    <a:pt x="381" y="198"/>
                  </a:lnTo>
                  <a:lnTo>
                    <a:pt x="384" y="201"/>
                  </a:lnTo>
                  <a:lnTo>
                    <a:pt x="387" y="201"/>
                  </a:lnTo>
                  <a:lnTo>
                    <a:pt x="392" y="198"/>
                  </a:lnTo>
                  <a:lnTo>
                    <a:pt x="395" y="198"/>
                  </a:lnTo>
                  <a:lnTo>
                    <a:pt x="398" y="197"/>
                  </a:lnTo>
                  <a:lnTo>
                    <a:pt x="400" y="197"/>
                  </a:lnTo>
                  <a:lnTo>
                    <a:pt x="403" y="198"/>
                  </a:lnTo>
                  <a:lnTo>
                    <a:pt x="406" y="201"/>
                  </a:lnTo>
                  <a:lnTo>
                    <a:pt x="411" y="203"/>
                  </a:lnTo>
                  <a:lnTo>
                    <a:pt x="412" y="203"/>
                  </a:lnTo>
                  <a:lnTo>
                    <a:pt x="418" y="201"/>
                  </a:lnTo>
                  <a:lnTo>
                    <a:pt x="426" y="193"/>
                  </a:lnTo>
                  <a:lnTo>
                    <a:pt x="427" y="190"/>
                  </a:lnTo>
                  <a:lnTo>
                    <a:pt x="430" y="187"/>
                  </a:lnTo>
                  <a:lnTo>
                    <a:pt x="430" y="186"/>
                  </a:lnTo>
                  <a:lnTo>
                    <a:pt x="429" y="179"/>
                  </a:lnTo>
                  <a:lnTo>
                    <a:pt x="427" y="168"/>
                  </a:lnTo>
                  <a:lnTo>
                    <a:pt x="427" y="148"/>
                  </a:lnTo>
                  <a:lnTo>
                    <a:pt x="429" y="145"/>
                  </a:lnTo>
                  <a:lnTo>
                    <a:pt x="433" y="145"/>
                  </a:lnTo>
                  <a:lnTo>
                    <a:pt x="434" y="147"/>
                  </a:lnTo>
                  <a:lnTo>
                    <a:pt x="437" y="148"/>
                  </a:lnTo>
                  <a:lnTo>
                    <a:pt x="441" y="148"/>
                  </a:lnTo>
                  <a:lnTo>
                    <a:pt x="446" y="143"/>
                  </a:lnTo>
                  <a:lnTo>
                    <a:pt x="447" y="143"/>
                  </a:lnTo>
                  <a:lnTo>
                    <a:pt x="450" y="144"/>
                  </a:lnTo>
                  <a:lnTo>
                    <a:pt x="453" y="144"/>
                  </a:lnTo>
                  <a:lnTo>
                    <a:pt x="457" y="147"/>
                  </a:lnTo>
                  <a:lnTo>
                    <a:pt x="459" y="151"/>
                  </a:lnTo>
                  <a:lnTo>
                    <a:pt x="466" y="156"/>
                  </a:lnTo>
                  <a:lnTo>
                    <a:pt x="476" y="163"/>
                  </a:lnTo>
                  <a:lnTo>
                    <a:pt x="486" y="168"/>
                  </a:lnTo>
                  <a:lnTo>
                    <a:pt x="493" y="174"/>
                  </a:lnTo>
                  <a:lnTo>
                    <a:pt x="507" y="187"/>
                  </a:lnTo>
                  <a:lnTo>
                    <a:pt x="513" y="197"/>
                  </a:lnTo>
                  <a:lnTo>
                    <a:pt x="517" y="205"/>
                  </a:lnTo>
                  <a:lnTo>
                    <a:pt x="517" y="206"/>
                  </a:lnTo>
                  <a:lnTo>
                    <a:pt x="519" y="209"/>
                  </a:lnTo>
                  <a:lnTo>
                    <a:pt x="515" y="213"/>
                  </a:lnTo>
                  <a:lnTo>
                    <a:pt x="511" y="216"/>
                  </a:lnTo>
                  <a:lnTo>
                    <a:pt x="508" y="220"/>
                  </a:lnTo>
                  <a:lnTo>
                    <a:pt x="505" y="222"/>
                  </a:lnTo>
                  <a:lnTo>
                    <a:pt x="505" y="229"/>
                  </a:lnTo>
                  <a:lnTo>
                    <a:pt x="513" y="240"/>
                  </a:lnTo>
                  <a:lnTo>
                    <a:pt x="517" y="251"/>
                  </a:lnTo>
                  <a:lnTo>
                    <a:pt x="517" y="255"/>
                  </a:lnTo>
                  <a:lnTo>
                    <a:pt x="516" y="259"/>
                  </a:lnTo>
                  <a:lnTo>
                    <a:pt x="513" y="264"/>
                  </a:lnTo>
                  <a:lnTo>
                    <a:pt x="512" y="269"/>
                  </a:lnTo>
                  <a:lnTo>
                    <a:pt x="504" y="267"/>
                  </a:lnTo>
                  <a:lnTo>
                    <a:pt x="497" y="264"/>
                  </a:lnTo>
                  <a:lnTo>
                    <a:pt x="492" y="263"/>
                  </a:lnTo>
                  <a:lnTo>
                    <a:pt x="486" y="263"/>
                  </a:lnTo>
                  <a:lnTo>
                    <a:pt x="484" y="264"/>
                  </a:lnTo>
                  <a:lnTo>
                    <a:pt x="481" y="267"/>
                  </a:lnTo>
                  <a:lnTo>
                    <a:pt x="481" y="269"/>
                  </a:lnTo>
                  <a:lnTo>
                    <a:pt x="478" y="271"/>
                  </a:lnTo>
                  <a:lnTo>
                    <a:pt x="477" y="272"/>
                  </a:lnTo>
                  <a:lnTo>
                    <a:pt x="472" y="275"/>
                  </a:lnTo>
                  <a:lnTo>
                    <a:pt x="469" y="275"/>
                  </a:lnTo>
                  <a:lnTo>
                    <a:pt x="466" y="276"/>
                  </a:lnTo>
                  <a:lnTo>
                    <a:pt x="461" y="282"/>
                  </a:lnTo>
                  <a:lnTo>
                    <a:pt x="459" y="287"/>
                  </a:lnTo>
                  <a:lnTo>
                    <a:pt x="455" y="294"/>
                  </a:lnTo>
                  <a:lnTo>
                    <a:pt x="442" y="296"/>
                  </a:lnTo>
                  <a:lnTo>
                    <a:pt x="437" y="298"/>
                  </a:lnTo>
                  <a:lnTo>
                    <a:pt x="429" y="302"/>
                  </a:lnTo>
                  <a:lnTo>
                    <a:pt x="402" y="310"/>
                  </a:lnTo>
                  <a:lnTo>
                    <a:pt x="391" y="313"/>
                  </a:lnTo>
                  <a:lnTo>
                    <a:pt x="386" y="311"/>
                  </a:lnTo>
                  <a:lnTo>
                    <a:pt x="375" y="307"/>
                  </a:lnTo>
                  <a:lnTo>
                    <a:pt x="360" y="300"/>
                  </a:lnTo>
                  <a:lnTo>
                    <a:pt x="342" y="291"/>
                  </a:lnTo>
                  <a:lnTo>
                    <a:pt x="299" y="269"/>
                  </a:lnTo>
                  <a:lnTo>
                    <a:pt x="277" y="257"/>
                  </a:lnTo>
                  <a:lnTo>
                    <a:pt x="255" y="245"/>
                  </a:lnTo>
                  <a:lnTo>
                    <a:pt x="235" y="234"/>
                  </a:lnTo>
                  <a:lnTo>
                    <a:pt x="216" y="224"/>
                  </a:lnTo>
                  <a:lnTo>
                    <a:pt x="201" y="216"/>
                  </a:lnTo>
                  <a:lnTo>
                    <a:pt x="189" y="210"/>
                  </a:lnTo>
                  <a:lnTo>
                    <a:pt x="184" y="206"/>
                  </a:lnTo>
                  <a:lnTo>
                    <a:pt x="176" y="203"/>
                  </a:lnTo>
                  <a:lnTo>
                    <a:pt x="169" y="206"/>
                  </a:lnTo>
                  <a:lnTo>
                    <a:pt x="158" y="214"/>
                  </a:lnTo>
                  <a:lnTo>
                    <a:pt x="150" y="216"/>
                  </a:lnTo>
                  <a:lnTo>
                    <a:pt x="137" y="217"/>
                  </a:lnTo>
                  <a:lnTo>
                    <a:pt x="122" y="217"/>
                  </a:lnTo>
                  <a:lnTo>
                    <a:pt x="106" y="216"/>
                  </a:lnTo>
                  <a:lnTo>
                    <a:pt x="92" y="216"/>
                  </a:lnTo>
                  <a:lnTo>
                    <a:pt x="86" y="217"/>
                  </a:lnTo>
                  <a:lnTo>
                    <a:pt x="79" y="210"/>
                  </a:lnTo>
                  <a:lnTo>
                    <a:pt x="75" y="209"/>
                  </a:lnTo>
                  <a:lnTo>
                    <a:pt x="68" y="207"/>
                  </a:lnTo>
                  <a:lnTo>
                    <a:pt x="43" y="207"/>
                  </a:lnTo>
                  <a:lnTo>
                    <a:pt x="39" y="205"/>
                  </a:lnTo>
                  <a:lnTo>
                    <a:pt x="35" y="197"/>
                  </a:lnTo>
                  <a:lnTo>
                    <a:pt x="27" y="186"/>
                  </a:lnTo>
                  <a:lnTo>
                    <a:pt x="17" y="172"/>
                  </a:lnTo>
                  <a:lnTo>
                    <a:pt x="12" y="164"/>
                  </a:lnTo>
                  <a:lnTo>
                    <a:pt x="6" y="154"/>
                  </a:lnTo>
                  <a:lnTo>
                    <a:pt x="2" y="141"/>
                  </a:lnTo>
                  <a:lnTo>
                    <a:pt x="0" y="124"/>
                  </a:lnTo>
                  <a:lnTo>
                    <a:pt x="2" y="123"/>
                  </a:lnTo>
                  <a:lnTo>
                    <a:pt x="6" y="121"/>
                  </a:lnTo>
                  <a:lnTo>
                    <a:pt x="9" y="121"/>
                  </a:lnTo>
                  <a:lnTo>
                    <a:pt x="12" y="120"/>
                  </a:lnTo>
                  <a:lnTo>
                    <a:pt x="17" y="114"/>
                  </a:lnTo>
                  <a:lnTo>
                    <a:pt x="23" y="106"/>
                  </a:lnTo>
                  <a:lnTo>
                    <a:pt x="25" y="100"/>
                  </a:lnTo>
                  <a:lnTo>
                    <a:pt x="24" y="92"/>
                  </a:lnTo>
                  <a:lnTo>
                    <a:pt x="24" y="83"/>
                  </a:lnTo>
                  <a:lnTo>
                    <a:pt x="23" y="77"/>
                  </a:lnTo>
                  <a:lnTo>
                    <a:pt x="25" y="73"/>
                  </a:lnTo>
                  <a:lnTo>
                    <a:pt x="31" y="67"/>
                  </a:lnTo>
                  <a:lnTo>
                    <a:pt x="39" y="62"/>
                  </a:lnTo>
                  <a:lnTo>
                    <a:pt x="45" y="58"/>
                  </a:lnTo>
                  <a:lnTo>
                    <a:pt x="52" y="52"/>
                  </a:lnTo>
                  <a:lnTo>
                    <a:pt x="59" y="44"/>
                  </a:lnTo>
                  <a:lnTo>
                    <a:pt x="66" y="35"/>
                  </a:lnTo>
                  <a:lnTo>
                    <a:pt x="68" y="28"/>
                  </a:lnTo>
                  <a:lnTo>
                    <a:pt x="68" y="23"/>
                  </a:lnTo>
                  <a:lnTo>
                    <a:pt x="67" y="15"/>
                  </a:lnTo>
                  <a:lnTo>
                    <a:pt x="66" y="8"/>
                  </a:lnTo>
                  <a:lnTo>
                    <a:pt x="67" y="1"/>
                  </a:lnTo>
                  <a:lnTo>
                    <a:pt x="6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38" name="Freeform 86">
              <a:extLst>
                <a:ext uri="{FF2B5EF4-FFF2-40B4-BE49-F238E27FC236}">
                  <a16:creationId xmlns:a16="http://schemas.microsoft.com/office/drawing/2014/main" id="{D7B358C3-C73A-78B8-56BD-5CC3F3E1D546}"/>
                </a:ext>
              </a:extLst>
            </p:cNvPr>
            <p:cNvSpPr>
              <a:spLocks/>
            </p:cNvSpPr>
            <p:nvPr/>
          </p:nvSpPr>
          <p:spPr bwMode="auto">
            <a:xfrm>
              <a:off x="2242285" y="3480775"/>
              <a:ext cx="1086235" cy="646137"/>
            </a:xfrm>
            <a:custGeom>
              <a:avLst/>
              <a:gdLst/>
              <a:ahLst/>
              <a:cxnLst>
                <a:cxn ang="0">
                  <a:pos x="363" y="21"/>
                </a:cxn>
                <a:cxn ang="0">
                  <a:pos x="489" y="88"/>
                </a:cxn>
                <a:cxn ang="0">
                  <a:pos x="549" y="107"/>
                </a:cxn>
                <a:cxn ang="0">
                  <a:pos x="606" y="84"/>
                </a:cxn>
                <a:cxn ang="0">
                  <a:pos x="624" y="69"/>
                </a:cxn>
                <a:cxn ang="0">
                  <a:pos x="633" y="60"/>
                </a:cxn>
                <a:cxn ang="0">
                  <a:pos x="656" y="72"/>
                </a:cxn>
                <a:cxn ang="0">
                  <a:pos x="655" y="99"/>
                </a:cxn>
                <a:cxn ang="0">
                  <a:pos x="652" y="114"/>
                </a:cxn>
                <a:cxn ang="0">
                  <a:pos x="624" y="138"/>
                </a:cxn>
                <a:cxn ang="0">
                  <a:pos x="572" y="161"/>
                </a:cxn>
                <a:cxn ang="0">
                  <a:pos x="518" y="193"/>
                </a:cxn>
                <a:cxn ang="0">
                  <a:pos x="463" y="223"/>
                </a:cxn>
                <a:cxn ang="0">
                  <a:pos x="428" y="225"/>
                </a:cxn>
                <a:cxn ang="0">
                  <a:pos x="421" y="263"/>
                </a:cxn>
                <a:cxn ang="0">
                  <a:pos x="405" y="271"/>
                </a:cxn>
                <a:cxn ang="0">
                  <a:pos x="377" y="313"/>
                </a:cxn>
                <a:cxn ang="0">
                  <a:pos x="374" y="353"/>
                </a:cxn>
                <a:cxn ang="0">
                  <a:pos x="358" y="368"/>
                </a:cxn>
                <a:cxn ang="0">
                  <a:pos x="359" y="380"/>
                </a:cxn>
                <a:cxn ang="0">
                  <a:pos x="320" y="390"/>
                </a:cxn>
                <a:cxn ang="0">
                  <a:pos x="273" y="366"/>
                </a:cxn>
                <a:cxn ang="0">
                  <a:pos x="254" y="372"/>
                </a:cxn>
                <a:cxn ang="0">
                  <a:pos x="217" y="376"/>
                </a:cxn>
                <a:cxn ang="0">
                  <a:pos x="182" y="357"/>
                </a:cxn>
                <a:cxn ang="0">
                  <a:pos x="164" y="340"/>
                </a:cxn>
                <a:cxn ang="0">
                  <a:pos x="128" y="337"/>
                </a:cxn>
                <a:cxn ang="0">
                  <a:pos x="113" y="339"/>
                </a:cxn>
                <a:cxn ang="0">
                  <a:pos x="114" y="361"/>
                </a:cxn>
                <a:cxn ang="0">
                  <a:pos x="88" y="372"/>
                </a:cxn>
                <a:cxn ang="0">
                  <a:pos x="77" y="363"/>
                </a:cxn>
                <a:cxn ang="0">
                  <a:pos x="65" y="368"/>
                </a:cxn>
                <a:cxn ang="0">
                  <a:pos x="27" y="367"/>
                </a:cxn>
                <a:cxn ang="0">
                  <a:pos x="10" y="364"/>
                </a:cxn>
                <a:cxn ang="0">
                  <a:pos x="8" y="349"/>
                </a:cxn>
                <a:cxn ang="0">
                  <a:pos x="1" y="339"/>
                </a:cxn>
                <a:cxn ang="0">
                  <a:pos x="6" y="322"/>
                </a:cxn>
                <a:cxn ang="0">
                  <a:pos x="19" y="309"/>
                </a:cxn>
                <a:cxn ang="0">
                  <a:pos x="28" y="283"/>
                </a:cxn>
                <a:cxn ang="0">
                  <a:pos x="62" y="271"/>
                </a:cxn>
                <a:cxn ang="0">
                  <a:pos x="89" y="250"/>
                </a:cxn>
                <a:cxn ang="0">
                  <a:pos x="90" y="231"/>
                </a:cxn>
                <a:cxn ang="0">
                  <a:pos x="125" y="190"/>
                </a:cxn>
                <a:cxn ang="0">
                  <a:pos x="114" y="180"/>
                </a:cxn>
                <a:cxn ang="0">
                  <a:pos x="90" y="185"/>
                </a:cxn>
                <a:cxn ang="0">
                  <a:pos x="78" y="196"/>
                </a:cxn>
                <a:cxn ang="0">
                  <a:pos x="61" y="185"/>
                </a:cxn>
                <a:cxn ang="0">
                  <a:pos x="75" y="149"/>
                </a:cxn>
                <a:cxn ang="0">
                  <a:pos x="92" y="124"/>
                </a:cxn>
                <a:cxn ang="0">
                  <a:pos x="98" y="95"/>
                </a:cxn>
                <a:cxn ang="0">
                  <a:pos x="86" y="53"/>
                </a:cxn>
                <a:cxn ang="0">
                  <a:pos x="128" y="73"/>
                </a:cxn>
                <a:cxn ang="0">
                  <a:pos x="148" y="96"/>
                </a:cxn>
                <a:cxn ang="0">
                  <a:pos x="184" y="105"/>
                </a:cxn>
                <a:cxn ang="0">
                  <a:pos x="198" y="107"/>
                </a:cxn>
                <a:cxn ang="0">
                  <a:pos x="215" y="107"/>
                </a:cxn>
                <a:cxn ang="0">
                  <a:pos x="213" y="70"/>
                </a:cxn>
                <a:cxn ang="0">
                  <a:pos x="207" y="50"/>
                </a:cxn>
                <a:cxn ang="0">
                  <a:pos x="233" y="14"/>
                </a:cxn>
                <a:cxn ang="0">
                  <a:pos x="297" y="13"/>
                </a:cxn>
              </a:cxnLst>
              <a:rect l="0" t="0" r="r" b="b"/>
              <a:pathLst>
                <a:path w="659" h="392">
                  <a:moveTo>
                    <a:pt x="323" y="0"/>
                  </a:moveTo>
                  <a:lnTo>
                    <a:pt x="331" y="3"/>
                  </a:lnTo>
                  <a:lnTo>
                    <a:pt x="336" y="7"/>
                  </a:lnTo>
                  <a:lnTo>
                    <a:pt x="348" y="13"/>
                  </a:lnTo>
                  <a:lnTo>
                    <a:pt x="363" y="21"/>
                  </a:lnTo>
                  <a:lnTo>
                    <a:pt x="382" y="31"/>
                  </a:lnTo>
                  <a:lnTo>
                    <a:pt x="402" y="42"/>
                  </a:lnTo>
                  <a:lnTo>
                    <a:pt x="424" y="54"/>
                  </a:lnTo>
                  <a:lnTo>
                    <a:pt x="446" y="66"/>
                  </a:lnTo>
                  <a:lnTo>
                    <a:pt x="489" y="88"/>
                  </a:lnTo>
                  <a:lnTo>
                    <a:pt x="507" y="97"/>
                  </a:lnTo>
                  <a:lnTo>
                    <a:pt x="522" y="104"/>
                  </a:lnTo>
                  <a:lnTo>
                    <a:pt x="533" y="108"/>
                  </a:lnTo>
                  <a:lnTo>
                    <a:pt x="538" y="110"/>
                  </a:lnTo>
                  <a:lnTo>
                    <a:pt x="549" y="107"/>
                  </a:lnTo>
                  <a:lnTo>
                    <a:pt x="576" y="99"/>
                  </a:lnTo>
                  <a:lnTo>
                    <a:pt x="584" y="95"/>
                  </a:lnTo>
                  <a:lnTo>
                    <a:pt x="589" y="93"/>
                  </a:lnTo>
                  <a:lnTo>
                    <a:pt x="602" y="91"/>
                  </a:lnTo>
                  <a:lnTo>
                    <a:pt x="606" y="84"/>
                  </a:lnTo>
                  <a:lnTo>
                    <a:pt x="608" y="79"/>
                  </a:lnTo>
                  <a:lnTo>
                    <a:pt x="613" y="73"/>
                  </a:lnTo>
                  <a:lnTo>
                    <a:pt x="616" y="72"/>
                  </a:lnTo>
                  <a:lnTo>
                    <a:pt x="619" y="72"/>
                  </a:lnTo>
                  <a:lnTo>
                    <a:pt x="624" y="69"/>
                  </a:lnTo>
                  <a:lnTo>
                    <a:pt x="625" y="68"/>
                  </a:lnTo>
                  <a:lnTo>
                    <a:pt x="628" y="66"/>
                  </a:lnTo>
                  <a:lnTo>
                    <a:pt x="628" y="64"/>
                  </a:lnTo>
                  <a:lnTo>
                    <a:pt x="631" y="61"/>
                  </a:lnTo>
                  <a:lnTo>
                    <a:pt x="633" y="60"/>
                  </a:lnTo>
                  <a:lnTo>
                    <a:pt x="639" y="60"/>
                  </a:lnTo>
                  <a:lnTo>
                    <a:pt x="644" y="61"/>
                  </a:lnTo>
                  <a:lnTo>
                    <a:pt x="651" y="64"/>
                  </a:lnTo>
                  <a:lnTo>
                    <a:pt x="659" y="66"/>
                  </a:lnTo>
                  <a:lnTo>
                    <a:pt x="656" y="72"/>
                  </a:lnTo>
                  <a:lnTo>
                    <a:pt x="655" y="76"/>
                  </a:lnTo>
                  <a:lnTo>
                    <a:pt x="649" y="87"/>
                  </a:lnTo>
                  <a:lnTo>
                    <a:pt x="649" y="91"/>
                  </a:lnTo>
                  <a:lnTo>
                    <a:pt x="652" y="93"/>
                  </a:lnTo>
                  <a:lnTo>
                    <a:pt x="655" y="99"/>
                  </a:lnTo>
                  <a:lnTo>
                    <a:pt x="658" y="101"/>
                  </a:lnTo>
                  <a:lnTo>
                    <a:pt x="658" y="108"/>
                  </a:lnTo>
                  <a:lnTo>
                    <a:pt x="656" y="110"/>
                  </a:lnTo>
                  <a:lnTo>
                    <a:pt x="655" y="112"/>
                  </a:lnTo>
                  <a:lnTo>
                    <a:pt x="652" y="114"/>
                  </a:lnTo>
                  <a:lnTo>
                    <a:pt x="649" y="116"/>
                  </a:lnTo>
                  <a:lnTo>
                    <a:pt x="649" y="128"/>
                  </a:lnTo>
                  <a:lnTo>
                    <a:pt x="647" y="131"/>
                  </a:lnTo>
                  <a:lnTo>
                    <a:pt x="637" y="131"/>
                  </a:lnTo>
                  <a:lnTo>
                    <a:pt x="624" y="138"/>
                  </a:lnTo>
                  <a:lnTo>
                    <a:pt x="613" y="147"/>
                  </a:lnTo>
                  <a:lnTo>
                    <a:pt x="606" y="153"/>
                  </a:lnTo>
                  <a:lnTo>
                    <a:pt x="596" y="155"/>
                  </a:lnTo>
                  <a:lnTo>
                    <a:pt x="582" y="158"/>
                  </a:lnTo>
                  <a:lnTo>
                    <a:pt x="572" y="161"/>
                  </a:lnTo>
                  <a:lnTo>
                    <a:pt x="561" y="166"/>
                  </a:lnTo>
                  <a:lnTo>
                    <a:pt x="551" y="174"/>
                  </a:lnTo>
                  <a:lnTo>
                    <a:pt x="537" y="189"/>
                  </a:lnTo>
                  <a:lnTo>
                    <a:pt x="528" y="192"/>
                  </a:lnTo>
                  <a:lnTo>
                    <a:pt x="518" y="193"/>
                  </a:lnTo>
                  <a:lnTo>
                    <a:pt x="506" y="196"/>
                  </a:lnTo>
                  <a:lnTo>
                    <a:pt x="495" y="201"/>
                  </a:lnTo>
                  <a:lnTo>
                    <a:pt x="484" y="211"/>
                  </a:lnTo>
                  <a:lnTo>
                    <a:pt x="473" y="217"/>
                  </a:lnTo>
                  <a:lnTo>
                    <a:pt x="463" y="223"/>
                  </a:lnTo>
                  <a:lnTo>
                    <a:pt x="457" y="224"/>
                  </a:lnTo>
                  <a:lnTo>
                    <a:pt x="446" y="213"/>
                  </a:lnTo>
                  <a:lnTo>
                    <a:pt x="441" y="213"/>
                  </a:lnTo>
                  <a:lnTo>
                    <a:pt x="433" y="219"/>
                  </a:lnTo>
                  <a:lnTo>
                    <a:pt x="428" y="225"/>
                  </a:lnTo>
                  <a:lnTo>
                    <a:pt x="422" y="235"/>
                  </a:lnTo>
                  <a:lnTo>
                    <a:pt x="420" y="242"/>
                  </a:lnTo>
                  <a:lnTo>
                    <a:pt x="420" y="252"/>
                  </a:lnTo>
                  <a:lnTo>
                    <a:pt x="421" y="259"/>
                  </a:lnTo>
                  <a:lnTo>
                    <a:pt x="421" y="263"/>
                  </a:lnTo>
                  <a:lnTo>
                    <a:pt x="418" y="264"/>
                  </a:lnTo>
                  <a:lnTo>
                    <a:pt x="417" y="267"/>
                  </a:lnTo>
                  <a:lnTo>
                    <a:pt x="414" y="269"/>
                  </a:lnTo>
                  <a:lnTo>
                    <a:pt x="410" y="269"/>
                  </a:lnTo>
                  <a:lnTo>
                    <a:pt x="405" y="271"/>
                  </a:lnTo>
                  <a:lnTo>
                    <a:pt x="399" y="282"/>
                  </a:lnTo>
                  <a:lnTo>
                    <a:pt x="393" y="293"/>
                  </a:lnTo>
                  <a:lnTo>
                    <a:pt x="385" y="304"/>
                  </a:lnTo>
                  <a:lnTo>
                    <a:pt x="379" y="310"/>
                  </a:lnTo>
                  <a:lnTo>
                    <a:pt x="377" y="313"/>
                  </a:lnTo>
                  <a:lnTo>
                    <a:pt x="377" y="322"/>
                  </a:lnTo>
                  <a:lnTo>
                    <a:pt x="378" y="325"/>
                  </a:lnTo>
                  <a:lnTo>
                    <a:pt x="378" y="331"/>
                  </a:lnTo>
                  <a:lnTo>
                    <a:pt x="377" y="337"/>
                  </a:lnTo>
                  <a:lnTo>
                    <a:pt x="374" y="353"/>
                  </a:lnTo>
                  <a:lnTo>
                    <a:pt x="371" y="359"/>
                  </a:lnTo>
                  <a:lnTo>
                    <a:pt x="367" y="361"/>
                  </a:lnTo>
                  <a:lnTo>
                    <a:pt x="364" y="363"/>
                  </a:lnTo>
                  <a:lnTo>
                    <a:pt x="360" y="366"/>
                  </a:lnTo>
                  <a:lnTo>
                    <a:pt x="358" y="368"/>
                  </a:lnTo>
                  <a:lnTo>
                    <a:pt x="356" y="371"/>
                  </a:lnTo>
                  <a:lnTo>
                    <a:pt x="356" y="375"/>
                  </a:lnTo>
                  <a:lnTo>
                    <a:pt x="358" y="378"/>
                  </a:lnTo>
                  <a:lnTo>
                    <a:pt x="358" y="379"/>
                  </a:lnTo>
                  <a:lnTo>
                    <a:pt x="359" y="380"/>
                  </a:lnTo>
                  <a:lnTo>
                    <a:pt x="355" y="384"/>
                  </a:lnTo>
                  <a:lnTo>
                    <a:pt x="351" y="387"/>
                  </a:lnTo>
                  <a:lnTo>
                    <a:pt x="346" y="392"/>
                  </a:lnTo>
                  <a:lnTo>
                    <a:pt x="328" y="392"/>
                  </a:lnTo>
                  <a:lnTo>
                    <a:pt x="320" y="390"/>
                  </a:lnTo>
                  <a:lnTo>
                    <a:pt x="315" y="387"/>
                  </a:lnTo>
                  <a:lnTo>
                    <a:pt x="305" y="382"/>
                  </a:lnTo>
                  <a:lnTo>
                    <a:pt x="293" y="375"/>
                  </a:lnTo>
                  <a:lnTo>
                    <a:pt x="282" y="370"/>
                  </a:lnTo>
                  <a:lnTo>
                    <a:pt x="273" y="366"/>
                  </a:lnTo>
                  <a:lnTo>
                    <a:pt x="268" y="364"/>
                  </a:lnTo>
                  <a:lnTo>
                    <a:pt x="265" y="364"/>
                  </a:lnTo>
                  <a:lnTo>
                    <a:pt x="262" y="367"/>
                  </a:lnTo>
                  <a:lnTo>
                    <a:pt x="257" y="370"/>
                  </a:lnTo>
                  <a:lnTo>
                    <a:pt x="254" y="372"/>
                  </a:lnTo>
                  <a:lnTo>
                    <a:pt x="250" y="372"/>
                  </a:lnTo>
                  <a:lnTo>
                    <a:pt x="246" y="371"/>
                  </a:lnTo>
                  <a:lnTo>
                    <a:pt x="233" y="374"/>
                  </a:lnTo>
                  <a:lnTo>
                    <a:pt x="225" y="374"/>
                  </a:lnTo>
                  <a:lnTo>
                    <a:pt x="217" y="376"/>
                  </a:lnTo>
                  <a:lnTo>
                    <a:pt x="210" y="378"/>
                  </a:lnTo>
                  <a:lnTo>
                    <a:pt x="202" y="375"/>
                  </a:lnTo>
                  <a:lnTo>
                    <a:pt x="194" y="368"/>
                  </a:lnTo>
                  <a:lnTo>
                    <a:pt x="188" y="363"/>
                  </a:lnTo>
                  <a:lnTo>
                    <a:pt x="182" y="357"/>
                  </a:lnTo>
                  <a:lnTo>
                    <a:pt x="172" y="357"/>
                  </a:lnTo>
                  <a:lnTo>
                    <a:pt x="167" y="355"/>
                  </a:lnTo>
                  <a:lnTo>
                    <a:pt x="166" y="352"/>
                  </a:lnTo>
                  <a:lnTo>
                    <a:pt x="164" y="351"/>
                  </a:lnTo>
                  <a:lnTo>
                    <a:pt x="164" y="340"/>
                  </a:lnTo>
                  <a:lnTo>
                    <a:pt x="161" y="340"/>
                  </a:lnTo>
                  <a:lnTo>
                    <a:pt x="159" y="339"/>
                  </a:lnTo>
                  <a:lnTo>
                    <a:pt x="144" y="339"/>
                  </a:lnTo>
                  <a:lnTo>
                    <a:pt x="135" y="340"/>
                  </a:lnTo>
                  <a:lnTo>
                    <a:pt x="128" y="337"/>
                  </a:lnTo>
                  <a:lnTo>
                    <a:pt x="125" y="335"/>
                  </a:lnTo>
                  <a:lnTo>
                    <a:pt x="122" y="333"/>
                  </a:lnTo>
                  <a:lnTo>
                    <a:pt x="120" y="333"/>
                  </a:lnTo>
                  <a:lnTo>
                    <a:pt x="114" y="336"/>
                  </a:lnTo>
                  <a:lnTo>
                    <a:pt x="113" y="339"/>
                  </a:lnTo>
                  <a:lnTo>
                    <a:pt x="113" y="341"/>
                  </a:lnTo>
                  <a:lnTo>
                    <a:pt x="116" y="347"/>
                  </a:lnTo>
                  <a:lnTo>
                    <a:pt x="118" y="349"/>
                  </a:lnTo>
                  <a:lnTo>
                    <a:pt x="121" y="355"/>
                  </a:lnTo>
                  <a:lnTo>
                    <a:pt x="114" y="361"/>
                  </a:lnTo>
                  <a:lnTo>
                    <a:pt x="110" y="363"/>
                  </a:lnTo>
                  <a:lnTo>
                    <a:pt x="104" y="363"/>
                  </a:lnTo>
                  <a:lnTo>
                    <a:pt x="96" y="367"/>
                  </a:lnTo>
                  <a:lnTo>
                    <a:pt x="93" y="370"/>
                  </a:lnTo>
                  <a:lnTo>
                    <a:pt x="88" y="372"/>
                  </a:lnTo>
                  <a:lnTo>
                    <a:pt x="86" y="371"/>
                  </a:lnTo>
                  <a:lnTo>
                    <a:pt x="85" y="368"/>
                  </a:lnTo>
                  <a:lnTo>
                    <a:pt x="82" y="366"/>
                  </a:lnTo>
                  <a:lnTo>
                    <a:pt x="82" y="363"/>
                  </a:lnTo>
                  <a:lnTo>
                    <a:pt x="77" y="363"/>
                  </a:lnTo>
                  <a:lnTo>
                    <a:pt x="75" y="364"/>
                  </a:lnTo>
                  <a:lnTo>
                    <a:pt x="73" y="366"/>
                  </a:lnTo>
                  <a:lnTo>
                    <a:pt x="71" y="367"/>
                  </a:lnTo>
                  <a:lnTo>
                    <a:pt x="69" y="368"/>
                  </a:lnTo>
                  <a:lnTo>
                    <a:pt x="65" y="368"/>
                  </a:lnTo>
                  <a:lnTo>
                    <a:pt x="58" y="366"/>
                  </a:lnTo>
                  <a:lnTo>
                    <a:pt x="49" y="363"/>
                  </a:lnTo>
                  <a:lnTo>
                    <a:pt x="40" y="361"/>
                  </a:lnTo>
                  <a:lnTo>
                    <a:pt x="32" y="363"/>
                  </a:lnTo>
                  <a:lnTo>
                    <a:pt x="27" y="367"/>
                  </a:lnTo>
                  <a:lnTo>
                    <a:pt x="11" y="383"/>
                  </a:lnTo>
                  <a:lnTo>
                    <a:pt x="8" y="382"/>
                  </a:lnTo>
                  <a:lnTo>
                    <a:pt x="8" y="374"/>
                  </a:lnTo>
                  <a:lnTo>
                    <a:pt x="10" y="371"/>
                  </a:lnTo>
                  <a:lnTo>
                    <a:pt x="10" y="364"/>
                  </a:lnTo>
                  <a:lnTo>
                    <a:pt x="7" y="361"/>
                  </a:lnTo>
                  <a:lnTo>
                    <a:pt x="6" y="359"/>
                  </a:lnTo>
                  <a:lnTo>
                    <a:pt x="6" y="353"/>
                  </a:lnTo>
                  <a:lnTo>
                    <a:pt x="7" y="352"/>
                  </a:lnTo>
                  <a:lnTo>
                    <a:pt x="8" y="349"/>
                  </a:lnTo>
                  <a:lnTo>
                    <a:pt x="8" y="348"/>
                  </a:lnTo>
                  <a:lnTo>
                    <a:pt x="7" y="345"/>
                  </a:lnTo>
                  <a:lnTo>
                    <a:pt x="4" y="343"/>
                  </a:lnTo>
                  <a:lnTo>
                    <a:pt x="3" y="340"/>
                  </a:lnTo>
                  <a:lnTo>
                    <a:pt x="1" y="339"/>
                  </a:lnTo>
                  <a:lnTo>
                    <a:pt x="0" y="336"/>
                  </a:lnTo>
                  <a:lnTo>
                    <a:pt x="0" y="335"/>
                  </a:lnTo>
                  <a:lnTo>
                    <a:pt x="1" y="331"/>
                  </a:lnTo>
                  <a:lnTo>
                    <a:pt x="4" y="326"/>
                  </a:lnTo>
                  <a:lnTo>
                    <a:pt x="6" y="322"/>
                  </a:lnTo>
                  <a:lnTo>
                    <a:pt x="8" y="320"/>
                  </a:lnTo>
                  <a:lnTo>
                    <a:pt x="10" y="316"/>
                  </a:lnTo>
                  <a:lnTo>
                    <a:pt x="15" y="310"/>
                  </a:lnTo>
                  <a:lnTo>
                    <a:pt x="18" y="310"/>
                  </a:lnTo>
                  <a:lnTo>
                    <a:pt x="19" y="309"/>
                  </a:lnTo>
                  <a:lnTo>
                    <a:pt x="24" y="306"/>
                  </a:lnTo>
                  <a:lnTo>
                    <a:pt x="26" y="305"/>
                  </a:lnTo>
                  <a:lnTo>
                    <a:pt x="26" y="301"/>
                  </a:lnTo>
                  <a:lnTo>
                    <a:pt x="27" y="293"/>
                  </a:lnTo>
                  <a:lnTo>
                    <a:pt x="28" y="283"/>
                  </a:lnTo>
                  <a:lnTo>
                    <a:pt x="32" y="274"/>
                  </a:lnTo>
                  <a:lnTo>
                    <a:pt x="38" y="269"/>
                  </a:lnTo>
                  <a:lnTo>
                    <a:pt x="46" y="267"/>
                  </a:lnTo>
                  <a:lnTo>
                    <a:pt x="54" y="270"/>
                  </a:lnTo>
                  <a:lnTo>
                    <a:pt x="62" y="271"/>
                  </a:lnTo>
                  <a:lnTo>
                    <a:pt x="69" y="270"/>
                  </a:lnTo>
                  <a:lnTo>
                    <a:pt x="85" y="262"/>
                  </a:lnTo>
                  <a:lnTo>
                    <a:pt x="90" y="258"/>
                  </a:lnTo>
                  <a:lnTo>
                    <a:pt x="90" y="252"/>
                  </a:lnTo>
                  <a:lnTo>
                    <a:pt x="89" y="250"/>
                  </a:lnTo>
                  <a:lnTo>
                    <a:pt x="86" y="248"/>
                  </a:lnTo>
                  <a:lnTo>
                    <a:pt x="81" y="243"/>
                  </a:lnTo>
                  <a:lnTo>
                    <a:pt x="81" y="239"/>
                  </a:lnTo>
                  <a:lnTo>
                    <a:pt x="83" y="236"/>
                  </a:lnTo>
                  <a:lnTo>
                    <a:pt x="90" y="231"/>
                  </a:lnTo>
                  <a:lnTo>
                    <a:pt x="98" y="224"/>
                  </a:lnTo>
                  <a:lnTo>
                    <a:pt x="109" y="217"/>
                  </a:lnTo>
                  <a:lnTo>
                    <a:pt x="124" y="202"/>
                  </a:lnTo>
                  <a:lnTo>
                    <a:pt x="127" y="196"/>
                  </a:lnTo>
                  <a:lnTo>
                    <a:pt x="125" y="190"/>
                  </a:lnTo>
                  <a:lnTo>
                    <a:pt x="125" y="186"/>
                  </a:lnTo>
                  <a:lnTo>
                    <a:pt x="124" y="184"/>
                  </a:lnTo>
                  <a:lnTo>
                    <a:pt x="121" y="181"/>
                  </a:lnTo>
                  <a:lnTo>
                    <a:pt x="118" y="180"/>
                  </a:lnTo>
                  <a:lnTo>
                    <a:pt x="114" y="180"/>
                  </a:lnTo>
                  <a:lnTo>
                    <a:pt x="108" y="178"/>
                  </a:lnTo>
                  <a:lnTo>
                    <a:pt x="102" y="177"/>
                  </a:lnTo>
                  <a:lnTo>
                    <a:pt x="98" y="177"/>
                  </a:lnTo>
                  <a:lnTo>
                    <a:pt x="93" y="181"/>
                  </a:lnTo>
                  <a:lnTo>
                    <a:pt x="90" y="185"/>
                  </a:lnTo>
                  <a:lnTo>
                    <a:pt x="89" y="189"/>
                  </a:lnTo>
                  <a:lnTo>
                    <a:pt x="86" y="192"/>
                  </a:lnTo>
                  <a:lnTo>
                    <a:pt x="85" y="194"/>
                  </a:lnTo>
                  <a:lnTo>
                    <a:pt x="83" y="196"/>
                  </a:lnTo>
                  <a:lnTo>
                    <a:pt x="78" y="196"/>
                  </a:lnTo>
                  <a:lnTo>
                    <a:pt x="75" y="194"/>
                  </a:lnTo>
                  <a:lnTo>
                    <a:pt x="71" y="194"/>
                  </a:lnTo>
                  <a:lnTo>
                    <a:pt x="63" y="190"/>
                  </a:lnTo>
                  <a:lnTo>
                    <a:pt x="61" y="188"/>
                  </a:lnTo>
                  <a:lnTo>
                    <a:pt x="61" y="185"/>
                  </a:lnTo>
                  <a:lnTo>
                    <a:pt x="62" y="177"/>
                  </a:lnTo>
                  <a:lnTo>
                    <a:pt x="65" y="165"/>
                  </a:lnTo>
                  <a:lnTo>
                    <a:pt x="67" y="155"/>
                  </a:lnTo>
                  <a:lnTo>
                    <a:pt x="70" y="150"/>
                  </a:lnTo>
                  <a:lnTo>
                    <a:pt x="75" y="149"/>
                  </a:lnTo>
                  <a:lnTo>
                    <a:pt x="89" y="149"/>
                  </a:lnTo>
                  <a:lnTo>
                    <a:pt x="92" y="146"/>
                  </a:lnTo>
                  <a:lnTo>
                    <a:pt x="90" y="139"/>
                  </a:lnTo>
                  <a:lnTo>
                    <a:pt x="90" y="131"/>
                  </a:lnTo>
                  <a:lnTo>
                    <a:pt x="92" y="124"/>
                  </a:lnTo>
                  <a:lnTo>
                    <a:pt x="94" y="120"/>
                  </a:lnTo>
                  <a:lnTo>
                    <a:pt x="98" y="118"/>
                  </a:lnTo>
                  <a:lnTo>
                    <a:pt x="101" y="114"/>
                  </a:lnTo>
                  <a:lnTo>
                    <a:pt x="101" y="105"/>
                  </a:lnTo>
                  <a:lnTo>
                    <a:pt x="98" y="95"/>
                  </a:lnTo>
                  <a:lnTo>
                    <a:pt x="93" y="83"/>
                  </a:lnTo>
                  <a:lnTo>
                    <a:pt x="88" y="72"/>
                  </a:lnTo>
                  <a:lnTo>
                    <a:pt x="83" y="62"/>
                  </a:lnTo>
                  <a:lnTo>
                    <a:pt x="83" y="56"/>
                  </a:lnTo>
                  <a:lnTo>
                    <a:pt x="86" y="53"/>
                  </a:lnTo>
                  <a:lnTo>
                    <a:pt x="93" y="54"/>
                  </a:lnTo>
                  <a:lnTo>
                    <a:pt x="98" y="60"/>
                  </a:lnTo>
                  <a:lnTo>
                    <a:pt x="104" y="64"/>
                  </a:lnTo>
                  <a:lnTo>
                    <a:pt x="120" y="69"/>
                  </a:lnTo>
                  <a:lnTo>
                    <a:pt x="128" y="73"/>
                  </a:lnTo>
                  <a:lnTo>
                    <a:pt x="136" y="79"/>
                  </a:lnTo>
                  <a:lnTo>
                    <a:pt x="143" y="84"/>
                  </a:lnTo>
                  <a:lnTo>
                    <a:pt x="147" y="87"/>
                  </a:lnTo>
                  <a:lnTo>
                    <a:pt x="148" y="88"/>
                  </a:lnTo>
                  <a:lnTo>
                    <a:pt x="148" y="96"/>
                  </a:lnTo>
                  <a:lnTo>
                    <a:pt x="151" y="97"/>
                  </a:lnTo>
                  <a:lnTo>
                    <a:pt x="176" y="97"/>
                  </a:lnTo>
                  <a:lnTo>
                    <a:pt x="179" y="99"/>
                  </a:lnTo>
                  <a:lnTo>
                    <a:pt x="183" y="103"/>
                  </a:lnTo>
                  <a:lnTo>
                    <a:pt x="184" y="105"/>
                  </a:lnTo>
                  <a:lnTo>
                    <a:pt x="186" y="107"/>
                  </a:lnTo>
                  <a:lnTo>
                    <a:pt x="188" y="107"/>
                  </a:lnTo>
                  <a:lnTo>
                    <a:pt x="190" y="105"/>
                  </a:lnTo>
                  <a:lnTo>
                    <a:pt x="192" y="104"/>
                  </a:lnTo>
                  <a:lnTo>
                    <a:pt x="198" y="107"/>
                  </a:lnTo>
                  <a:lnTo>
                    <a:pt x="199" y="110"/>
                  </a:lnTo>
                  <a:lnTo>
                    <a:pt x="202" y="111"/>
                  </a:lnTo>
                  <a:lnTo>
                    <a:pt x="203" y="112"/>
                  </a:lnTo>
                  <a:lnTo>
                    <a:pt x="214" y="107"/>
                  </a:lnTo>
                  <a:lnTo>
                    <a:pt x="215" y="107"/>
                  </a:lnTo>
                  <a:lnTo>
                    <a:pt x="218" y="105"/>
                  </a:lnTo>
                  <a:lnTo>
                    <a:pt x="218" y="100"/>
                  </a:lnTo>
                  <a:lnTo>
                    <a:pt x="215" y="89"/>
                  </a:lnTo>
                  <a:lnTo>
                    <a:pt x="214" y="79"/>
                  </a:lnTo>
                  <a:lnTo>
                    <a:pt x="213" y="70"/>
                  </a:lnTo>
                  <a:lnTo>
                    <a:pt x="213" y="66"/>
                  </a:lnTo>
                  <a:lnTo>
                    <a:pt x="211" y="64"/>
                  </a:lnTo>
                  <a:lnTo>
                    <a:pt x="209" y="60"/>
                  </a:lnTo>
                  <a:lnTo>
                    <a:pt x="207" y="57"/>
                  </a:lnTo>
                  <a:lnTo>
                    <a:pt x="207" y="50"/>
                  </a:lnTo>
                  <a:lnTo>
                    <a:pt x="210" y="45"/>
                  </a:lnTo>
                  <a:lnTo>
                    <a:pt x="215" y="35"/>
                  </a:lnTo>
                  <a:lnTo>
                    <a:pt x="222" y="26"/>
                  </a:lnTo>
                  <a:lnTo>
                    <a:pt x="229" y="18"/>
                  </a:lnTo>
                  <a:lnTo>
                    <a:pt x="233" y="14"/>
                  </a:lnTo>
                  <a:lnTo>
                    <a:pt x="239" y="13"/>
                  </a:lnTo>
                  <a:lnTo>
                    <a:pt x="252" y="13"/>
                  </a:lnTo>
                  <a:lnTo>
                    <a:pt x="268" y="14"/>
                  </a:lnTo>
                  <a:lnTo>
                    <a:pt x="284" y="14"/>
                  </a:lnTo>
                  <a:lnTo>
                    <a:pt x="297" y="13"/>
                  </a:lnTo>
                  <a:lnTo>
                    <a:pt x="305" y="11"/>
                  </a:lnTo>
                  <a:lnTo>
                    <a:pt x="316" y="3"/>
                  </a:lnTo>
                  <a:lnTo>
                    <a:pt x="323"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39" name="Freeform 87">
              <a:extLst>
                <a:ext uri="{FF2B5EF4-FFF2-40B4-BE49-F238E27FC236}">
                  <a16:creationId xmlns:a16="http://schemas.microsoft.com/office/drawing/2014/main" id="{04F0D987-DB74-95FE-B454-A2163CA838E5}"/>
                </a:ext>
              </a:extLst>
            </p:cNvPr>
            <p:cNvSpPr>
              <a:spLocks/>
            </p:cNvSpPr>
            <p:nvPr/>
          </p:nvSpPr>
          <p:spPr bwMode="auto">
            <a:xfrm>
              <a:off x="2829084" y="3798898"/>
              <a:ext cx="1221396" cy="881845"/>
            </a:xfrm>
            <a:custGeom>
              <a:avLst/>
              <a:gdLst/>
              <a:ahLst/>
              <a:cxnLst>
                <a:cxn ang="0">
                  <a:pos x="162" y="57"/>
                </a:cxn>
                <a:cxn ang="0">
                  <a:pos x="146" y="71"/>
                </a:cxn>
                <a:cxn ang="0">
                  <a:pos x="160" y="82"/>
                </a:cxn>
                <a:cxn ang="0">
                  <a:pos x="199" y="104"/>
                </a:cxn>
                <a:cxn ang="0">
                  <a:pos x="248" y="117"/>
                </a:cxn>
                <a:cxn ang="0">
                  <a:pos x="276" y="148"/>
                </a:cxn>
                <a:cxn ang="0">
                  <a:pos x="339" y="162"/>
                </a:cxn>
                <a:cxn ang="0">
                  <a:pos x="350" y="204"/>
                </a:cxn>
                <a:cxn ang="0">
                  <a:pos x="374" y="233"/>
                </a:cxn>
                <a:cxn ang="0">
                  <a:pos x="405" y="244"/>
                </a:cxn>
                <a:cxn ang="0">
                  <a:pos x="439" y="263"/>
                </a:cxn>
                <a:cxn ang="0">
                  <a:pos x="474" y="271"/>
                </a:cxn>
                <a:cxn ang="0">
                  <a:pos x="503" y="290"/>
                </a:cxn>
                <a:cxn ang="0">
                  <a:pos x="542" y="315"/>
                </a:cxn>
                <a:cxn ang="0">
                  <a:pos x="592" y="298"/>
                </a:cxn>
                <a:cxn ang="0">
                  <a:pos x="620" y="306"/>
                </a:cxn>
                <a:cxn ang="0">
                  <a:pos x="638" y="317"/>
                </a:cxn>
                <a:cxn ang="0">
                  <a:pos x="669" y="334"/>
                </a:cxn>
                <a:cxn ang="0">
                  <a:pos x="699" y="353"/>
                </a:cxn>
                <a:cxn ang="0">
                  <a:pos x="712" y="381"/>
                </a:cxn>
                <a:cxn ang="0">
                  <a:pos x="738" y="408"/>
                </a:cxn>
                <a:cxn ang="0">
                  <a:pos x="708" y="429"/>
                </a:cxn>
                <a:cxn ang="0">
                  <a:pos x="678" y="437"/>
                </a:cxn>
                <a:cxn ang="0">
                  <a:pos x="658" y="424"/>
                </a:cxn>
                <a:cxn ang="0">
                  <a:pos x="620" y="451"/>
                </a:cxn>
                <a:cxn ang="0">
                  <a:pos x="593" y="443"/>
                </a:cxn>
                <a:cxn ang="0">
                  <a:pos x="581" y="431"/>
                </a:cxn>
                <a:cxn ang="0">
                  <a:pos x="562" y="442"/>
                </a:cxn>
                <a:cxn ang="0">
                  <a:pos x="546" y="434"/>
                </a:cxn>
                <a:cxn ang="0">
                  <a:pos x="515" y="423"/>
                </a:cxn>
                <a:cxn ang="0">
                  <a:pos x="475" y="416"/>
                </a:cxn>
                <a:cxn ang="0">
                  <a:pos x="459" y="433"/>
                </a:cxn>
                <a:cxn ang="0">
                  <a:pos x="449" y="481"/>
                </a:cxn>
                <a:cxn ang="0">
                  <a:pos x="416" y="496"/>
                </a:cxn>
                <a:cxn ang="0">
                  <a:pos x="398" y="528"/>
                </a:cxn>
                <a:cxn ang="0">
                  <a:pos x="371" y="524"/>
                </a:cxn>
                <a:cxn ang="0">
                  <a:pos x="326" y="492"/>
                </a:cxn>
                <a:cxn ang="0">
                  <a:pos x="295" y="439"/>
                </a:cxn>
                <a:cxn ang="0">
                  <a:pos x="250" y="414"/>
                </a:cxn>
                <a:cxn ang="0">
                  <a:pos x="224" y="418"/>
                </a:cxn>
                <a:cxn ang="0">
                  <a:pos x="194" y="431"/>
                </a:cxn>
                <a:cxn ang="0">
                  <a:pos x="181" y="439"/>
                </a:cxn>
                <a:cxn ang="0">
                  <a:pos x="139" y="446"/>
                </a:cxn>
                <a:cxn ang="0">
                  <a:pos x="131" y="460"/>
                </a:cxn>
                <a:cxn ang="0">
                  <a:pos x="101" y="457"/>
                </a:cxn>
                <a:cxn ang="0">
                  <a:pos x="95" y="415"/>
                </a:cxn>
                <a:cxn ang="0">
                  <a:pos x="60" y="381"/>
                </a:cxn>
                <a:cxn ang="0">
                  <a:pos x="69" y="342"/>
                </a:cxn>
                <a:cxn ang="0">
                  <a:pos x="60" y="298"/>
                </a:cxn>
                <a:cxn ang="0">
                  <a:pos x="51" y="248"/>
                </a:cxn>
                <a:cxn ang="0">
                  <a:pos x="21" y="213"/>
                </a:cxn>
                <a:cxn ang="0">
                  <a:pos x="7" y="198"/>
                </a:cxn>
                <a:cxn ang="0">
                  <a:pos x="4" y="173"/>
                </a:cxn>
                <a:cxn ang="0">
                  <a:pos x="21" y="144"/>
                </a:cxn>
                <a:cxn ang="0">
                  <a:pos x="23" y="117"/>
                </a:cxn>
                <a:cxn ang="0">
                  <a:pos x="54" y="76"/>
                </a:cxn>
                <a:cxn ang="0">
                  <a:pos x="65" y="66"/>
                </a:cxn>
                <a:cxn ang="0">
                  <a:pos x="77" y="26"/>
                </a:cxn>
                <a:cxn ang="0">
                  <a:pos x="117" y="24"/>
                </a:cxn>
                <a:cxn ang="0">
                  <a:pos x="159" y="0"/>
                </a:cxn>
              </a:cxnLst>
              <a:rect l="0" t="0" r="r" b="b"/>
              <a:pathLst>
                <a:path w="741" h="535">
                  <a:moveTo>
                    <a:pt x="159" y="0"/>
                  </a:moveTo>
                  <a:lnTo>
                    <a:pt x="159" y="18"/>
                  </a:lnTo>
                  <a:lnTo>
                    <a:pt x="160" y="34"/>
                  </a:lnTo>
                  <a:lnTo>
                    <a:pt x="162" y="47"/>
                  </a:lnTo>
                  <a:lnTo>
                    <a:pt x="162" y="57"/>
                  </a:lnTo>
                  <a:lnTo>
                    <a:pt x="159" y="62"/>
                  </a:lnTo>
                  <a:lnTo>
                    <a:pt x="156" y="65"/>
                  </a:lnTo>
                  <a:lnTo>
                    <a:pt x="152" y="67"/>
                  </a:lnTo>
                  <a:lnTo>
                    <a:pt x="147" y="70"/>
                  </a:lnTo>
                  <a:lnTo>
                    <a:pt x="146" y="71"/>
                  </a:lnTo>
                  <a:lnTo>
                    <a:pt x="144" y="74"/>
                  </a:lnTo>
                  <a:lnTo>
                    <a:pt x="146" y="74"/>
                  </a:lnTo>
                  <a:lnTo>
                    <a:pt x="154" y="78"/>
                  </a:lnTo>
                  <a:lnTo>
                    <a:pt x="158" y="80"/>
                  </a:lnTo>
                  <a:lnTo>
                    <a:pt x="160" y="82"/>
                  </a:lnTo>
                  <a:lnTo>
                    <a:pt x="160" y="90"/>
                  </a:lnTo>
                  <a:lnTo>
                    <a:pt x="166" y="98"/>
                  </a:lnTo>
                  <a:lnTo>
                    <a:pt x="175" y="102"/>
                  </a:lnTo>
                  <a:lnTo>
                    <a:pt x="187" y="104"/>
                  </a:lnTo>
                  <a:lnTo>
                    <a:pt x="199" y="104"/>
                  </a:lnTo>
                  <a:lnTo>
                    <a:pt x="211" y="102"/>
                  </a:lnTo>
                  <a:lnTo>
                    <a:pt x="221" y="101"/>
                  </a:lnTo>
                  <a:lnTo>
                    <a:pt x="233" y="105"/>
                  </a:lnTo>
                  <a:lnTo>
                    <a:pt x="244" y="112"/>
                  </a:lnTo>
                  <a:lnTo>
                    <a:pt x="248" y="117"/>
                  </a:lnTo>
                  <a:lnTo>
                    <a:pt x="248" y="135"/>
                  </a:lnTo>
                  <a:lnTo>
                    <a:pt x="252" y="144"/>
                  </a:lnTo>
                  <a:lnTo>
                    <a:pt x="257" y="148"/>
                  </a:lnTo>
                  <a:lnTo>
                    <a:pt x="265" y="150"/>
                  </a:lnTo>
                  <a:lnTo>
                    <a:pt x="276" y="148"/>
                  </a:lnTo>
                  <a:lnTo>
                    <a:pt x="288" y="146"/>
                  </a:lnTo>
                  <a:lnTo>
                    <a:pt x="307" y="140"/>
                  </a:lnTo>
                  <a:lnTo>
                    <a:pt x="311" y="140"/>
                  </a:lnTo>
                  <a:lnTo>
                    <a:pt x="323" y="148"/>
                  </a:lnTo>
                  <a:lnTo>
                    <a:pt x="339" y="162"/>
                  </a:lnTo>
                  <a:lnTo>
                    <a:pt x="345" y="168"/>
                  </a:lnTo>
                  <a:lnTo>
                    <a:pt x="345" y="174"/>
                  </a:lnTo>
                  <a:lnTo>
                    <a:pt x="342" y="183"/>
                  </a:lnTo>
                  <a:lnTo>
                    <a:pt x="345" y="193"/>
                  </a:lnTo>
                  <a:lnTo>
                    <a:pt x="350" y="204"/>
                  </a:lnTo>
                  <a:lnTo>
                    <a:pt x="355" y="212"/>
                  </a:lnTo>
                  <a:lnTo>
                    <a:pt x="358" y="220"/>
                  </a:lnTo>
                  <a:lnTo>
                    <a:pt x="361" y="226"/>
                  </a:lnTo>
                  <a:lnTo>
                    <a:pt x="366" y="232"/>
                  </a:lnTo>
                  <a:lnTo>
                    <a:pt x="374" y="233"/>
                  </a:lnTo>
                  <a:lnTo>
                    <a:pt x="384" y="232"/>
                  </a:lnTo>
                  <a:lnTo>
                    <a:pt x="394" y="232"/>
                  </a:lnTo>
                  <a:lnTo>
                    <a:pt x="400" y="235"/>
                  </a:lnTo>
                  <a:lnTo>
                    <a:pt x="401" y="236"/>
                  </a:lnTo>
                  <a:lnTo>
                    <a:pt x="405" y="244"/>
                  </a:lnTo>
                  <a:lnTo>
                    <a:pt x="408" y="248"/>
                  </a:lnTo>
                  <a:lnTo>
                    <a:pt x="413" y="252"/>
                  </a:lnTo>
                  <a:lnTo>
                    <a:pt x="421" y="255"/>
                  </a:lnTo>
                  <a:lnTo>
                    <a:pt x="431" y="257"/>
                  </a:lnTo>
                  <a:lnTo>
                    <a:pt x="439" y="263"/>
                  </a:lnTo>
                  <a:lnTo>
                    <a:pt x="445" y="267"/>
                  </a:lnTo>
                  <a:lnTo>
                    <a:pt x="451" y="267"/>
                  </a:lnTo>
                  <a:lnTo>
                    <a:pt x="456" y="266"/>
                  </a:lnTo>
                  <a:lnTo>
                    <a:pt x="464" y="267"/>
                  </a:lnTo>
                  <a:lnTo>
                    <a:pt x="474" y="271"/>
                  </a:lnTo>
                  <a:lnTo>
                    <a:pt x="479" y="275"/>
                  </a:lnTo>
                  <a:lnTo>
                    <a:pt x="488" y="279"/>
                  </a:lnTo>
                  <a:lnTo>
                    <a:pt x="496" y="282"/>
                  </a:lnTo>
                  <a:lnTo>
                    <a:pt x="501" y="286"/>
                  </a:lnTo>
                  <a:lnTo>
                    <a:pt x="503" y="290"/>
                  </a:lnTo>
                  <a:lnTo>
                    <a:pt x="505" y="294"/>
                  </a:lnTo>
                  <a:lnTo>
                    <a:pt x="510" y="303"/>
                  </a:lnTo>
                  <a:lnTo>
                    <a:pt x="519" y="310"/>
                  </a:lnTo>
                  <a:lnTo>
                    <a:pt x="530" y="314"/>
                  </a:lnTo>
                  <a:lnTo>
                    <a:pt x="542" y="315"/>
                  </a:lnTo>
                  <a:lnTo>
                    <a:pt x="557" y="315"/>
                  </a:lnTo>
                  <a:lnTo>
                    <a:pt x="568" y="313"/>
                  </a:lnTo>
                  <a:lnTo>
                    <a:pt x="574" y="310"/>
                  </a:lnTo>
                  <a:lnTo>
                    <a:pt x="583" y="305"/>
                  </a:lnTo>
                  <a:lnTo>
                    <a:pt x="592" y="298"/>
                  </a:lnTo>
                  <a:lnTo>
                    <a:pt x="600" y="292"/>
                  </a:lnTo>
                  <a:lnTo>
                    <a:pt x="607" y="291"/>
                  </a:lnTo>
                  <a:lnTo>
                    <a:pt x="611" y="294"/>
                  </a:lnTo>
                  <a:lnTo>
                    <a:pt x="615" y="299"/>
                  </a:lnTo>
                  <a:lnTo>
                    <a:pt x="620" y="306"/>
                  </a:lnTo>
                  <a:lnTo>
                    <a:pt x="624" y="314"/>
                  </a:lnTo>
                  <a:lnTo>
                    <a:pt x="627" y="317"/>
                  </a:lnTo>
                  <a:lnTo>
                    <a:pt x="631" y="318"/>
                  </a:lnTo>
                  <a:lnTo>
                    <a:pt x="634" y="318"/>
                  </a:lnTo>
                  <a:lnTo>
                    <a:pt x="638" y="317"/>
                  </a:lnTo>
                  <a:lnTo>
                    <a:pt x="640" y="315"/>
                  </a:lnTo>
                  <a:lnTo>
                    <a:pt x="644" y="315"/>
                  </a:lnTo>
                  <a:lnTo>
                    <a:pt x="651" y="318"/>
                  </a:lnTo>
                  <a:lnTo>
                    <a:pt x="659" y="326"/>
                  </a:lnTo>
                  <a:lnTo>
                    <a:pt x="669" y="334"/>
                  </a:lnTo>
                  <a:lnTo>
                    <a:pt x="674" y="337"/>
                  </a:lnTo>
                  <a:lnTo>
                    <a:pt x="685" y="337"/>
                  </a:lnTo>
                  <a:lnTo>
                    <a:pt x="689" y="338"/>
                  </a:lnTo>
                  <a:lnTo>
                    <a:pt x="697" y="350"/>
                  </a:lnTo>
                  <a:lnTo>
                    <a:pt x="699" y="353"/>
                  </a:lnTo>
                  <a:lnTo>
                    <a:pt x="704" y="356"/>
                  </a:lnTo>
                  <a:lnTo>
                    <a:pt x="704" y="367"/>
                  </a:lnTo>
                  <a:lnTo>
                    <a:pt x="705" y="372"/>
                  </a:lnTo>
                  <a:lnTo>
                    <a:pt x="708" y="376"/>
                  </a:lnTo>
                  <a:lnTo>
                    <a:pt x="712" y="381"/>
                  </a:lnTo>
                  <a:lnTo>
                    <a:pt x="720" y="387"/>
                  </a:lnTo>
                  <a:lnTo>
                    <a:pt x="729" y="394"/>
                  </a:lnTo>
                  <a:lnTo>
                    <a:pt x="741" y="402"/>
                  </a:lnTo>
                  <a:lnTo>
                    <a:pt x="740" y="404"/>
                  </a:lnTo>
                  <a:lnTo>
                    <a:pt x="738" y="408"/>
                  </a:lnTo>
                  <a:lnTo>
                    <a:pt x="736" y="411"/>
                  </a:lnTo>
                  <a:lnTo>
                    <a:pt x="733" y="415"/>
                  </a:lnTo>
                  <a:lnTo>
                    <a:pt x="728" y="419"/>
                  </a:lnTo>
                  <a:lnTo>
                    <a:pt x="718" y="423"/>
                  </a:lnTo>
                  <a:lnTo>
                    <a:pt x="708" y="429"/>
                  </a:lnTo>
                  <a:lnTo>
                    <a:pt x="698" y="434"/>
                  </a:lnTo>
                  <a:lnTo>
                    <a:pt x="693" y="441"/>
                  </a:lnTo>
                  <a:lnTo>
                    <a:pt x="687" y="441"/>
                  </a:lnTo>
                  <a:lnTo>
                    <a:pt x="683" y="439"/>
                  </a:lnTo>
                  <a:lnTo>
                    <a:pt x="678" y="437"/>
                  </a:lnTo>
                  <a:lnTo>
                    <a:pt x="675" y="434"/>
                  </a:lnTo>
                  <a:lnTo>
                    <a:pt x="673" y="429"/>
                  </a:lnTo>
                  <a:lnTo>
                    <a:pt x="670" y="426"/>
                  </a:lnTo>
                  <a:lnTo>
                    <a:pt x="666" y="424"/>
                  </a:lnTo>
                  <a:lnTo>
                    <a:pt x="658" y="424"/>
                  </a:lnTo>
                  <a:lnTo>
                    <a:pt x="648" y="430"/>
                  </a:lnTo>
                  <a:lnTo>
                    <a:pt x="639" y="438"/>
                  </a:lnTo>
                  <a:lnTo>
                    <a:pt x="631" y="445"/>
                  </a:lnTo>
                  <a:lnTo>
                    <a:pt x="626" y="450"/>
                  </a:lnTo>
                  <a:lnTo>
                    <a:pt x="620" y="451"/>
                  </a:lnTo>
                  <a:lnTo>
                    <a:pt x="616" y="450"/>
                  </a:lnTo>
                  <a:lnTo>
                    <a:pt x="611" y="446"/>
                  </a:lnTo>
                  <a:lnTo>
                    <a:pt x="604" y="445"/>
                  </a:lnTo>
                  <a:lnTo>
                    <a:pt x="596" y="445"/>
                  </a:lnTo>
                  <a:lnTo>
                    <a:pt x="593" y="443"/>
                  </a:lnTo>
                  <a:lnTo>
                    <a:pt x="592" y="441"/>
                  </a:lnTo>
                  <a:lnTo>
                    <a:pt x="589" y="439"/>
                  </a:lnTo>
                  <a:lnTo>
                    <a:pt x="588" y="437"/>
                  </a:lnTo>
                  <a:lnTo>
                    <a:pt x="584" y="433"/>
                  </a:lnTo>
                  <a:lnTo>
                    <a:pt x="581" y="431"/>
                  </a:lnTo>
                  <a:lnTo>
                    <a:pt x="580" y="431"/>
                  </a:lnTo>
                  <a:lnTo>
                    <a:pt x="577" y="433"/>
                  </a:lnTo>
                  <a:lnTo>
                    <a:pt x="569" y="441"/>
                  </a:lnTo>
                  <a:lnTo>
                    <a:pt x="566" y="442"/>
                  </a:lnTo>
                  <a:lnTo>
                    <a:pt x="562" y="442"/>
                  </a:lnTo>
                  <a:lnTo>
                    <a:pt x="560" y="441"/>
                  </a:lnTo>
                  <a:lnTo>
                    <a:pt x="558" y="438"/>
                  </a:lnTo>
                  <a:lnTo>
                    <a:pt x="556" y="437"/>
                  </a:lnTo>
                  <a:lnTo>
                    <a:pt x="552" y="434"/>
                  </a:lnTo>
                  <a:lnTo>
                    <a:pt x="546" y="434"/>
                  </a:lnTo>
                  <a:lnTo>
                    <a:pt x="539" y="427"/>
                  </a:lnTo>
                  <a:lnTo>
                    <a:pt x="537" y="426"/>
                  </a:lnTo>
                  <a:lnTo>
                    <a:pt x="533" y="424"/>
                  </a:lnTo>
                  <a:lnTo>
                    <a:pt x="529" y="424"/>
                  </a:lnTo>
                  <a:lnTo>
                    <a:pt x="515" y="423"/>
                  </a:lnTo>
                  <a:lnTo>
                    <a:pt x="501" y="419"/>
                  </a:lnTo>
                  <a:lnTo>
                    <a:pt x="487" y="415"/>
                  </a:lnTo>
                  <a:lnTo>
                    <a:pt x="483" y="414"/>
                  </a:lnTo>
                  <a:lnTo>
                    <a:pt x="478" y="414"/>
                  </a:lnTo>
                  <a:lnTo>
                    <a:pt x="475" y="416"/>
                  </a:lnTo>
                  <a:lnTo>
                    <a:pt x="471" y="424"/>
                  </a:lnTo>
                  <a:lnTo>
                    <a:pt x="467" y="429"/>
                  </a:lnTo>
                  <a:lnTo>
                    <a:pt x="464" y="430"/>
                  </a:lnTo>
                  <a:lnTo>
                    <a:pt x="462" y="430"/>
                  </a:lnTo>
                  <a:lnTo>
                    <a:pt x="459" y="433"/>
                  </a:lnTo>
                  <a:lnTo>
                    <a:pt x="459" y="435"/>
                  </a:lnTo>
                  <a:lnTo>
                    <a:pt x="457" y="445"/>
                  </a:lnTo>
                  <a:lnTo>
                    <a:pt x="456" y="457"/>
                  </a:lnTo>
                  <a:lnTo>
                    <a:pt x="452" y="470"/>
                  </a:lnTo>
                  <a:lnTo>
                    <a:pt x="449" y="481"/>
                  </a:lnTo>
                  <a:lnTo>
                    <a:pt x="444" y="486"/>
                  </a:lnTo>
                  <a:lnTo>
                    <a:pt x="439" y="488"/>
                  </a:lnTo>
                  <a:lnTo>
                    <a:pt x="431" y="488"/>
                  </a:lnTo>
                  <a:lnTo>
                    <a:pt x="423" y="491"/>
                  </a:lnTo>
                  <a:lnTo>
                    <a:pt x="416" y="496"/>
                  </a:lnTo>
                  <a:lnTo>
                    <a:pt x="413" y="500"/>
                  </a:lnTo>
                  <a:lnTo>
                    <a:pt x="413" y="505"/>
                  </a:lnTo>
                  <a:lnTo>
                    <a:pt x="412" y="513"/>
                  </a:lnTo>
                  <a:lnTo>
                    <a:pt x="408" y="522"/>
                  </a:lnTo>
                  <a:lnTo>
                    <a:pt x="398" y="528"/>
                  </a:lnTo>
                  <a:lnTo>
                    <a:pt x="388" y="535"/>
                  </a:lnTo>
                  <a:lnTo>
                    <a:pt x="385" y="530"/>
                  </a:lnTo>
                  <a:lnTo>
                    <a:pt x="382" y="527"/>
                  </a:lnTo>
                  <a:lnTo>
                    <a:pt x="380" y="526"/>
                  </a:lnTo>
                  <a:lnTo>
                    <a:pt x="371" y="524"/>
                  </a:lnTo>
                  <a:lnTo>
                    <a:pt x="347" y="519"/>
                  </a:lnTo>
                  <a:lnTo>
                    <a:pt x="336" y="515"/>
                  </a:lnTo>
                  <a:lnTo>
                    <a:pt x="331" y="509"/>
                  </a:lnTo>
                  <a:lnTo>
                    <a:pt x="328" y="500"/>
                  </a:lnTo>
                  <a:lnTo>
                    <a:pt x="326" y="492"/>
                  </a:lnTo>
                  <a:lnTo>
                    <a:pt x="320" y="485"/>
                  </a:lnTo>
                  <a:lnTo>
                    <a:pt x="314" y="477"/>
                  </a:lnTo>
                  <a:lnTo>
                    <a:pt x="308" y="465"/>
                  </a:lnTo>
                  <a:lnTo>
                    <a:pt x="300" y="451"/>
                  </a:lnTo>
                  <a:lnTo>
                    <a:pt x="295" y="439"/>
                  </a:lnTo>
                  <a:lnTo>
                    <a:pt x="288" y="431"/>
                  </a:lnTo>
                  <a:lnTo>
                    <a:pt x="279" y="427"/>
                  </a:lnTo>
                  <a:lnTo>
                    <a:pt x="268" y="426"/>
                  </a:lnTo>
                  <a:lnTo>
                    <a:pt x="259" y="422"/>
                  </a:lnTo>
                  <a:lnTo>
                    <a:pt x="250" y="414"/>
                  </a:lnTo>
                  <a:lnTo>
                    <a:pt x="241" y="408"/>
                  </a:lnTo>
                  <a:lnTo>
                    <a:pt x="233" y="406"/>
                  </a:lnTo>
                  <a:lnTo>
                    <a:pt x="230" y="407"/>
                  </a:lnTo>
                  <a:lnTo>
                    <a:pt x="228" y="410"/>
                  </a:lnTo>
                  <a:lnTo>
                    <a:pt x="224" y="418"/>
                  </a:lnTo>
                  <a:lnTo>
                    <a:pt x="222" y="419"/>
                  </a:lnTo>
                  <a:lnTo>
                    <a:pt x="220" y="420"/>
                  </a:lnTo>
                  <a:lnTo>
                    <a:pt x="211" y="422"/>
                  </a:lnTo>
                  <a:lnTo>
                    <a:pt x="202" y="424"/>
                  </a:lnTo>
                  <a:lnTo>
                    <a:pt x="194" y="431"/>
                  </a:lnTo>
                  <a:lnTo>
                    <a:pt x="190" y="434"/>
                  </a:lnTo>
                  <a:lnTo>
                    <a:pt x="187" y="437"/>
                  </a:lnTo>
                  <a:lnTo>
                    <a:pt x="185" y="438"/>
                  </a:lnTo>
                  <a:lnTo>
                    <a:pt x="183" y="438"/>
                  </a:lnTo>
                  <a:lnTo>
                    <a:pt x="181" y="439"/>
                  </a:lnTo>
                  <a:lnTo>
                    <a:pt x="174" y="439"/>
                  </a:lnTo>
                  <a:lnTo>
                    <a:pt x="166" y="441"/>
                  </a:lnTo>
                  <a:lnTo>
                    <a:pt x="159" y="445"/>
                  </a:lnTo>
                  <a:lnTo>
                    <a:pt x="151" y="446"/>
                  </a:lnTo>
                  <a:lnTo>
                    <a:pt x="139" y="446"/>
                  </a:lnTo>
                  <a:lnTo>
                    <a:pt x="136" y="447"/>
                  </a:lnTo>
                  <a:lnTo>
                    <a:pt x="135" y="449"/>
                  </a:lnTo>
                  <a:lnTo>
                    <a:pt x="135" y="453"/>
                  </a:lnTo>
                  <a:lnTo>
                    <a:pt x="132" y="458"/>
                  </a:lnTo>
                  <a:lnTo>
                    <a:pt x="131" y="460"/>
                  </a:lnTo>
                  <a:lnTo>
                    <a:pt x="128" y="461"/>
                  </a:lnTo>
                  <a:lnTo>
                    <a:pt x="123" y="462"/>
                  </a:lnTo>
                  <a:lnTo>
                    <a:pt x="103" y="462"/>
                  </a:lnTo>
                  <a:lnTo>
                    <a:pt x="103" y="458"/>
                  </a:lnTo>
                  <a:lnTo>
                    <a:pt x="101" y="457"/>
                  </a:lnTo>
                  <a:lnTo>
                    <a:pt x="97" y="447"/>
                  </a:lnTo>
                  <a:lnTo>
                    <a:pt x="95" y="437"/>
                  </a:lnTo>
                  <a:lnTo>
                    <a:pt x="93" y="427"/>
                  </a:lnTo>
                  <a:lnTo>
                    <a:pt x="93" y="422"/>
                  </a:lnTo>
                  <a:lnTo>
                    <a:pt x="95" y="415"/>
                  </a:lnTo>
                  <a:lnTo>
                    <a:pt x="93" y="407"/>
                  </a:lnTo>
                  <a:lnTo>
                    <a:pt x="88" y="402"/>
                  </a:lnTo>
                  <a:lnTo>
                    <a:pt x="69" y="391"/>
                  </a:lnTo>
                  <a:lnTo>
                    <a:pt x="61" y="387"/>
                  </a:lnTo>
                  <a:lnTo>
                    <a:pt x="60" y="381"/>
                  </a:lnTo>
                  <a:lnTo>
                    <a:pt x="62" y="376"/>
                  </a:lnTo>
                  <a:lnTo>
                    <a:pt x="66" y="369"/>
                  </a:lnTo>
                  <a:lnTo>
                    <a:pt x="70" y="361"/>
                  </a:lnTo>
                  <a:lnTo>
                    <a:pt x="72" y="352"/>
                  </a:lnTo>
                  <a:lnTo>
                    <a:pt x="69" y="342"/>
                  </a:lnTo>
                  <a:lnTo>
                    <a:pt x="64" y="330"/>
                  </a:lnTo>
                  <a:lnTo>
                    <a:pt x="60" y="321"/>
                  </a:lnTo>
                  <a:lnTo>
                    <a:pt x="58" y="313"/>
                  </a:lnTo>
                  <a:lnTo>
                    <a:pt x="58" y="306"/>
                  </a:lnTo>
                  <a:lnTo>
                    <a:pt x="60" y="298"/>
                  </a:lnTo>
                  <a:lnTo>
                    <a:pt x="65" y="282"/>
                  </a:lnTo>
                  <a:lnTo>
                    <a:pt x="66" y="275"/>
                  </a:lnTo>
                  <a:lnTo>
                    <a:pt x="62" y="267"/>
                  </a:lnTo>
                  <a:lnTo>
                    <a:pt x="57" y="260"/>
                  </a:lnTo>
                  <a:lnTo>
                    <a:pt x="51" y="248"/>
                  </a:lnTo>
                  <a:lnTo>
                    <a:pt x="45" y="233"/>
                  </a:lnTo>
                  <a:lnTo>
                    <a:pt x="38" y="222"/>
                  </a:lnTo>
                  <a:lnTo>
                    <a:pt x="29" y="217"/>
                  </a:lnTo>
                  <a:lnTo>
                    <a:pt x="25" y="216"/>
                  </a:lnTo>
                  <a:lnTo>
                    <a:pt x="21" y="213"/>
                  </a:lnTo>
                  <a:lnTo>
                    <a:pt x="18" y="212"/>
                  </a:lnTo>
                  <a:lnTo>
                    <a:pt x="14" y="209"/>
                  </a:lnTo>
                  <a:lnTo>
                    <a:pt x="8" y="204"/>
                  </a:lnTo>
                  <a:lnTo>
                    <a:pt x="8" y="201"/>
                  </a:lnTo>
                  <a:lnTo>
                    <a:pt x="7" y="198"/>
                  </a:lnTo>
                  <a:lnTo>
                    <a:pt x="4" y="190"/>
                  </a:lnTo>
                  <a:lnTo>
                    <a:pt x="0" y="182"/>
                  </a:lnTo>
                  <a:lnTo>
                    <a:pt x="0" y="178"/>
                  </a:lnTo>
                  <a:lnTo>
                    <a:pt x="2" y="175"/>
                  </a:lnTo>
                  <a:lnTo>
                    <a:pt x="4" y="173"/>
                  </a:lnTo>
                  <a:lnTo>
                    <a:pt x="8" y="170"/>
                  </a:lnTo>
                  <a:lnTo>
                    <a:pt x="11" y="168"/>
                  </a:lnTo>
                  <a:lnTo>
                    <a:pt x="15" y="166"/>
                  </a:lnTo>
                  <a:lnTo>
                    <a:pt x="18" y="160"/>
                  </a:lnTo>
                  <a:lnTo>
                    <a:pt x="21" y="144"/>
                  </a:lnTo>
                  <a:lnTo>
                    <a:pt x="22" y="138"/>
                  </a:lnTo>
                  <a:lnTo>
                    <a:pt x="22" y="132"/>
                  </a:lnTo>
                  <a:lnTo>
                    <a:pt x="21" y="129"/>
                  </a:lnTo>
                  <a:lnTo>
                    <a:pt x="21" y="120"/>
                  </a:lnTo>
                  <a:lnTo>
                    <a:pt x="23" y="117"/>
                  </a:lnTo>
                  <a:lnTo>
                    <a:pt x="29" y="111"/>
                  </a:lnTo>
                  <a:lnTo>
                    <a:pt x="37" y="100"/>
                  </a:lnTo>
                  <a:lnTo>
                    <a:pt x="43" y="89"/>
                  </a:lnTo>
                  <a:lnTo>
                    <a:pt x="49" y="78"/>
                  </a:lnTo>
                  <a:lnTo>
                    <a:pt x="54" y="76"/>
                  </a:lnTo>
                  <a:lnTo>
                    <a:pt x="58" y="76"/>
                  </a:lnTo>
                  <a:lnTo>
                    <a:pt x="61" y="74"/>
                  </a:lnTo>
                  <a:lnTo>
                    <a:pt x="62" y="71"/>
                  </a:lnTo>
                  <a:lnTo>
                    <a:pt x="65" y="70"/>
                  </a:lnTo>
                  <a:lnTo>
                    <a:pt x="65" y="66"/>
                  </a:lnTo>
                  <a:lnTo>
                    <a:pt x="64" y="59"/>
                  </a:lnTo>
                  <a:lnTo>
                    <a:pt x="64" y="49"/>
                  </a:lnTo>
                  <a:lnTo>
                    <a:pt x="66" y="42"/>
                  </a:lnTo>
                  <a:lnTo>
                    <a:pt x="72" y="32"/>
                  </a:lnTo>
                  <a:lnTo>
                    <a:pt x="77" y="26"/>
                  </a:lnTo>
                  <a:lnTo>
                    <a:pt x="85" y="20"/>
                  </a:lnTo>
                  <a:lnTo>
                    <a:pt x="90" y="20"/>
                  </a:lnTo>
                  <a:lnTo>
                    <a:pt x="101" y="31"/>
                  </a:lnTo>
                  <a:lnTo>
                    <a:pt x="107" y="30"/>
                  </a:lnTo>
                  <a:lnTo>
                    <a:pt x="117" y="24"/>
                  </a:lnTo>
                  <a:lnTo>
                    <a:pt x="128" y="18"/>
                  </a:lnTo>
                  <a:lnTo>
                    <a:pt x="139" y="8"/>
                  </a:lnTo>
                  <a:lnTo>
                    <a:pt x="143" y="5"/>
                  </a:lnTo>
                  <a:lnTo>
                    <a:pt x="148" y="3"/>
                  </a:lnTo>
                  <a:lnTo>
                    <a:pt x="159"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0" name="Freeform 88">
              <a:extLst>
                <a:ext uri="{FF2B5EF4-FFF2-40B4-BE49-F238E27FC236}">
                  <a16:creationId xmlns:a16="http://schemas.microsoft.com/office/drawing/2014/main" id="{2C793940-25DC-9F05-C1E7-F9B62699733A}"/>
                </a:ext>
              </a:extLst>
            </p:cNvPr>
            <p:cNvSpPr>
              <a:spLocks/>
            </p:cNvSpPr>
            <p:nvPr/>
          </p:nvSpPr>
          <p:spPr bwMode="auto">
            <a:xfrm>
              <a:off x="2873587" y="4468111"/>
              <a:ext cx="595039" cy="481306"/>
            </a:xfrm>
            <a:custGeom>
              <a:avLst/>
              <a:gdLst/>
              <a:ahLst/>
              <a:cxnLst>
                <a:cxn ang="0">
                  <a:pos x="223" y="8"/>
                </a:cxn>
                <a:cxn ang="0">
                  <a:pos x="252" y="21"/>
                </a:cxn>
                <a:cxn ang="0">
                  <a:pos x="273" y="45"/>
                </a:cxn>
                <a:cxn ang="0">
                  <a:pos x="293" y="79"/>
                </a:cxn>
                <a:cxn ang="0">
                  <a:pos x="304" y="103"/>
                </a:cxn>
                <a:cxn ang="0">
                  <a:pos x="344" y="118"/>
                </a:cxn>
                <a:cxn ang="0">
                  <a:pos x="358" y="124"/>
                </a:cxn>
                <a:cxn ang="0">
                  <a:pos x="343" y="138"/>
                </a:cxn>
                <a:cxn ang="0">
                  <a:pos x="307" y="145"/>
                </a:cxn>
                <a:cxn ang="0">
                  <a:pos x="277" y="146"/>
                </a:cxn>
                <a:cxn ang="0">
                  <a:pos x="250" y="132"/>
                </a:cxn>
                <a:cxn ang="0">
                  <a:pos x="230" y="132"/>
                </a:cxn>
                <a:cxn ang="0">
                  <a:pos x="229" y="124"/>
                </a:cxn>
                <a:cxn ang="0">
                  <a:pos x="237" y="109"/>
                </a:cxn>
                <a:cxn ang="0">
                  <a:pos x="230" y="103"/>
                </a:cxn>
                <a:cxn ang="0">
                  <a:pos x="210" y="118"/>
                </a:cxn>
                <a:cxn ang="0">
                  <a:pos x="199" y="144"/>
                </a:cxn>
                <a:cxn ang="0">
                  <a:pos x="203" y="159"/>
                </a:cxn>
                <a:cxn ang="0">
                  <a:pos x="198" y="160"/>
                </a:cxn>
                <a:cxn ang="0">
                  <a:pos x="194" y="165"/>
                </a:cxn>
                <a:cxn ang="0">
                  <a:pos x="197" y="173"/>
                </a:cxn>
                <a:cxn ang="0">
                  <a:pos x="206" y="173"/>
                </a:cxn>
                <a:cxn ang="0">
                  <a:pos x="213" y="176"/>
                </a:cxn>
                <a:cxn ang="0">
                  <a:pos x="223" y="206"/>
                </a:cxn>
                <a:cxn ang="0">
                  <a:pos x="205" y="219"/>
                </a:cxn>
                <a:cxn ang="0">
                  <a:pos x="186" y="237"/>
                </a:cxn>
                <a:cxn ang="0">
                  <a:pos x="172" y="261"/>
                </a:cxn>
                <a:cxn ang="0">
                  <a:pos x="168" y="277"/>
                </a:cxn>
                <a:cxn ang="0">
                  <a:pos x="163" y="281"/>
                </a:cxn>
                <a:cxn ang="0">
                  <a:pos x="152" y="292"/>
                </a:cxn>
                <a:cxn ang="0">
                  <a:pos x="145" y="284"/>
                </a:cxn>
                <a:cxn ang="0">
                  <a:pos x="135" y="274"/>
                </a:cxn>
                <a:cxn ang="0">
                  <a:pos x="101" y="264"/>
                </a:cxn>
                <a:cxn ang="0">
                  <a:pos x="94" y="262"/>
                </a:cxn>
                <a:cxn ang="0">
                  <a:pos x="84" y="244"/>
                </a:cxn>
                <a:cxn ang="0">
                  <a:pos x="66" y="230"/>
                </a:cxn>
                <a:cxn ang="0">
                  <a:pos x="55" y="210"/>
                </a:cxn>
                <a:cxn ang="0">
                  <a:pos x="38" y="206"/>
                </a:cxn>
                <a:cxn ang="0">
                  <a:pos x="26" y="198"/>
                </a:cxn>
                <a:cxn ang="0">
                  <a:pos x="16" y="192"/>
                </a:cxn>
                <a:cxn ang="0">
                  <a:pos x="12" y="180"/>
                </a:cxn>
                <a:cxn ang="0">
                  <a:pos x="0" y="161"/>
                </a:cxn>
                <a:cxn ang="0">
                  <a:pos x="6" y="151"/>
                </a:cxn>
                <a:cxn ang="0">
                  <a:pos x="15" y="148"/>
                </a:cxn>
                <a:cxn ang="0">
                  <a:pos x="16" y="137"/>
                </a:cxn>
                <a:cxn ang="0">
                  <a:pos x="11" y="125"/>
                </a:cxn>
                <a:cxn ang="0">
                  <a:pos x="15" y="109"/>
                </a:cxn>
                <a:cxn ang="0">
                  <a:pos x="22" y="101"/>
                </a:cxn>
                <a:cxn ang="0">
                  <a:pos x="27" y="89"/>
                </a:cxn>
                <a:cxn ang="0">
                  <a:pos x="43" y="89"/>
                </a:cxn>
                <a:cxn ang="0">
                  <a:pos x="57" y="86"/>
                </a:cxn>
                <a:cxn ang="0">
                  <a:pos x="76" y="76"/>
                </a:cxn>
                <a:cxn ang="0">
                  <a:pos x="77" y="62"/>
                </a:cxn>
                <a:cxn ang="0">
                  <a:pos x="101" y="55"/>
                </a:cxn>
                <a:cxn ang="0">
                  <a:pos x="108" y="47"/>
                </a:cxn>
                <a:cxn ang="0">
                  <a:pos x="112" y="40"/>
                </a:cxn>
                <a:cxn ang="0">
                  <a:pos x="139" y="35"/>
                </a:cxn>
                <a:cxn ang="0">
                  <a:pos x="156" y="32"/>
                </a:cxn>
                <a:cxn ang="0">
                  <a:pos x="163" y="28"/>
                </a:cxn>
                <a:cxn ang="0">
                  <a:pos x="184" y="16"/>
                </a:cxn>
                <a:cxn ang="0">
                  <a:pos x="197" y="12"/>
                </a:cxn>
                <a:cxn ang="0">
                  <a:pos x="206" y="0"/>
                </a:cxn>
              </a:cxnLst>
              <a:rect l="0" t="0" r="r" b="b"/>
              <a:pathLst>
                <a:path w="361" h="292">
                  <a:moveTo>
                    <a:pt x="206" y="0"/>
                  </a:moveTo>
                  <a:lnTo>
                    <a:pt x="214" y="2"/>
                  </a:lnTo>
                  <a:lnTo>
                    <a:pt x="223" y="8"/>
                  </a:lnTo>
                  <a:lnTo>
                    <a:pt x="232" y="16"/>
                  </a:lnTo>
                  <a:lnTo>
                    <a:pt x="241" y="20"/>
                  </a:lnTo>
                  <a:lnTo>
                    <a:pt x="252" y="21"/>
                  </a:lnTo>
                  <a:lnTo>
                    <a:pt x="261" y="25"/>
                  </a:lnTo>
                  <a:lnTo>
                    <a:pt x="268" y="33"/>
                  </a:lnTo>
                  <a:lnTo>
                    <a:pt x="273" y="45"/>
                  </a:lnTo>
                  <a:lnTo>
                    <a:pt x="281" y="59"/>
                  </a:lnTo>
                  <a:lnTo>
                    <a:pt x="287" y="71"/>
                  </a:lnTo>
                  <a:lnTo>
                    <a:pt x="293" y="79"/>
                  </a:lnTo>
                  <a:lnTo>
                    <a:pt x="299" y="86"/>
                  </a:lnTo>
                  <a:lnTo>
                    <a:pt x="301" y="94"/>
                  </a:lnTo>
                  <a:lnTo>
                    <a:pt x="304" y="103"/>
                  </a:lnTo>
                  <a:lnTo>
                    <a:pt x="309" y="109"/>
                  </a:lnTo>
                  <a:lnTo>
                    <a:pt x="320" y="113"/>
                  </a:lnTo>
                  <a:lnTo>
                    <a:pt x="344" y="118"/>
                  </a:lnTo>
                  <a:lnTo>
                    <a:pt x="353" y="120"/>
                  </a:lnTo>
                  <a:lnTo>
                    <a:pt x="355" y="121"/>
                  </a:lnTo>
                  <a:lnTo>
                    <a:pt x="358" y="124"/>
                  </a:lnTo>
                  <a:lnTo>
                    <a:pt x="361" y="129"/>
                  </a:lnTo>
                  <a:lnTo>
                    <a:pt x="354" y="133"/>
                  </a:lnTo>
                  <a:lnTo>
                    <a:pt x="343" y="138"/>
                  </a:lnTo>
                  <a:lnTo>
                    <a:pt x="328" y="148"/>
                  </a:lnTo>
                  <a:lnTo>
                    <a:pt x="316" y="148"/>
                  </a:lnTo>
                  <a:lnTo>
                    <a:pt x="307" y="145"/>
                  </a:lnTo>
                  <a:lnTo>
                    <a:pt x="296" y="144"/>
                  </a:lnTo>
                  <a:lnTo>
                    <a:pt x="287" y="146"/>
                  </a:lnTo>
                  <a:lnTo>
                    <a:pt x="277" y="146"/>
                  </a:lnTo>
                  <a:lnTo>
                    <a:pt x="266" y="142"/>
                  </a:lnTo>
                  <a:lnTo>
                    <a:pt x="257" y="134"/>
                  </a:lnTo>
                  <a:lnTo>
                    <a:pt x="250" y="132"/>
                  </a:lnTo>
                  <a:lnTo>
                    <a:pt x="246" y="130"/>
                  </a:lnTo>
                  <a:lnTo>
                    <a:pt x="241" y="132"/>
                  </a:lnTo>
                  <a:lnTo>
                    <a:pt x="230" y="132"/>
                  </a:lnTo>
                  <a:lnTo>
                    <a:pt x="227" y="130"/>
                  </a:lnTo>
                  <a:lnTo>
                    <a:pt x="227" y="126"/>
                  </a:lnTo>
                  <a:lnTo>
                    <a:pt x="229" y="124"/>
                  </a:lnTo>
                  <a:lnTo>
                    <a:pt x="233" y="120"/>
                  </a:lnTo>
                  <a:lnTo>
                    <a:pt x="237" y="111"/>
                  </a:lnTo>
                  <a:lnTo>
                    <a:pt x="237" y="109"/>
                  </a:lnTo>
                  <a:lnTo>
                    <a:pt x="236" y="106"/>
                  </a:lnTo>
                  <a:lnTo>
                    <a:pt x="233" y="103"/>
                  </a:lnTo>
                  <a:lnTo>
                    <a:pt x="230" y="103"/>
                  </a:lnTo>
                  <a:lnTo>
                    <a:pt x="227" y="105"/>
                  </a:lnTo>
                  <a:lnTo>
                    <a:pt x="223" y="107"/>
                  </a:lnTo>
                  <a:lnTo>
                    <a:pt x="210" y="118"/>
                  </a:lnTo>
                  <a:lnTo>
                    <a:pt x="199" y="128"/>
                  </a:lnTo>
                  <a:lnTo>
                    <a:pt x="198" y="136"/>
                  </a:lnTo>
                  <a:lnTo>
                    <a:pt x="199" y="144"/>
                  </a:lnTo>
                  <a:lnTo>
                    <a:pt x="202" y="153"/>
                  </a:lnTo>
                  <a:lnTo>
                    <a:pt x="203" y="156"/>
                  </a:lnTo>
                  <a:lnTo>
                    <a:pt x="203" y="159"/>
                  </a:lnTo>
                  <a:lnTo>
                    <a:pt x="202" y="159"/>
                  </a:lnTo>
                  <a:lnTo>
                    <a:pt x="201" y="160"/>
                  </a:lnTo>
                  <a:lnTo>
                    <a:pt x="198" y="160"/>
                  </a:lnTo>
                  <a:lnTo>
                    <a:pt x="197" y="161"/>
                  </a:lnTo>
                  <a:lnTo>
                    <a:pt x="194" y="163"/>
                  </a:lnTo>
                  <a:lnTo>
                    <a:pt x="194" y="165"/>
                  </a:lnTo>
                  <a:lnTo>
                    <a:pt x="193" y="167"/>
                  </a:lnTo>
                  <a:lnTo>
                    <a:pt x="194" y="169"/>
                  </a:lnTo>
                  <a:lnTo>
                    <a:pt x="197" y="173"/>
                  </a:lnTo>
                  <a:lnTo>
                    <a:pt x="198" y="175"/>
                  </a:lnTo>
                  <a:lnTo>
                    <a:pt x="203" y="175"/>
                  </a:lnTo>
                  <a:lnTo>
                    <a:pt x="206" y="173"/>
                  </a:lnTo>
                  <a:lnTo>
                    <a:pt x="209" y="173"/>
                  </a:lnTo>
                  <a:lnTo>
                    <a:pt x="211" y="175"/>
                  </a:lnTo>
                  <a:lnTo>
                    <a:pt x="213" y="176"/>
                  </a:lnTo>
                  <a:lnTo>
                    <a:pt x="219" y="184"/>
                  </a:lnTo>
                  <a:lnTo>
                    <a:pt x="223" y="195"/>
                  </a:lnTo>
                  <a:lnTo>
                    <a:pt x="223" y="206"/>
                  </a:lnTo>
                  <a:lnTo>
                    <a:pt x="218" y="213"/>
                  </a:lnTo>
                  <a:lnTo>
                    <a:pt x="211" y="217"/>
                  </a:lnTo>
                  <a:lnTo>
                    <a:pt x="205" y="219"/>
                  </a:lnTo>
                  <a:lnTo>
                    <a:pt x="197" y="222"/>
                  </a:lnTo>
                  <a:lnTo>
                    <a:pt x="189" y="229"/>
                  </a:lnTo>
                  <a:lnTo>
                    <a:pt x="186" y="237"/>
                  </a:lnTo>
                  <a:lnTo>
                    <a:pt x="186" y="245"/>
                  </a:lnTo>
                  <a:lnTo>
                    <a:pt x="183" y="250"/>
                  </a:lnTo>
                  <a:lnTo>
                    <a:pt x="172" y="261"/>
                  </a:lnTo>
                  <a:lnTo>
                    <a:pt x="170" y="268"/>
                  </a:lnTo>
                  <a:lnTo>
                    <a:pt x="170" y="274"/>
                  </a:lnTo>
                  <a:lnTo>
                    <a:pt x="168" y="277"/>
                  </a:lnTo>
                  <a:lnTo>
                    <a:pt x="167" y="279"/>
                  </a:lnTo>
                  <a:lnTo>
                    <a:pt x="166" y="279"/>
                  </a:lnTo>
                  <a:lnTo>
                    <a:pt x="163" y="281"/>
                  </a:lnTo>
                  <a:lnTo>
                    <a:pt x="160" y="283"/>
                  </a:lnTo>
                  <a:lnTo>
                    <a:pt x="159" y="285"/>
                  </a:lnTo>
                  <a:lnTo>
                    <a:pt x="152" y="292"/>
                  </a:lnTo>
                  <a:lnTo>
                    <a:pt x="150" y="291"/>
                  </a:lnTo>
                  <a:lnTo>
                    <a:pt x="147" y="288"/>
                  </a:lnTo>
                  <a:lnTo>
                    <a:pt x="145" y="284"/>
                  </a:lnTo>
                  <a:lnTo>
                    <a:pt x="143" y="280"/>
                  </a:lnTo>
                  <a:lnTo>
                    <a:pt x="140" y="277"/>
                  </a:lnTo>
                  <a:lnTo>
                    <a:pt x="135" y="274"/>
                  </a:lnTo>
                  <a:lnTo>
                    <a:pt x="116" y="266"/>
                  </a:lnTo>
                  <a:lnTo>
                    <a:pt x="108" y="264"/>
                  </a:lnTo>
                  <a:lnTo>
                    <a:pt x="101" y="264"/>
                  </a:lnTo>
                  <a:lnTo>
                    <a:pt x="100" y="266"/>
                  </a:lnTo>
                  <a:lnTo>
                    <a:pt x="97" y="268"/>
                  </a:lnTo>
                  <a:lnTo>
                    <a:pt x="94" y="262"/>
                  </a:lnTo>
                  <a:lnTo>
                    <a:pt x="93" y="258"/>
                  </a:lnTo>
                  <a:lnTo>
                    <a:pt x="90" y="253"/>
                  </a:lnTo>
                  <a:lnTo>
                    <a:pt x="84" y="244"/>
                  </a:lnTo>
                  <a:lnTo>
                    <a:pt x="76" y="238"/>
                  </a:lnTo>
                  <a:lnTo>
                    <a:pt x="69" y="234"/>
                  </a:lnTo>
                  <a:lnTo>
                    <a:pt x="66" y="230"/>
                  </a:lnTo>
                  <a:lnTo>
                    <a:pt x="66" y="219"/>
                  </a:lnTo>
                  <a:lnTo>
                    <a:pt x="59" y="213"/>
                  </a:lnTo>
                  <a:lnTo>
                    <a:pt x="55" y="210"/>
                  </a:lnTo>
                  <a:lnTo>
                    <a:pt x="50" y="207"/>
                  </a:lnTo>
                  <a:lnTo>
                    <a:pt x="42" y="206"/>
                  </a:lnTo>
                  <a:lnTo>
                    <a:pt x="38" y="206"/>
                  </a:lnTo>
                  <a:lnTo>
                    <a:pt x="34" y="204"/>
                  </a:lnTo>
                  <a:lnTo>
                    <a:pt x="29" y="199"/>
                  </a:lnTo>
                  <a:lnTo>
                    <a:pt x="26" y="198"/>
                  </a:lnTo>
                  <a:lnTo>
                    <a:pt x="23" y="198"/>
                  </a:lnTo>
                  <a:lnTo>
                    <a:pt x="18" y="195"/>
                  </a:lnTo>
                  <a:lnTo>
                    <a:pt x="16" y="192"/>
                  </a:lnTo>
                  <a:lnTo>
                    <a:pt x="16" y="187"/>
                  </a:lnTo>
                  <a:lnTo>
                    <a:pt x="15" y="184"/>
                  </a:lnTo>
                  <a:lnTo>
                    <a:pt x="12" y="180"/>
                  </a:lnTo>
                  <a:lnTo>
                    <a:pt x="7" y="173"/>
                  </a:lnTo>
                  <a:lnTo>
                    <a:pt x="3" y="168"/>
                  </a:lnTo>
                  <a:lnTo>
                    <a:pt x="0" y="161"/>
                  </a:lnTo>
                  <a:lnTo>
                    <a:pt x="2" y="155"/>
                  </a:lnTo>
                  <a:lnTo>
                    <a:pt x="3" y="152"/>
                  </a:lnTo>
                  <a:lnTo>
                    <a:pt x="6" y="151"/>
                  </a:lnTo>
                  <a:lnTo>
                    <a:pt x="7" y="149"/>
                  </a:lnTo>
                  <a:lnTo>
                    <a:pt x="10" y="148"/>
                  </a:lnTo>
                  <a:lnTo>
                    <a:pt x="15" y="148"/>
                  </a:lnTo>
                  <a:lnTo>
                    <a:pt x="18" y="145"/>
                  </a:lnTo>
                  <a:lnTo>
                    <a:pt x="18" y="141"/>
                  </a:lnTo>
                  <a:lnTo>
                    <a:pt x="16" y="137"/>
                  </a:lnTo>
                  <a:lnTo>
                    <a:pt x="12" y="129"/>
                  </a:lnTo>
                  <a:lnTo>
                    <a:pt x="11" y="128"/>
                  </a:lnTo>
                  <a:lnTo>
                    <a:pt x="11" y="125"/>
                  </a:lnTo>
                  <a:lnTo>
                    <a:pt x="14" y="120"/>
                  </a:lnTo>
                  <a:lnTo>
                    <a:pt x="15" y="116"/>
                  </a:lnTo>
                  <a:lnTo>
                    <a:pt x="15" y="109"/>
                  </a:lnTo>
                  <a:lnTo>
                    <a:pt x="16" y="106"/>
                  </a:lnTo>
                  <a:lnTo>
                    <a:pt x="16" y="103"/>
                  </a:lnTo>
                  <a:lnTo>
                    <a:pt x="22" y="101"/>
                  </a:lnTo>
                  <a:lnTo>
                    <a:pt x="24" y="95"/>
                  </a:lnTo>
                  <a:lnTo>
                    <a:pt x="26" y="91"/>
                  </a:lnTo>
                  <a:lnTo>
                    <a:pt x="27" y="89"/>
                  </a:lnTo>
                  <a:lnTo>
                    <a:pt x="31" y="85"/>
                  </a:lnTo>
                  <a:lnTo>
                    <a:pt x="35" y="85"/>
                  </a:lnTo>
                  <a:lnTo>
                    <a:pt x="43" y="89"/>
                  </a:lnTo>
                  <a:lnTo>
                    <a:pt x="46" y="89"/>
                  </a:lnTo>
                  <a:lnTo>
                    <a:pt x="50" y="87"/>
                  </a:lnTo>
                  <a:lnTo>
                    <a:pt x="57" y="86"/>
                  </a:lnTo>
                  <a:lnTo>
                    <a:pt x="66" y="83"/>
                  </a:lnTo>
                  <a:lnTo>
                    <a:pt x="73" y="80"/>
                  </a:lnTo>
                  <a:lnTo>
                    <a:pt x="76" y="76"/>
                  </a:lnTo>
                  <a:lnTo>
                    <a:pt x="76" y="72"/>
                  </a:lnTo>
                  <a:lnTo>
                    <a:pt x="77" y="67"/>
                  </a:lnTo>
                  <a:lnTo>
                    <a:pt x="77" y="62"/>
                  </a:lnTo>
                  <a:lnTo>
                    <a:pt x="76" y="56"/>
                  </a:lnTo>
                  <a:lnTo>
                    <a:pt x="96" y="56"/>
                  </a:lnTo>
                  <a:lnTo>
                    <a:pt x="101" y="55"/>
                  </a:lnTo>
                  <a:lnTo>
                    <a:pt x="104" y="54"/>
                  </a:lnTo>
                  <a:lnTo>
                    <a:pt x="105" y="52"/>
                  </a:lnTo>
                  <a:lnTo>
                    <a:pt x="108" y="47"/>
                  </a:lnTo>
                  <a:lnTo>
                    <a:pt x="108" y="43"/>
                  </a:lnTo>
                  <a:lnTo>
                    <a:pt x="109" y="41"/>
                  </a:lnTo>
                  <a:lnTo>
                    <a:pt x="112" y="40"/>
                  </a:lnTo>
                  <a:lnTo>
                    <a:pt x="124" y="40"/>
                  </a:lnTo>
                  <a:lnTo>
                    <a:pt x="132" y="39"/>
                  </a:lnTo>
                  <a:lnTo>
                    <a:pt x="139" y="35"/>
                  </a:lnTo>
                  <a:lnTo>
                    <a:pt x="147" y="33"/>
                  </a:lnTo>
                  <a:lnTo>
                    <a:pt x="154" y="33"/>
                  </a:lnTo>
                  <a:lnTo>
                    <a:pt x="156" y="32"/>
                  </a:lnTo>
                  <a:lnTo>
                    <a:pt x="158" y="32"/>
                  </a:lnTo>
                  <a:lnTo>
                    <a:pt x="160" y="31"/>
                  </a:lnTo>
                  <a:lnTo>
                    <a:pt x="163" y="28"/>
                  </a:lnTo>
                  <a:lnTo>
                    <a:pt x="167" y="25"/>
                  </a:lnTo>
                  <a:lnTo>
                    <a:pt x="175" y="18"/>
                  </a:lnTo>
                  <a:lnTo>
                    <a:pt x="184" y="16"/>
                  </a:lnTo>
                  <a:lnTo>
                    <a:pt x="193" y="14"/>
                  </a:lnTo>
                  <a:lnTo>
                    <a:pt x="195" y="13"/>
                  </a:lnTo>
                  <a:lnTo>
                    <a:pt x="197" y="12"/>
                  </a:lnTo>
                  <a:lnTo>
                    <a:pt x="201" y="4"/>
                  </a:lnTo>
                  <a:lnTo>
                    <a:pt x="203" y="1"/>
                  </a:lnTo>
                  <a:lnTo>
                    <a:pt x="206"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41" name="Freeform 89">
              <a:extLst>
                <a:ext uri="{FF2B5EF4-FFF2-40B4-BE49-F238E27FC236}">
                  <a16:creationId xmlns:a16="http://schemas.microsoft.com/office/drawing/2014/main" id="{3B8CB2E9-1958-6713-2A6D-3042D7940A19}"/>
                </a:ext>
              </a:extLst>
            </p:cNvPr>
            <p:cNvSpPr>
              <a:spLocks/>
            </p:cNvSpPr>
            <p:nvPr/>
          </p:nvSpPr>
          <p:spPr bwMode="auto">
            <a:xfrm>
              <a:off x="3066440" y="3172541"/>
              <a:ext cx="1008766" cy="1213155"/>
            </a:xfrm>
            <a:custGeom>
              <a:avLst/>
              <a:gdLst/>
              <a:ahLst/>
              <a:cxnLst>
                <a:cxn ang="0">
                  <a:pos x="386" y="27"/>
                </a:cxn>
                <a:cxn ang="0">
                  <a:pos x="352" y="117"/>
                </a:cxn>
                <a:cxn ang="0">
                  <a:pos x="335" y="226"/>
                </a:cxn>
                <a:cxn ang="0">
                  <a:pos x="319" y="332"/>
                </a:cxn>
                <a:cxn ang="0">
                  <a:pos x="246" y="388"/>
                </a:cxn>
                <a:cxn ang="0">
                  <a:pos x="203" y="384"/>
                </a:cxn>
                <a:cxn ang="0">
                  <a:pos x="256" y="418"/>
                </a:cxn>
                <a:cxn ang="0">
                  <a:pos x="293" y="410"/>
                </a:cxn>
                <a:cxn ang="0">
                  <a:pos x="359" y="345"/>
                </a:cxn>
                <a:cxn ang="0">
                  <a:pos x="383" y="286"/>
                </a:cxn>
                <a:cxn ang="0">
                  <a:pos x="425" y="319"/>
                </a:cxn>
                <a:cxn ang="0">
                  <a:pos x="414" y="364"/>
                </a:cxn>
                <a:cxn ang="0">
                  <a:pos x="424" y="361"/>
                </a:cxn>
                <a:cxn ang="0">
                  <a:pos x="440" y="319"/>
                </a:cxn>
                <a:cxn ang="0">
                  <a:pos x="395" y="264"/>
                </a:cxn>
                <a:cxn ang="0">
                  <a:pos x="352" y="255"/>
                </a:cxn>
                <a:cxn ang="0">
                  <a:pos x="379" y="185"/>
                </a:cxn>
                <a:cxn ang="0">
                  <a:pos x="373" y="116"/>
                </a:cxn>
                <a:cxn ang="0">
                  <a:pos x="406" y="86"/>
                </a:cxn>
                <a:cxn ang="0">
                  <a:pos x="440" y="36"/>
                </a:cxn>
                <a:cxn ang="0">
                  <a:pos x="425" y="109"/>
                </a:cxn>
                <a:cxn ang="0">
                  <a:pos x="465" y="151"/>
                </a:cxn>
                <a:cxn ang="0">
                  <a:pos x="473" y="144"/>
                </a:cxn>
                <a:cxn ang="0">
                  <a:pos x="445" y="93"/>
                </a:cxn>
                <a:cxn ang="0">
                  <a:pos x="480" y="105"/>
                </a:cxn>
                <a:cxn ang="0">
                  <a:pos x="494" y="77"/>
                </a:cxn>
                <a:cxn ang="0">
                  <a:pos x="527" y="113"/>
                </a:cxn>
                <a:cxn ang="0">
                  <a:pos x="504" y="131"/>
                </a:cxn>
                <a:cxn ang="0">
                  <a:pos x="519" y="164"/>
                </a:cxn>
                <a:cxn ang="0">
                  <a:pos x="486" y="232"/>
                </a:cxn>
                <a:cxn ang="0">
                  <a:pos x="510" y="283"/>
                </a:cxn>
                <a:cxn ang="0">
                  <a:pos x="539" y="287"/>
                </a:cxn>
                <a:cxn ang="0">
                  <a:pos x="557" y="330"/>
                </a:cxn>
                <a:cxn ang="0">
                  <a:pos x="551" y="354"/>
                </a:cxn>
                <a:cxn ang="0">
                  <a:pos x="537" y="404"/>
                </a:cxn>
                <a:cxn ang="0">
                  <a:pos x="550" y="460"/>
                </a:cxn>
                <a:cxn ang="0">
                  <a:pos x="580" y="538"/>
                </a:cxn>
                <a:cxn ang="0">
                  <a:pos x="596" y="579"/>
                </a:cxn>
                <a:cxn ang="0">
                  <a:pos x="589" y="644"/>
                </a:cxn>
                <a:cxn ang="0">
                  <a:pos x="594" y="679"/>
                </a:cxn>
                <a:cxn ang="0">
                  <a:pos x="560" y="736"/>
                </a:cxn>
                <a:cxn ang="0">
                  <a:pos x="494" y="697"/>
                </a:cxn>
                <a:cxn ang="0">
                  <a:pos x="439" y="685"/>
                </a:cxn>
                <a:cxn ang="0">
                  <a:pos x="352" y="662"/>
                </a:cxn>
                <a:cxn ang="0">
                  <a:pos x="269" y="632"/>
                </a:cxn>
                <a:cxn ang="0">
                  <a:pos x="211" y="592"/>
                </a:cxn>
                <a:cxn ang="0">
                  <a:pos x="132" y="528"/>
                </a:cxn>
                <a:cxn ang="0">
                  <a:pos x="43" y="484"/>
                </a:cxn>
                <a:cxn ang="0">
                  <a:pos x="8" y="447"/>
                </a:cxn>
                <a:cxn ang="0">
                  <a:pos x="61" y="353"/>
                </a:cxn>
                <a:cxn ang="0">
                  <a:pos x="152" y="301"/>
                </a:cxn>
                <a:cxn ang="0">
                  <a:pos x="163" y="241"/>
                </a:cxn>
                <a:cxn ang="0">
                  <a:pos x="183" y="214"/>
                </a:cxn>
                <a:cxn ang="0">
                  <a:pos x="226" y="275"/>
                </a:cxn>
                <a:cxn ang="0">
                  <a:pos x="234" y="214"/>
                </a:cxn>
                <a:cxn ang="0">
                  <a:pos x="213" y="181"/>
                </a:cxn>
                <a:cxn ang="0">
                  <a:pos x="248" y="120"/>
                </a:cxn>
                <a:cxn ang="0">
                  <a:pos x="262" y="86"/>
                </a:cxn>
                <a:cxn ang="0">
                  <a:pos x="330" y="1"/>
                </a:cxn>
              </a:cxnLst>
              <a:rect l="0" t="0" r="r" b="b"/>
              <a:pathLst>
                <a:path w="612" h="736">
                  <a:moveTo>
                    <a:pt x="332" y="0"/>
                  </a:moveTo>
                  <a:lnTo>
                    <a:pt x="335" y="0"/>
                  </a:lnTo>
                  <a:lnTo>
                    <a:pt x="336" y="1"/>
                  </a:lnTo>
                  <a:lnTo>
                    <a:pt x="342" y="4"/>
                  </a:lnTo>
                  <a:lnTo>
                    <a:pt x="352" y="7"/>
                  </a:lnTo>
                  <a:lnTo>
                    <a:pt x="365" y="11"/>
                  </a:lnTo>
                  <a:lnTo>
                    <a:pt x="371" y="15"/>
                  </a:lnTo>
                  <a:lnTo>
                    <a:pt x="377" y="20"/>
                  </a:lnTo>
                  <a:lnTo>
                    <a:pt x="379" y="22"/>
                  </a:lnTo>
                  <a:lnTo>
                    <a:pt x="383" y="24"/>
                  </a:lnTo>
                  <a:lnTo>
                    <a:pt x="386" y="27"/>
                  </a:lnTo>
                  <a:lnTo>
                    <a:pt x="389" y="28"/>
                  </a:lnTo>
                  <a:lnTo>
                    <a:pt x="389" y="34"/>
                  </a:lnTo>
                  <a:lnTo>
                    <a:pt x="386" y="45"/>
                  </a:lnTo>
                  <a:lnTo>
                    <a:pt x="383" y="61"/>
                  </a:lnTo>
                  <a:lnTo>
                    <a:pt x="381" y="70"/>
                  </a:lnTo>
                  <a:lnTo>
                    <a:pt x="374" y="81"/>
                  </a:lnTo>
                  <a:lnTo>
                    <a:pt x="366" y="92"/>
                  </a:lnTo>
                  <a:lnTo>
                    <a:pt x="358" y="101"/>
                  </a:lnTo>
                  <a:lnTo>
                    <a:pt x="350" y="109"/>
                  </a:lnTo>
                  <a:lnTo>
                    <a:pt x="350" y="112"/>
                  </a:lnTo>
                  <a:lnTo>
                    <a:pt x="352" y="117"/>
                  </a:lnTo>
                  <a:lnTo>
                    <a:pt x="355" y="125"/>
                  </a:lnTo>
                  <a:lnTo>
                    <a:pt x="358" y="139"/>
                  </a:lnTo>
                  <a:lnTo>
                    <a:pt x="359" y="151"/>
                  </a:lnTo>
                  <a:lnTo>
                    <a:pt x="358" y="159"/>
                  </a:lnTo>
                  <a:lnTo>
                    <a:pt x="354" y="167"/>
                  </a:lnTo>
                  <a:lnTo>
                    <a:pt x="348" y="179"/>
                  </a:lnTo>
                  <a:lnTo>
                    <a:pt x="344" y="191"/>
                  </a:lnTo>
                  <a:lnTo>
                    <a:pt x="342" y="201"/>
                  </a:lnTo>
                  <a:lnTo>
                    <a:pt x="342" y="209"/>
                  </a:lnTo>
                  <a:lnTo>
                    <a:pt x="339" y="218"/>
                  </a:lnTo>
                  <a:lnTo>
                    <a:pt x="335" y="226"/>
                  </a:lnTo>
                  <a:lnTo>
                    <a:pt x="331" y="236"/>
                  </a:lnTo>
                  <a:lnTo>
                    <a:pt x="328" y="248"/>
                  </a:lnTo>
                  <a:lnTo>
                    <a:pt x="324" y="261"/>
                  </a:lnTo>
                  <a:lnTo>
                    <a:pt x="324" y="271"/>
                  </a:lnTo>
                  <a:lnTo>
                    <a:pt x="328" y="280"/>
                  </a:lnTo>
                  <a:lnTo>
                    <a:pt x="335" y="290"/>
                  </a:lnTo>
                  <a:lnTo>
                    <a:pt x="338" y="297"/>
                  </a:lnTo>
                  <a:lnTo>
                    <a:pt x="338" y="302"/>
                  </a:lnTo>
                  <a:lnTo>
                    <a:pt x="320" y="319"/>
                  </a:lnTo>
                  <a:lnTo>
                    <a:pt x="318" y="326"/>
                  </a:lnTo>
                  <a:lnTo>
                    <a:pt x="319" y="332"/>
                  </a:lnTo>
                  <a:lnTo>
                    <a:pt x="319" y="338"/>
                  </a:lnTo>
                  <a:lnTo>
                    <a:pt x="318" y="345"/>
                  </a:lnTo>
                  <a:lnTo>
                    <a:pt x="315" y="348"/>
                  </a:lnTo>
                  <a:lnTo>
                    <a:pt x="313" y="350"/>
                  </a:lnTo>
                  <a:lnTo>
                    <a:pt x="308" y="350"/>
                  </a:lnTo>
                  <a:lnTo>
                    <a:pt x="303" y="353"/>
                  </a:lnTo>
                  <a:lnTo>
                    <a:pt x="288" y="368"/>
                  </a:lnTo>
                  <a:lnTo>
                    <a:pt x="281" y="377"/>
                  </a:lnTo>
                  <a:lnTo>
                    <a:pt x="275" y="383"/>
                  </a:lnTo>
                  <a:lnTo>
                    <a:pt x="268" y="385"/>
                  </a:lnTo>
                  <a:lnTo>
                    <a:pt x="246" y="388"/>
                  </a:lnTo>
                  <a:lnTo>
                    <a:pt x="234" y="388"/>
                  </a:lnTo>
                  <a:lnTo>
                    <a:pt x="231" y="387"/>
                  </a:lnTo>
                  <a:lnTo>
                    <a:pt x="229" y="384"/>
                  </a:lnTo>
                  <a:lnTo>
                    <a:pt x="226" y="380"/>
                  </a:lnTo>
                  <a:lnTo>
                    <a:pt x="225" y="377"/>
                  </a:lnTo>
                  <a:lnTo>
                    <a:pt x="219" y="375"/>
                  </a:lnTo>
                  <a:lnTo>
                    <a:pt x="211" y="375"/>
                  </a:lnTo>
                  <a:lnTo>
                    <a:pt x="209" y="373"/>
                  </a:lnTo>
                  <a:lnTo>
                    <a:pt x="206" y="373"/>
                  </a:lnTo>
                  <a:lnTo>
                    <a:pt x="203" y="376"/>
                  </a:lnTo>
                  <a:lnTo>
                    <a:pt x="203" y="384"/>
                  </a:lnTo>
                  <a:lnTo>
                    <a:pt x="205" y="387"/>
                  </a:lnTo>
                  <a:lnTo>
                    <a:pt x="207" y="391"/>
                  </a:lnTo>
                  <a:lnTo>
                    <a:pt x="210" y="394"/>
                  </a:lnTo>
                  <a:lnTo>
                    <a:pt x="218" y="399"/>
                  </a:lnTo>
                  <a:lnTo>
                    <a:pt x="222" y="403"/>
                  </a:lnTo>
                  <a:lnTo>
                    <a:pt x="223" y="406"/>
                  </a:lnTo>
                  <a:lnTo>
                    <a:pt x="225" y="410"/>
                  </a:lnTo>
                  <a:lnTo>
                    <a:pt x="229" y="412"/>
                  </a:lnTo>
                  <a:lnTo>
                    <a:pt x="238" y="415"/>
                  </a:lnTo>
                  <a:lnTo>
                    <a:pt x="249" y="416"/>
                  </a:lnTo>
                  <a:lnTo>
                    <a:pt x="256" y="418"/>
                  </a:lnTo>
                  <a:lnTo>
                    <a:pt x="258" y="419"/>
                  </a:lnTo>
                  <a:lnTo>
                    <a:pt x="261" y="422"/>
                  </a:lnTo>
                  <a:lnTo>
                    <a:pt x="262" y="425"/>
                  </a:lnTo>
                  <a:lnTo>
                    <a:pt x="265" y="426"/>
                  </a:lnTo>
                  <a:lnTo>
                    <a:pt x="268" y="429"/>
                  </a:lnTo>
                  <a:lnTo>
                    <a:pt x="272" y="430"/>
                  </a:lnTo>
                  <a:lnTo>
                    <a:pt x="275" y="430"/>
                  </a:lnTo>
                  <a:lnTo>
                    <a:pt x="279" y="422"/>
                  </a:lnTo>
                  <a:lnTo>
                    <a:pt x="279" y="418"/>
                  </a:lnTo>
                  <a:lnTo>
                    <a:pt x="283" y="410"/>
                  </a:lnTo>
                  <a:lnTo>
                    <a:pt x="293" y="410"/>
                  </a:lnTo>
                  <a:lnTo>
                    <a:pt x="312" y="404"/>
                  </a:lnTo>
                  <a:lnTo>
                    <a:pt x="318" y="402"/>
                  </a:lnTo>
                  <a:lnTo>
                    <a:pt x="323" y="398"/>
                  </a:lnTo>
                  <a:lnTo>
                    <a:pt x="327" y="391"/>
                  </a:lnTo>
                  <a:lnTo>
                    <a:pt x="334" y="377"/>
                  </a:lnTo>
                  <a:lnTo>
                    <a:pt x="335" y="373"/>
                  </a:lnTo>
                  <a:lnTo>
                    <a:pt x="338" y="371"/>
                  </a:lnTo>
                  <a:lnTo>
                    <a:pt x="340" y="367"/>
                  </a:lnTo>
                  <a:lnTo>
                    <a:pt x="348" y="361"/>
                  </a:lnTo>
                  <a:lnTo>
                    <a:pt x="354" y="354"/>
                  </a:lnTo>
                  <a:lnTo>
                    <a:pt x="359" y="345"/>
                  </a:lnTo>
                  <a:lnTo>
                    <a:pt x="362" y="334"/>
                  </a:lnTo>
                  <a:lnTo>
                    <a:pt x="362" y="329"/>
                  </a:lnTo>
                  <a:lnTo>
                    <a:pt x="361" y="325"/>
                  </a:lnTo>
                  <a:lnTo>
                    <a:pt x="361" y="322"/>
                  </a:lnTo>
                  <a:lnTo>
                    <a:pt x="359" y="319"/>
                  </a:lnTo>
                  <a:lnTo>
                    <a:pt x="359" y="314"/>
                  </a:lnTo>
                  <a:lnTo>
                    <a:pt x="361" y="306"/>
                  </a:lnTo>
                  <a:lnTo>
                    <a:pt x="363" y="297"/>
                  </a:lnTo>
                  <a:lnTo>
                    <a:pt x="367" y="290"/>
                  </a:lnTo>
                  <a:lnTo>
                    <a:pt x="373" y="287"/>
                  </a:lnTo>
                  <a:lnTo>
                    <a:pt x="383" y="286"/>
                  </a:lnTo>
                  <a:lnTo>
                    <a:pt x="397" y="286"/>
                  </a:lnTo>
                  <a:lnTo>
                    <a:pt x="408" y="284"/>
                  </a:lnTo>
                  <a:lnTo>
                    <a:pt x="416" y="284"/>
                  </a:lnTo>
                  <a:lnTo>
                    <a:pt x="416" y="290"/>
                  </a:lnTo>
                  <a:lnTo>
                    <a:pt x="414" y="292"/>
                  </a:lnTo>
                  <a:lnTo>
                    <a:pt x="414" y="295"/>
                  </a:lnTo>
                  <a:lnTo>
                    <a:pt x="416" y="298"/>
                  </a:lnTo>
                  <a:lnTo>
                    <a:pt x="417" y="302"/>
                  </a:lnTo>
                  <a:lnTo>
                    <a:pt x="422" y="310"/>
                  </a:lnTo>
                  <a:lnTo>
                    <a:pt x="426" y="318"/>
                  </a:lnTo>
                  <a:lnTo>
                    <a:pt x="425" y="319"/>
                  </a:lnTo>
                  <a:lnTo>
                    <a:pt x="425" y="321"/>
                  </a:lnTo>
                  <a:lnTo>
                    <a:pt x="424" y="322"/>
                  </a:lnTo>
                  <a:lnTo>
                    <a:pt x="421" y="322"/>
                  </a:lnTo>
                  <a:lnTo>
                    <a:pt x="418" y="325"/>
                  </a:lnTo>
                  <a:lnTo>
                    <a:pt x="418" y="328"/>
                  </a:lnTo>
                  <a:lnTo>
                    <a:pt x="420" y="330"/>
                  </a:lnTo>
                  <a:lnTo>
                    <a:pt x="421" y="334"/>
                  </a:lnTo>
                  <a:lnTo>
                    <a:pt x="421" y="340"/>
                  </a:lnTo>
                  <a:lnTo>
                    <a:pt x="418" y="348"/>
                  </a:lnTo>
                  <a:lnTo>
                    <a:pt x="416" y="354"/>
                  </a:lnTo>
                  <a:lnTo>
                    <a:pt x="414" y="364"/>
                  </a:lnTo>
                  <a:lnTo>
                    <a:pt x="417" y="371"/>
                  </a:lnTo>
                  <a:lnTo>
                    <a:pt x="424" y="376"/>
                  </a:lnTo>
                  <a:lnTo>
                    <a:pt x="443" y="381"/>
                  </a:lnTo>
                  <a:lnTo>
                    <a:pt x="448" y="381"/>
                  </a:lnTo>
                  <a:lnTo>
                    <a:pt x="448" y="379"/>
                  </a:lnTo>
                  <a:lnTo>
                    <a:pt x="444" y="375"/>
                  </a:lnTo>
                  <a:lnTo>
                    <a:pt x="441" y="373"/>
                  </a:lnTo>
                  <a:lnTo>
                    <a:pt x="436" y="373"/>
                  </a:lnTo>
                  <a:lnTo>
                    <a:pt x="432" y="371"/>
                  </a:lnTo>
                  <a:lnTo>
                    <a:pt x="426" y="365"/>
                  </a:lnTo>
                  <a:lnTo>
                    <a:pt x="424" y="361"/>
                  </a:lnTo>
                  <a:lnTo>
                    <a:pt x="424" y="354"/>
                  </a:lnTo>
                  <a:lnTo>
                    <a:pt x="425" y="352"/>
                  </a:lnTo>
                  <a:lnTo>
                    <a:pt x="426" y="348"/>
                  </a:lnTo>
                  <a:lnTo>
                    <a:pt x="429" y="342"/>
                  </a:lnTo>
                  <a:lnTo>
                    <a:pt x="432" y="341"/>
                  </a:lnTo>
                  <a:lnTo>
                    <a:pt x="433" y="338"/>
                  </a:lnTo>
                  <a:lnTo>
                    <a:pt x="436" y="337"/>
                  </a:lnTo>
                  <a:lnTo>
                    <a:pt x="441" y="332"/>
                  </a:lnTo>
                  <a:lnTo>
                    <a:pt x="443" y="328"/>
                  </a:lnTo>
                  <a:lnTo>
                    <a:pt x="443" y="323"/>
                  </a:lnTo>
                  <a:lnTo>
                    <a:pt x="440" y="319"/>
                  </a:lnTo>
                  <a:lnTo>
                    <a:pt x="437" y="311"/>
                  </a:lnTo>
                  <a:lnTo>
                    <a:pt x="437" y="303"/>
                  </a:lnTo>
                  <a:lnTo>
                    <a:pt x="439" y="297"/>
                  </a:lnTo>
                  <a:lnTo>
                    <a:pt x="437" y="292"/>
                  </a:lnTo>
                  <a:lnTo>
                    <a:pt x="432" y="287"/>
                  </a:lnTo>
                  <a:lnTo>
                    <a:pt x="424" y="282"/>
                  </a:lnTo>
                  <a:lnTo>
                    <a:pt x="416" y="275"/>
                  </a:lnTo>
                  <a:lnTo>
                    <a:pt x="409" y="270"/>
                  </a:lnTo>
                  <a:lnTo>
                    <a:pt x="404" y="267"/>
                  </a:lnTo>
                  <a:lnTo>
                    <a:pt x="400" y="264"/>
                  </a:lnTo>
                  <a:lnTo>
                    <a:pt x="395" y="264"/>
                  </a:lnTo>
                  <a:lnTo>
                    <a:pt x="391" y="266"/>
                  </a:lnTo>
                  <a:lnTo>
                    <a:pt x="389" y="267"/>
                  </a:lnTo>
                  <a:lnTo>
                    <a:pt x="385" y="268"/>
                  </a:lnTo>
                  <a:lnTo>
                    <a:pt x="382" y="270"/>
                  </a:lnTo>
                  <a:lnTo>
                    <a:pt x="374" y="267"/>
                  </a:lnTo>
                  <a:lnTo>
                    <a:pt x="369" y="264"/>
                  </a:lnTo>
                  <a:lnTo>
                    <a:pt x="363" y="264"/>
                  </a:lnTo>
                  <a:lnTo>
                    <a:pt x="358" y="263"/>
                  </a:lnTo>
                  <a:lnTo>
                    <a:pt x="354" y="263"/>
                  </a:lnTo>
                  <a:lnTo>
                    <a:pt x="351" y="260"/>
                  </a:lnTo>
                  <a:lnTo>
                    <a:pt x="352" y="255"/>
                  </a:lnTo>
                  <a:lnTo>
                    <a:pt x="361" y="241"/>
                  </a:lnTo>
                  <a:lnTo>
                    <a:pt x="362" y="239"/>
                  </a:lnTo>
                  <a:lnTo>
                    <a:pt x="362" y="233"/>
                  </a:lnTo>
                  <a:lnTo>
                    <a:pt x="361" y="231"/>
                  </a:lnTo>
                  <a:lnTo>
                    <a:pt x="361" y="228"/>
                  </a:lnTo>
                  <a:lnTo>
                    <a:pt x="362" y="221"/>
                  </a:lnTo>
                  <a:lnTo>
                    <a:pt x="365" y="212"/>
                  </a:lnTo>
                  <a:lnTo>
                    <a:pt x="367" y="205"/>
                  </a:lnTo>
                  <a:lnTo>
                    <a:pt x="370" y="200"/>
                  </a:lnTo>
                  <a:lnTo>
                    <a:pt x="374" y="194"/>
                  </a:lnTo>
                  <a:lnTo>
                    <a:pt x="379" y="185"/>
                  </a:lnTo>
                  <a:lnTo>
                    <a:pt x="386" y="177"/>
                  </a:lnTo>
                  <a:lnTo>
                    <a:pt x="389" y="170"/>
                  </a:lnTo>
                  <a:lnTo>
                    <a:pt x="387" y="163"/>
                  </a:lnTo>
                  <a:lnTo>
                    <a:pt x="385" y="154"/>
                  </a:lnTo>
                  <a:lnTo>
                    <a:pt x="381" y="143"/>
                  </a:lnTo>
                  <a:lnTo>
                    <a:pt x="379" y="133"/>
                  </a:lnTo>
                  <a:lnTo>
                    <a:pt x="379" y="129"/>
                  </a:lnTo>
                  <a:lnTo>
                    <a:pt x="378" y="125"/>
                  </a:lnTo>
                  <a:lnTo>
                    <a:pt x="377" y="123"/>
                  </a:lnTo>
                  <a:lnTo>
                    <a:pt x="375" y="121"/>
                  </a:lnTo>
                  <a:lnTo>
                    <a:pt x="373" y="116"/>
                  </a:lnTo>
                  <a:lnTo>
                    <a:pt x="373" y="113"/>
                  </a:lnTo>
                  <a:lnTo>
                    <a:pt x="375" y="112"/>
                  </a:lnTo>
                  <a:lnTo>
                    <a:pt x="377" y="109"/>
                  </a:lnTo>
                  <a:lnTo>
                    <a:pt x="382" y="107"/>
                  </a:lnTo>
                  <a:lnTo>
                    <a:pt x="385" y="104"/>
                  </a:lnTo>
                  <a:lnTo>
                    <a:pt x="386" y="101"/>
                  </a:lnTo>
                  <a:lnTo>
                    <a:pt x="387" y="97"/>
                  </a:lnTo>
                  <a:lnTo>
                    <a:pt x="389" y="94"/>
                  </a:lnTo>
                  <a:lnTo>
                    <a:pt x="394" y="89"/>
                  </a:lnTo>
                  <a:lnTo>
                    <a:pt x="398" y="88"/>
                  </a:lnTo>
                  <a:lnTo>
                    <a:pt x="406" y="86"/>
                  </a:lnTo>
                  <a:lnTo>
                    <a:pt x="416" y="82"/>
                  </a:lnTo>
                  <a:lnTo>
                    <a:pt x="424" y="78"/>
                  </a:lnTo>
                  <a:lnTo>
                    <a:pt x="429" y="74"/>
                  </a:lnTo>
                  <a:lnTo>
                    <a:pt x="430" y="69"/>
                  </a:lnTo>
                  <a:lnTo>
                    <a:pt x="430" y="41"/>
                  </a:lnTo>
                  <a:lnTo>
                    <a:pt x="432" y="34"/>
                  </a:lnTo>
                  <a:lnTo>
                    <a:pt x="433" y="31"/>
                  </a:lnTo>
                  <a:lnTo>
                    <a:pt x="434" y="31"/>
                  </a:lnTo>
                  <a:lnTo>
                    <a:pt x="436" y="32"/>
                  </a:lnTo>
                  <a:lnTo>
                    <a:pt x="439" y="34"/>
                  </a:lnTo>
                  <a:lnTo>
                    <a:pt x="440" y="36"/>
                  </a:lnTo>
                  <a:lnTo>
                    <a:pt x="441" y="41"/>
                  </a:lnTo>
                  <a:lnTo>
                    <a:pt x="441" y="49"/>
                  </a:lnTo>
                  <a:lnTo>
                    <a:pt x="440" y="58"/>
                  </a:lnTo>
                  <a:lnTo>
                    <a:pt x="440" y="67"/>
                  </a:lnTo>
                  <a:lnTo>
                    <a:pt x="437" y="78"/>
                  </a:lnTo>
                  <a:lnTo>
                    <a:pt x="430" y="88"/>
                  </a:lnTo>
                  <a:lnTo>
                    <a:pt x="426" y="93"/>
                  </a:lnTo>
                  <a:lnTo>
                    <a:pt x="425" y="96"/>
                  </a:lnTo>
                  <a:lnTo>
                    <a:pt x="424" y="100"/>
                  </a:lnTo>
                  <a:lnTo>
                    <a:pt x="424" y="104"/>
                  </a:lnTo>
                  <a:lnTo>
                    <a:pt x="425" y="109"/>
                  </a:lnTo>
                  <a:lnTo>
                    <a:pt x="425" y="116"/>
                  </a:lnTo>
                  <a:lnTo>
                    <a:pt x="424" y="119"/>
                  </a:lnTo>
                  <a:lnTo>
                    <a:pt x="424" y="120"/>
                  </a:lnTo>
                  <a:lnTo>
                    <a:pt x="422" y="123"/>
                  </a:lnTo>
                  <a:lnTo>
                    <a:pt x="422" y="129"/>
                  </a:lnTo>
                  <a:lnTo>
                    <a:pt x="426" y="135"/>
                  </a:lnTo>
                  <a:lnTo>
                    <a:pt x="436" y="140"/>
                  </a:lnTo>
                  <a:lnTo>
                    <a:pt x="447" y="144"/>
                  </a:lnTo>
                  <a:lnTo>
                    <a:pt x="456" y="148"/>
                  </a:lnTo>
                  <a:lnTo>
                    <a:pt x="463" y="150"/>
                  </a:lnTo>
                  <a:lnTo>
                    <a:pt x="465" y="151"/>
                  </a:lnTo>
                  <a:lnTo>
                    <a:pt x="467" y="154"/>
                  </a:lnTo>
                  <a:lnTo>
                    <a:pt x="468" y="155"/>
                  </a:lnTo>
                  <a:lnTo>
                    <a:pt x="469" y="158"/>
                  </a:lnTo>
                  <a:lnTo>
                    <a:pt x="469" y="160"/>
                  </a:lnTo>
                  <a:lnTo>
                    <a:pt x="472" y="166"/>
                  </a:lnTo>
                  <a:lnTo>
                    <a:pt x="473" y="167"/>
                  </a:lnTo>
                  <a:lnTo>
                    <a:pt x="478" y="163"/>
                  </a:lnTo>
                  <a:lnTo>
                    <a:pt x="479" y="160"/>
                  </a:lnTo>
                  <a:lnTo>
                    <a:pt x="479" y="152"/>
                  </a:lnTo>
                  <a:lnTo>
                    <a:pt x="476" y="147"/>
                  </a:lnTo>
                  <a:lnTo>
                    <a:pt x="473" y="144"/>
                  </a:lnTo>
                  <a:lnTo>
                    <a:pt x="471" y="143"/>
                  </a:lnTo>
                  <a:lnTo>
                    <a:pt x="467" y="142"/>
                  </a:lnTo>
                  <a:lnTo>
                    <a:pt x="456" y="131"/>
                  </a:lnTo>
                  <a:lnTo>
                    <a:pt x="452" y="128"/>
                  </a:lnTo>
                  <a:lnTo>
                    <a:pt x="447" y="125"/>
                  </a:lnTo>
                  <a:lnTo>
                    <a:pt x="445" y="124"/>
                  </a:lnTo>
                  <a:lnTo>
                    <a:pt x="443" y="119"/>
                  </a:lnTo>
                  <a:lnTo>
                    <a:pt x="441" y="107"/>
                  </a:lnTo>
                  <a:lnTo>
                    <a:pt x="441" y="97"/>
                  </a:lnTo>
                  <a:lnTo>
                    <a:pt x="443" y="94"/>
                  </a:lnTo>
                  <a:lnTo>
                    <a:pt x="445" y="93"/>
                  </a:lnTo>
                  <a:lnTo>
                    <a:pt x="448" y="93"/>
                  </a:lnTo>
                  <a:lnTo>
                    <a:pt x="451" y="92"/>
                  </a:lnTo>
                  <a:lnTo>
                    <a:pt x="455" y="93"/>
                  </a:lnTo>
                  <a:lnTo>
                    <a:pt x="457" y="93"/>
                  </a:lnTo>
                  <a:lnTo>
                    <a:pt x="460" y="96"/>
                  </a:lnTo>
                  <a:lnTo>
                    <a:pt x="464" y="98"/>
                  </a:lnTo>
                  <a:lnTo>
                    <a:pt x="472" y="107"/>
                  </a:lnTo>
                  <a:lnTo>
                    <a:pt x="475" y="108"/>
                  </a:lnTo>
                  <a:lnTo>
                    <a:pt x="479" y="108"/>
                  </a:lnTo>
                  <a:lnTo>
                    <a:pt x="480" y="107"/>
                  </a:lnTo>
                  <a:lnTo>
                    <a:pt x="480" y="105"/>
                  </a:lnTo>
                  <a:lnTo>
                    <a:pt x="483" y="105"/>
                  </a:lnTo>
                  <a:lnTo>
                    <a:pt x="483" y="93"/>
                  </a:lnTo>
                  <a:lnTo>
                    <a:pt x="479" y="89"/>
                  </a:lnTo>
                  <a:lnTo>
                    <a:pt x="478" y="89"/>
                  </a:lnTo>
                  <a:lnTo>
                    <a:pt x="475" y="86"/>
                  </a:lnTo>
                  <a:lnTo>
                    <a:pt x="475" y="84"/>
                  </a:lnTo>
                  <a:lnTo>
                    <a:pt x="478" y="82"/>
                  </a:lnTo>
                  <a:lnTo>
                    <a:pt x="480" y="80"/>
                  </a:lnTo>
                  <a:lnTo>
                    <a:pt x="484" y="78"/>
                  </a:lnTo>
                  <a:lnTo>
                    <a:pt x="491" y="78"/>
                  </a:lnTo>
                  <a:lnTo>
                    <a:pt x="494" y="77"/>
                  </a:lnTo>
                  <a:lnTo>
                    <a:pt x="500" y="77"/>
                  </a:lnTo>
                  <a:lnTo>
                    <a:pt x="498" y="85"/>
                  </a:lnTo>
                  <a:lnTo>
                    <a:pt x="498" y="90"/>
                  </a:lnTo>
                  <a:lnTo>
                    <a:pt x="499" y="94"/>
                  </a:lnTo>
                  <a:lnTo>
                    <a:pt x="506" y="101"/>
                  </a:lnTo>
                  <a:lnTo>
                    <a:pt x="508" y="103"/>
                  </a:lnTo>
                  <a:lnTo>
                    <a:pt x="511" y="103"/>
                  </a:lnTo>
                  <a:lnTo>
                    <a:pt x="514" y="104"/>
                  </a:lnTo>
                  <a:lnTo>
                    <a:pt x="522" y="107"/>
                  </a:lnTo>
                  <a:lnTo>
                    <a:pt x="525" y="109"/>
                  </a:lnTo>
                  <a:lnTo>
                    <a:pt x="527" y="113"/>
                  </a:lnTo>
                  <a:lnTo>
                    <a:pt x="529" y="116"/>
                  </a:lnTo>
                  <a:lnTo>
                    <a:pt x="529" y="119"/>
                  </a:lnTo>
                  <a:lnTo>
                    <a:pt x="526" y="121"/>
                  </a:lnTo>
                  <a:lnTo>
                    <a:pt x="525" y="124"/>
                  </a:lnTo>
                  <a:lnTo>
                    <a:pt x="522" y="125"/>
                  </a:lnTo>
                  <a:lnTo>
                    <a:pt x="519" y="129"/>
                  </a:lnTo>
                  <a:lnTo>
                    <a:pt x="518" y="132"/>
                  </a:lnTo>
                  <a:lnTo>
                    <a:pt x="516" y="133"/>
                  </a:lnTo>
                  <a:lnTo>
                    <a:pt x="514" y="133"/>
                  </a:lnTo>
                  <a:lnTo>
                    <a:pt x="511" y="131"/>
                  </a:lnTo>
                  <a:lnTo>
                    <a:pt x="504" y="131"/>
                  </a:lnTo>
                  <a:lnTo>
                    <a:pt x="502" y="132"/>
                  </a:lnTo>
                  <a:lnTo>
                    <a:pt x="499" y="138"/>
                  </a:lnTo>
                  <a:lnTo>
                    <a:pt x="498" y="142"/>
                  </a:lnTo>
                  <a:lnTo>
                    <a:pt x="496" y="144"/>
                  </a:lnTo>
                  <a:lnTo>
                    <a:pt x="500" y="148"/>
                  </a:lnTo>
                  <a:lnTo>
                    <a:pt x="506" y="151"/>
                  </a:lnTo>
                  <a:lnTo>
                    <a:pt x="508" y="154"/>
                  </a:lnTo>
                  <a:lnTo>
                    <a:pt x="511" y="159"/>
                  </a:lnTo>
                  <a:lnTo>
                    <a:pt x="515" y="163"/>
                  </a:lnTo>
                  <a:lnTo>
                    <a:pt x="518" y="163"/>
                  </a:lnTo>
                  <a:lnTo>
                    <a:pt x="519" y="164"/>
                  </a:lnTo>
                  <a:lnTo>
                    <a:pt x="522" y="170"/>
                  </a:lnTo>
                  <a:lnTo>
                    <a:pt x="523" y="179"/>
                  </a:lnTo>
                  <a:lnTo>
                    <a:pt x="525" y="190"/>
                  </a:lnTo>
                  <a:lnTo>
                    <a:pt x="525" y="200"/>
                  </a:lnTo>
                  <a:lnTo>
                    <a:pt x="523" y="208"/>
                  </a:lnTo>
                  <a:lnTo>
                    <a:pt x="521" y="210"/>
                  </a:lnTo>
                  <a:lnTo>
                    <a:pt x="518" y="209"/>
                  </a:lnTo>
                  <a:lnTo>
                    <a:pt x="516" y="208"/>
                  </a:lnTo>
                  <a:lnTo>
                    <a:pt x="514" y="208"/>
                  </a:lnTo>
                  <a:lnTo>
                    <a:pt x="511" y="206"/>
                  </a:lnTo>
                  <a:lnTo>
                    <a:pt x="486" y="232"/>
                  </a:lnTo>
                  <a:lnTo>
                    <a:pt x="480" y="239"/>
                  </a:lnTo>
                  <a:lnTo>
                    <a:pt x="480" y="247"/>
                  </a:lnTo>
                  <a:lnTo>
                    <a:pt x="484" y="255"/>
                  </a:lnTo>
                  <a:lnTo>
                    <a:pt x="487" y="257"/>
                  </a:lnTo>
                  <a:lnTo>
                    <a:pt x="491" y="270"/>
                  </a:lnTo>
                  <a:lnTo>
                    <a:pt x="492" y="272"/>
                  </a:lnTo>
                  <a:lnTo>
                    <a:pt x="495" y="275"/>
                  </a:lnTo>
                  <a:lnTo>
                    <a:pt x="498" y="276"/>
                  </a:lnTo>
                  <a:lnTo>
                    <a:pt x="502" y="279"/>
                  </a:lnTo>
                  <a:lnTo>
                    <a:pt x="506" y="280"/>
                  </a:lnTo>
                  <a:lnTo>
                    <a:pt x="510" y="283"/>
                  </a:lnTo>
                  <a:lnTo>
                    <a:pt x="512" y="284"/>
                  </a:lnTo>
                  <a:lnTo>
                    <a:pt x="515" y="287"/>
                  </a:lnTo>
                  <a:lnTo>
                    <a:pt x="519" y="287"/>
                  </a:lnTo>
                  <a:lnTo>
                    <a:pt x="525" y="286"/>
                  </a:lnTo>
                  <a:lnTo>
                    <a:pt x="530" y="282"/>
                  </a:lnTo>
                  <a:lnTo>
                    <a:pt x="535" y="279"/>
                  </a:lnTo>
                  <a:lnTo>
                    <a:pt x="539" y="276"/>
                  </a:lnTo>
                  <a:lnTo>
                    <a:pt x="541" y="276"/>
                  </a:lnTo>
                  <a:lnTo>
                    <a:pt x="541" y="282"/>
                  </a:lnTo>
                  <a:lnTo>
                    <a:pt x="539" y="284"/>
                  </a:lnTo>
                  <a:lnTo>
                    <a:pt x="539" y="287"/>
                  </a:lnTo>
                  <a:lnTo>
                    <a:pt x="538" y="290"/>
                  </a:lnTo>
                  <a:lnTo>
                    <a:pt x="538" y="291"/>
                  </a:lnTo>
                  <a:lnTo>
                    <a:pt x="539" y="292"/>
                  </a:lnTo>
                  <a:lnTo>
                    <a:pt x="542" y="294"/>
                  </a:lnTo>
                  <a:lnTo>
                    <a:pt x="543" y="294"/>
                  </a:lnTo>
                  <a:lnTo>
                    <a:pt x="547" y="298"/>
                  </a:lnTo>
                  <a:lnTo>
                    <a:pt x="546" y="301"/>
                  </a:lnTo>
                  <a:lnTo>
                    <a:pt x="546" y="307"/>
                  </a:lnTo>
                  <a:lnTo>
                    <a:pt x="554" y="321"/>
                  </a:lnTo>
                  <a:lnTo>
                    <a:pt x="557" y="328"/>
                  </a:lnTo>
                  <a:lnTo>
                    <a:pt x="557" y="330"/>
                  </a:lnTo>
                  <a:lnTo>
                    <a:pt x="555" y="332"/>
                  </a:lnTo>
                  <a:lnTo>
                    <a:pt x="554" y="332"/>
                  </a:lnTo>
                  <a:lnTo>
                    <a:pt x="553" y="330"/>
                  </a:lnTo>
                  <a:lnTo>
                    <a:pt x="550" y="330"/>
                  </a:lnTo>
                  <a:lnTo>
                    <a:pt x="549" y="332"/>
                  </a:lnTo>
                  <a:lnTo>
                    <a:pt x="549" y="337"/>
                  </a:lnTo>
                  <a:lnTo>
                    <a:pt x="550" y="341"/>
                  </a:lnTo>
                  <a:lnTo>
                    <a:pt x="551" y="344"/>
                  </a:lnTo>
                  <a:lnTo>
                    <a:pt x="553" y="348"/>
                  </a:lnTo>
                  <a:lnTo>
                    <a:pt x="553" y="350"/>
                  </a:lnTo>
                  <a:lnTo>
                    <a:pt x="551" y="354"/>
                  </a:lnTo>
                  <a:lnTo>
                    <a:pt x="546" y="361"/>
                  </a:lnTo>
                  <a:lnTo>
                    <a:pt x="538" y="372"/>
                  </a:lnTo>
                  <a:lnTo>
                    <a:pt x="537" y="373"/>
                  </a:lnTo>
                  <a:lnTo>
                    <a:pt x="529" y="373"/>
                  </a:lnTo>
                  <a:lnTo>
                    <a:pt x="527" y="375"/>
                  </a:lnTo>
                  <a:lnTo>
                    <a:pt x="527" y="379"/>
                  </a:lnTo>
                  <a:lnTo>
                    <a:pt x="529" y="384"/>
                  </a:lnTo>
                  <a:lnTo>
                    <a:pt x="533" y="391"/>
                  </a:lnTo>
                  <a:lnTo>
                    <a:pt x="535" y="398"/>
                  </a:lnTo>
                  <a:lnTo>
                    <a:pt x="537" y="400"/>
                  </a:lnTo>
                  <a:lnTo>
                    <a:pt x="537" y="404"/>
                  </a:lnTo>
                  <a:lnTo>
                    <a:pt x="535" y="406"/>
                  </a:lnTo>
                  <a:lnTo>
                    <a:pt x="533" y="411"/>
                  </a:lnTo>
                  <a:lnTo>
                    <a:pt x="533" y="416"/>
                  </a:lnTo>
                  <a:lnTo>
                    <a:pt x="541" y="430"/>
                  </a:lnTo>
                  <a:lnTo>
                    <a:pt x="546" y="438"/>
                  </a:lnTo>
                  <a:lnTo>
                    <a:pt x="549" y="443"/>
                  </a:lnTo>
                  <a:lnTo>
                    <a:pt x="550" y="447"/>
                  </a:lnTo>
                  <a:lnTo>
                    <a:pt x="551" y="450"/>
                  </a:lnTo>
                  <a:lnTo>
                    <a:pt x="553" y="454"/>
                  </a:lnTo>
                  <a:lnTo>
                    <a:pt x="553" y="457"/>
                  </a:lnTo>
                  <a:lnTo>
                    <a:pt x="550" y="460"/>
                  </a:lnTo>
                  <a:lnTo>
                    <a:pt x="547" y="464"/>
                  </a:lnTo>
                  <a:lnTo>
                    <a:pt x="545" y="469"/>
                  </a:lnTo>
                  <a:lnTo>
                    <a:pt x="546" y="474"/>
                  </a:lnTo>
                  <a:lnTo>
                    <a:pt x="550" y="480"/>
                  </a:lnTo>
                  <a:lnTo>
                    <a:pt x="553" y="485"/>
                  </a:lnTo>
                  <a:lnTo>
                    <a:pt x="553" y="489"/>
                  </a:lnTo>
                  <a:lnTo>
                    <a:pt x="551" y="497"/>
                  </a:lnTo>
                  <a:lnTo>
                    <a:pt x="554" y="505"/>
                  </a:lnTo>
                  <a:lnTo>
                    <a:pt x="561" y="512"/>
                  </a:lnTo>
                  <a:lnTo>
                    <a:pt x="572" y="522"/>
                  </a:lnTo>
                  <a:lnTo>
                    <a:pt x="580" y="538"/>
                  </a:lnTo>
                  <a:lnTo>
                    <a:pt x="581" y="546"/>
                  </a:lnTo>
                  <a:lnTo>
                    <a:pt x="578" y="550"/>
                  </a:lnTo>
                  <a:lnTo>
                    <a:pt x="566" y="562"/>
                  </a:lnTo>
                  <a:lnTo>
                    <a:pt x="566" y="566"/>
                  </a:lnTo>
                  <a:lnTo>
                    <a:pt x="572" y="569"/>
                  </a:lnTo>
                  <a:lnTo>
                    <a:pt x="584" y="569"/>
                  </a:lnTo>
                  <a:lnTo>
                    <a:pt x="588" y="573"/>
                  </a:lnTo>
                  <a:lnTo>
                    <a:pt x="589" y="575"/>
                  </a:lnTo>
                  <a:lnTo>
                    <a:pt x="592" y="578"/>
                  </a:lnTo>
                  <a:lnTo>
                    <a:pt x="594" y="579"/>
                  </a:lnTo>
                  <a:lnTo>
                    <a:pt x="596" y="579"/>
                  </a:lnTo>
                  <a:lnTo>
                    <a:pt x="601" y="577"/>
                  </a:lnTo>
                  <a:lnTo>
                    <a:pt x="603" y="575"/>
                  </a:lnTo>
                  <a:lnTo>
                    <a:pt x="605" y="575"/>
                  </a:lnTo>
                  <a:lnTo>
                    <a:pt x="607" y="577"/>
                  </a:lnTo>
                  <a:lnTo>
                    <a:pt x="608" y="585"/>
                  </a:lnTo>
                  <a:lnTo>
                    <a:pt x="608" y="596"/>
                  </a:lnTo>
                  <a:lnTo>
                    <a:pt x="611" y="606"/>
                  </a:lnTo>
                  <a:lnTo>
                    <a:pt x="612" y="616"/>
                  </a:lnTo>
                  <a:lnTo>
                    <a:pt x="608" y="623"/>
                  </a:lnTo>
                  <a:lnTo>
                    <a:pt x="594" y="636"/>
                  </a:lnTo>
                  <a:lnTo>
                    <a:pt x="589" y="644"/>
                  </a:lnTo>
                  <a:lnTo>
                    <a:pt x="585" y="651"/>
                  </a:lnTo>
                  <a:lnTo>
                    <a:pt x="584" y="652"/>
                  </a:lnTo>
                  <a:lnTo>
                    <a:pt x="584" y="654"/>
                  </a:lnTo>
                  <a:lnTo>
                    <a:pt x="585" y="656"/>
                  </a:lnTo>
                  <a:lnTo>
                    <a:pt x="589" y="660"/>
                  </a:lnTo>
                  <a:lnTo>
                    <a:pt x="592" y="664"/>
                  </a:lnTo>
                  <a:lnTo>
                    <a:pt x="593" y="670"/>
                  </a:lnTo>
                  <a:lnTo>
                    <a:pt x="594" y="674"/>
                  </a:lnTo>
                  <a:lnTo>
                    <a:pt x="596" y="676"/>
                  </a:lnTo>
                  <a:lnTo>
                    <a:pt x="596" y="679"/>
                  </a:lnTo>
                  <a:lnTo>
                    <a:pt x="594" y="679"/>
                  </a:lnTo>
                  <a:lnTo>
                    <a:pt x="594" y="681"/>
                  </a:lnTo>
                  <a:lnTo>
                    <a:pt x="593" y="681"/>
                  </a:lnTo>
                  <a:lnTo>
                    <a:pt x="593" y="683"/>
                  </a:lnTo>
                  <a:lnTo>
                    <a:pt x="590" y="690"/>
                  </a:lnTo>
                  <a:lnTo>
                    <a:pt x="586" y="697"/>
                  </a:lnTo>
                  <a:lnTo>
                    <a:pt x="584" y="705"/>
                  </a:lnTo>
                  <a:lnTo>
                    <a:pt x="581" y="710"/>
                  </a:lnTo>
                  <a:lnTo>
                    <a:pt x="574" y="717"/>
                  </a:lnTo>
                  <a:lnTo>
                    <a:pt x="569" y="725"/>
                  </a:lnTo>
                  <a:lnTo>
                    <a:pt x="562" y="732"/>
                  </a:lnTo>
                  <a:lnTo>
                    <a:pt x="560" y="736"/>
                  </a:lnTo>
                  <a:lnTo>
                    <a:pt x="555" y="733"/>
                  </a:lnTo>
                  <a:lnTo>
                    <a:pt x="553" y="730"/>
                  </a:lnTo>
                  <a:lnTo>
                    <a:pt x="545" y="718"/>
                  </a:lnTo>
                  <a:lnTo>
                    <a:pt x="541" y="717"/>
                  </a:lnTo>
                  <a:lnTo>
                    <a:pt x="530" y="717"/>
                  </a:lnTo>
                  <a:lnTo>
                    <a:pt x="525" y="714"/>
                  </a:lnTo>
                  <a:lnTo>
                    <a:pt x="515" y="706"/>
                  </a:lnTo>
                  <a:lnTo>
                    <a:pt x="507" y="698"/>
                  </a:lnTo>
                  <a:lnTo>
                    <a:pt x="500" y="695"/>
                  </a:lnTo>
                  <a:lnTo>
                    <a:pt x="496" y="695"/>
                  </a:lnTo>
                  <a:lnTo>
                    <a:pt x="494" y="697"/>
                  </a:lnTo>
                  <a:lnTo>
                    <a:pt x="490" y="698"/>
                  </a:lnTo>
                  <a:lnTo>
                    <a:pt x="487" y="698"/>
                  </a:lnTo>
                  <a:lnTo>
                    <a:pt x="483" y="697"/>
                  </a:lnTo>
                  <a:lnTo>
                    <a:pt x="480" y="694"/>
                  </a:lnTo>
                  <a:lnTo>
                    <a:pt x="476" y="686"/>
                  </a:lnTo>
                  <a:lnTo>
                    <a:pt x="471" y="679"/>
                  </a:lnTo>
                  <a:lnTo>
                    <a:pt x="467" y="674"/>
                  </a:lnTo>
                  <a:lnTo>
                    <a:pt x="463" y="671"/>
                  </a:lnTo>
                  <a:lnTo>
                    <a:pt x="456" y="672"/>
                  </a:lnTo>
                  <a:lnTo>
                    <a:pt x="448" y="678"/>
                  </a:lnTo>
                  <a:lnTo>
                    <a:pt x="439" y="685"/>
                  </a:lnTo>
                  <a:lnTo>
                    <a:pt x="430" y="690"/>
                  </a:lnTo>
                  <a:lnTo>
                    <a:pt x="424" y="693"/>
                  </a:lnTo>
                  <a:lnTo>
                    <a:pt x="413" y="695"/>
                  </a:lnTo>
                  <a:lnTo>
                    <a:pt x="398" y="695"/>
                  </a:lnTo>
                  <a:lnTo>
                    <a:pt x="386" y="694"/>
                  </a:lnTo>
                  <a:lnTo>
                    <a:pt x="375" y="690"/>
                  </a:lnTo>
                  <a:lnTo>
                    <a:pt x="366" y="683"/>
                  </a:lnTo>
                  <a:lnTo>
                    <a:pt x="361" y="674"/>
                  </a:lnTo>
                  <a:lnTo>
                    <a:pt x="359" y="670"/>
                  </a:lnTo>
                  <a:lnTo>
                    <a:pt x="357" y="666"/>
                  </a:lnTo>
                  <a:lnTo>
                    <a:pt x="352" y="662"/>
                  </a:lnTo>
                  <a:lnTo>
                    <a:pt x="344" y="659"/>
                  </a:lnTo>
                  <a:lnTo>
                    <a:pt x="335" y="655"/>
                  </a:lnTo>
                  <a:lnTo>
                    <a:pt x="330" y="651"/>
                  </a:lnTo>
                  <a:lnTo>
                    <a:pt x="320" y="647"/>
                  </a:lnTo>
                  <a:lnTo>
                    <a:pt x="312" y="646"/>
                  </a:lnTo>
                  <a:lnTo>
                    <a:pt x="307" y="647"/>
                  </a:lnTo>
                  <a:lnTo>
                    <a:pt x="301" y="647"/>
                  </a:lnTo>
                  <a:lnTo>
                    <a:pt x="295" y="643"/>
                  </a:lnTo>
                  <a:lnTo>
                    <a:pt x="287" y="637"/>
                  </a:lnTo>
                  <a:lnTo>
                    <a:pt x="277" y="635"/>
                  </a:lnTo>
                  <a:lnTo>
                    <a:pt x="269" y="632"/>
                  </a:lnTo>
                  <a:lnTo>
                    <a:pt x="264" y="628"/>
                  </a:lnTo>
                  <a:lnTo>
                    <a:pt x="261" y="624"/>
                  </a:lnTo>
                  <a:lnTo>
                    <a:pt x="257" y="616"/>
                  </a:lnTo>
                  <a:lnTo>
                    <a:pt x="256" y="615"/>
                  </a:lnTo>
                  <a:lnTo>
                    <a:pt x="250" y="612"/>
                  </a:lnTo>
                  <a:lnTo>
                    <a:pt x="240" y="612"/>
                  </a:lnTo>
                  <a:lnTo>
                    <a:pt x="230" y="613"/>
                  </a:lnTo>
                  <a:lnTo>
                    <a:pt x="222" y="612"/>
                  </a:lnTo>
                  <a:lnTo>
                    <a:pt x="217" y="606"/>
                  </a:lnTo>
                  <a:lnTo>
                    <a:pt x="214" y="600"/>
                  </a:lnTo>
                  <a:lnTo>
                    <a:pt x="211" y="592"/>
                  </a:lnTo>
                  <a:lnTo>
                    <a:pt x="206" y="584"/>
                  </a:lnTo>
                  <a:lnTo>
                    <a:pt x="201" y="573"/>
                  </a:lnTo>
                  <a:lnTo>
                    <a:pt x="198" y="563"/>
                  </a:lnTo>
                  <a:lnTo>
                    <a:pt x="201" y="554"/>
                  </a:lnTo>
                  <a:lnTo>
                    <a:pt x="201" y="548"/>
                  </a:lnTo>
                  <a:lnTo>
                    <a:pt x="195" y="542"/>
                  </a:lnTo>
                  <a:lnTo>
                    <a:pt x="179" y="528"/>
                  </a:lnTo>
                  <a:lnTo>
                    <a:pt x="167" y="520"/>
                  </a:lnTo>
                  <a:lnTo>
                    <a:pt x="163" y="520"/>
                  </a:lnTo>
                  <a:lnTo>
                    <a:pt x="144" y="526"/>
                  </a:lnTo>
                  <a:lnTo>
                    <a:pt x="132" y="528"/>
                  </a:lnTo>
                  <a:lnTo>
                    <a:pt x="121" y="530"/>
                  </a:lnTo>
                  <a:lnTo>
                    <a:pt x="113" y="528"/>
                  </a:lnTo>
                  <a:lnTo>
                    <a:pt x="108" y="524"/>
                  </a:lnTo>
                  <a:lnTo>
                    <a:pt x="104" y="515"/>
                  </a:lnTo>
                  <a:lnTo>
                    <a:pt x="104" y="497"/>
                  </a:lnTo>
                  <a:lnTo>
                    <a:pt x="100" y="492"/>
                  </a:lnTo>
                  <a:lnTo>
                    <a:pt x="89" y="485"/>
                  </a:lnTo>
                  <a:lnTo>
                    <a:pt x="77" y="481"/>
                  </a:lnTo>
                  <a:lnTo>
                    <a:pt x="67" y="482"/>
                  </a:lnTo>
                  <a:lnTo>
                    <a:pt x="55" y="484"/>
                  </a:lnTo>
                  <a:lnTo>
                    <a:pt x="43" y="484"/>
                  </a:lnTo>
                  <a:lnTo>
                    <a:pt x="31" y="482"/>
                  </a:lnTo>
                  <a:lnTo>
                    <a:pt x="22" y="478"/>
                  </a:lnTo>
                  <a:lnTo>
                    <a:pt x="16" y="470"/>
                  </a:lnTo>
                  <a:lnTo>
                    <a:pt x="16" y="462"/>
                  </a:lnTo>
                  <a:lnTo>
                    <a:pt x="14" y="460"/>
                  </a:lnTo>
                  <a:lnTo>
                    <a:pt x="10" y="458"/>
                  </a:lnTo>
                  <a:lnTo>
                    <a:pt x="2" y="454"/>
                  </a:lnTo>
                  <a:lnTo>
                    <a:pt x="0" y="454"/>
                  </a:lnTo>
                  <a:lnTo>
                    <a:pt x="2" y="451"/>
                  </a:lnTo>
                  <a:lnTo>
                    <a:pt x="3" y="450"/>
                  </a:lnTo>
                  <a:lnTo>
                    <a:pt x="8" y="447"/>
                  </a:lnTo>
                  <a:lnTo>
                    <a:pt x="12" y="445"/>
                  </a:lnTo>
                  <a:lnTo>
                    <a:pt x="15" y="442"/>
                  </a:lnTo>
                  <a:lnTo>
                    <a:pt x="18" y="437"/>
                  </a:lnTo>
                  <a:lnTo>
                    <a:pt x="18" y="427"/>
                  </a:lnTo>
                  <a:lnTo>
                    <a:pt x="16" y="414"/>
                  </a:lnTo>
                  <a:lnTo>
                    <a:pt x="15" y="398"/>
                  </a:lnTo>
                  <a:lnTo>
                    <a:pt x="15" y="380"/>
                  </a:lnTo>
                  <a:lnTo>
                    <a:pt x="27" y="379"/>
                  </a:lnTo>
                  <a:lnTo>
                    <a:pt x="37" y="376"/>
                  </a:lnTo>
                  <a:lnTo>
                    <a:pt x="51" y="361"/>
                  </a:lnTo>
                  <a:lnTo>
                    <a:pt x="61" y="353"/>
                  </a:lnTo>
                  <a:lnTo>
                    <a:pt x="72" y="348"/>
                  </a:lnTo>
                  <a:lnTo>
                    <a:pt x="82" y="345"/>
                  </a:lnTo>
                  <a:lnTo>
                    <a:pt x="96" y="342"/>
                  </a:lnTo>
                  <a:lnTo>
                    <a:pt x="106" y="340"/>
                  </a:lnTo>
                  <a:lnTo>
                    <a:pt x="113" y="334"/>
                  </a:lnTo>
                  <a:lnTo>
                    <a:pt x="124" y="325"/>
                  </a:lnTo>
                  <a:lnTo>
                    <a:pt x="137" y="318"/>
                  </a:lnTo>
                  <a:lnTo>
                    <a:pt x="147" y="318"/>
                  </a:lnTo>
                  <a:lnTo>
                    <a:pt x="149" y="315"/>
                  </a:lnTo>
                  <a:lnTo>
                    <a:pt x="149" y="303"/>
                  </a:lnTo>
                  <a:lnTo>
                    <a:pt x="152" y="301"/>
                  </a:lnTo>
                  <a:lnTo>
                    <a:pt x="155" y="299"/>
                  </a:lnTo>
                  <a:lnTo>
                    <a:pt x="156" y="297"/>
                  </a:lnTo>
                  <a:lnTo>
                    <a:pt x="158" y="295"/>
                  </a:lnTo>
                  <a:lnTo>
                    <a:pt x="158" y="288"/>
                  </a:lnTo>
                  <a:lnTo>
                    <a:pt x="155" y="286"/>
                  </a:lnTo>
                  <a:lnTo>
                    <a:pt x="152" y="280"/>
                  </a:lnTo>
                  <a:lnTo>
                    <a:pt x="149" y="278"/>
                  </a:lnTo>
                  <a:lnTo>
                    <a:pt x="149" y="274"/>
                  </a:lnTo>
                  <a:lnTo>
                    <a:pt x="152" y="268"/>
                  </a:lnTo>
                  <a:lnTo>
                    <a:pt x="155" y="260"/>
                  </a:lnTo>
                  <a:lnTo>
                    <a:pt x="163" y="241"/>
                  </a:lnTo>
                  <a:lnTo>
                    <a:pt x="164" y="235"/>
                  </a:lnTo>
                  <a:lnTo>
                    <a:pt x="160" y="224"/>
                  </a:lnTo>
                  <a:lnTo>
                    <a:pt x="152" y="213"/>
                  </a:lnTo>
                  <a:lnTo>
                    <a:pt x="152" y="206"/>
                  </a:lnTo>
                  <a:lnTo>
                    <a:pt x="155" y="204"/>
                  </a:lnTo>
                  <a:lnTo>
                    <a:pt x="158" y="200"/>
                  </a:lnTo>
                  <a:lnTo>
                    <a:pt x="162" y="197"/>
                  </a:lnTo>
                  <a:lnTo>
                    <a:pt x="166" y="193"/>
                  </a:lnTo>
                  <a:lnTo>
                    <a:pt x="172" y="201"/>
                  </a:lnTo>
                  <a:lnTo>
                    <a:pt x="179" y="208"/>
                  </a:lnTo>
                  <a:lnTo>
                    <a:pt x="183" y="214"/>
                  </a:lnTo>
                  <a:lnTo>
                    <a:pt x="188" y="221"/>
                  </a:lnTo>
                  <a:lnTo>
                    <a:pt x="195" y="229"/>
                  </a:lnTo>
                  <a:lnTo>
                    <a:pt x="201" y="237"/>
                  </a:lnTo>
                  <a:lnTo>
                    <a:pt x="203" y="248"/>
                  </a:lnTo>
                  <a:lnTo>
                    <a:pt x="209" y="259"/>
                  </a:lnTo>
                  <a:lnTo>
                    <a:pt x="215" y="268"/>
                  </a:lnTo>
                  <a:lnTo>
                    <a:pt x="218" y="271"/>
                  </a:lnTo>
                  <a:lnTo>
                    <a:pt x="218" y="280"/>
                  </a:lnTo>
                  <a:lnTo>
                    <a:pt x="219" y="282"/>
                  </a:lnTo>
                  <a:lnTo>
                    <a:pt x="222" y="280"/>
                  </a:lnTo>
                  <a:lnTo>
                    <a:pt x="226" y="275"/>
                  </a:lnTo>
                  <a:lnTo>
                    <a:pt x="231" y="267"/>
                  </a:lnTo>
                  <a:lnTo>
                    <a:pt x="238" y="260"/>
                  </a:lnTo>
                  <a:lnTo>
                    <a:pt x="242" y="253"/>
                  </a:lnTo>
                  <a:lnTo>
                    <a:pt x="245" y="249"/>
                  </a:lnTo>
                  <a:lnTo>
                    <a:pt x="246" y="248"/>
                  </a:lnTo>
                  <a:lnTo>
                    <a:pt x="244" y="248"/>
                  </a:lnTo>
                  <a:lnTo>
                    <a:pt x="242" y="247"/>
                  </a:lnTo>
                  <a:lnTo>
                    <a:pt x="240" y="245"/>
                  </a:lnTo>
                  <a:lnTo>
                    <a:pt x="237" y="241"/>
                  </a:lnTo>
                  <a:lnTo>
                    <a:pt x="234" y="222"/>
                  </a:lnTo>
                  <a:lnTo>
                    <a:pt x="234" y="214"/>
                  </a:lnTo>
                  <a:lnTo>
                    <a:pt x="236" y="209"/>
                  </a:lnTo>
                  <a:lnTo>
                    <a:pt x="237" y="206"/>
                  </a:lnTo>
                  <a:lnTo>
                    <a:pt x="234" y="201"/>
                  </a:lnTo>
                  <a:lnTo>
                    <a:pt x="233" y="197"/>
                  </a:lnTo>
                  <a:lnTo>
                    <a:pt x="222" y="186"/>
                  </a:lnTo>
                  <a:lnTo>
                    <a:pt x="218" y="186"/>
                  </a:lnTo>
                  <a:lnTo>
                    <a:pt x="215" y="187"/>
                  </a:lnTo>
                  <a:lnTo>
                    <a:pt x="213" y="190"/>
                  </a:lnTo>
                  <a:lnTo>
                    <a:pt x="211" y="190"/>
                  </a:lnTo>
                  <a:lnTo>
                    <a:pt x="211" y="186"/>
                  </a:lnTo>
                  <a:lnTo>
                    <a:pt x="213" y="181"/>
                  </a:lnTo>
                  <a:lnTo>
                    <a:pt x="215" y="174"/>
                  </a:lnTo>
                  <a:lnTo>
                    <a:pt x="219" y="166"/>
                  </a:lnTo>
                  <a:lnTo>
                    <a:pt x="230" y="166"/>
                  </a:lnTo>
                  <a:lnTo>
                    <a:pt x="231" y="163"/>
                  </a:lnTo>
                  <a:lnTo>
                    <a:pt x="233" y="162"/>
                  </a:lnTo>
                  <a:lnTo>
                    <a:pt x="233" y="155"/>
                  </a:lnTo>
                  <a:lnTo>
                    <a:pt x="234" y="152"/>
                  </a:lnTo>
                  <a:lnTo>
                    <a:pt x="234" y="150"/>
                  </a:lnTo>
                  <a:lnTo>
                    <a:pt x="237" y="144"/>
                  </a:lnTo>
                  <a:lnTo>
                    <a:pt x="245" y="125"/>
                  </a:lnTo>
                  <a:lnTo>
                    <a:pt x="248" y="120"/>
                  </a:lnTo>
                  <a:lnTo>
                    <a:pt x="248" y="117"/>
                  </a:lnTo>
                  <a:lnTo>
                    <a:pt x="246" y="116"/>
                  </a:lnTo>
                  <a:lnTo>
                    <a:pt x="236" y="116"/>
                  </a:lnTo>
                  <a:lnTo>
                    <a:pt x="233" y="115"/>
                  </a:lnTo>
                  <a:lnTo>
                    <a:pt x="234" y="109"/>
                  </a:lnTo>
                  <a:lnTo>
                    <a:pt x="237" y="103"/>
                  </a:lnTo>
                  <a:lnTo>
                    <a:pt x="242" y="97"/>
                  </a:lnTo>
                  <a:lnTo>
                    <a:pt x="246" y="92"/>
                  </a:lnTo>
                  <a:lnTo>
                    <a:pt x="250" y="90"/>
                  </a:lnTo>
                  <a:lnTo>
                    <a:pt x="256" y="89"/>
                  </a:lnTo>
                  <a:lnTo>
                    <a:pt x="262" y="86"/>
                  </a:lnTo>
                  <a:lnTo>
                    <a:pt x="272" y="82"/>
                  </a:lnTo>
                  <a:lnTo>
                    <a:pt x="279" y="77"/>
                  </a:lnTo>
                  <a:lnTo>
                    <a:pt x="284" y="74"/>
                  </a:lnTo>
                  <a:lnTo>
                    <a:pt x="288" y="70"/>
                  </a:lnTo>
                  <a:lnTo>
                    <a:pt x="293" y="61"/>
                  </a:lnTo>
                  <a:lnTo>
                    <a:pt x="300" y="50"/>
                  </a:lnTo>
                  <a:lnTo>
                    <a:pt x="307" y="36"/>
                  </a:lnTo>
                  <a:lnTo>
                    <a:pt x="313" y="24"/>
                  </a:lnTo>
                  <a:lnTo>
                    <a:pt x="319" y="15"/>
                  </a:lnTo>
                  <a:lnTo>
                    <a:pt x="323" y="8"/>
                  </a:lnTo>
                  <a:lnTo>
                    <a:pt x="330" y="1"/>
                  </a:lnTo>
                  <a:lnTo>
                    <a:pt x="332"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2" name="Freeform 90">
              <a:extLst>
                <a:ext uri="{FF2B5EF4-FFF2-40B4-BE49-F238E27FC236}">
                  <a16:creationId xmlns:a16="http://schemas.microsoft.com/office/drawing/2014/main" id="{43E8AF20-B6D9-5C55-4AB1-D86F3A7E7F48}"/>
                </a:ext>
              </a:extLst>
            </p:cNvPr>
            <p:cNvSpPr>
              <a:spLocks/>
            </p:cNvSpPr>
            <p:nvPr/>
          </p:nvSpPr>
          <p:spPr bwMode="auto">
            <a:xfrm>
              <a:off x="3523021" y="5162050"/>
              <a:ext cx="552183" cy="400540"/>
            </a:xfrm>
            <a:custGeom>
              <a:avLst/>
              <a:gdLst/>
              <a:ahLst/>
              <a:cxnLst>
                <a:cxn ang="0">
                  <a:pos x="121" y="4"/>
                </a:cxn>
                <a:cxn ang="0">
                  <a:pos x="124" y="23"/>
                </a:cxn>
                <a:cxn ang="0">
                  <a:pos x="144" y="34"/>
                </a:cxn>
                <a:cxn ang="0">
                  <a:pos x="143" y="42"/>
                </a:cxn>
                <a:cxn ang="0">
                  <a:pos x="157" y="49"/>
                </a:cxn>
                <a:cxn ang="0">
                  <a:pos x="167" y="60"/>
                </a:cxn>
                <a:cxn ang="0">
                  <a:pos x="191" y="30"/>
                </a:cxn>
                <a:cxn ang="0">
                  <a:pos x="202" y="37"/>
                </a:cxn>
                <a:cxn ang="0">
                  <a:pos x="206" y="35"/>
                </a:cxn>
                <a:cxn ang="0">
                  <a:pos x="214" y="27"/>
                </a:cxn>
                <a:cxn ang="0">
                  <a:pos x="225" y="29"/>
                </a:cxn>
                <a:cxn ang="0">
                  <a:pos x="235" y="25"/>
                </a:cxn>
                <a:cxn ang="0">
                  <a:pos x="249" y="22"/>
                </a:cxn>
                <a:cxn ang="0">
                  <a:pos x="250" y="12"/>
                </a:cxn>
                <a:cxn ang="0">
                  <a:pos x="264" y="8"/>
                </a:cxn>
                <a:cxn ang="0">
                  <a:pos x="273" y="15"/>
                </a:cxn>
                <a:cxn ang="0">
                  <a:pos x="289" y="35"/>
                </a:cxn>
                <a:cxn ang="0">
                  <a:pos x="312" y="70"/>
                </a:cxn>
                <a:cxn ang="0">
                  <a:pos x="326" y="76"/>
                </a:cxn>
                <a:cxn ang="0">
                  <a:pos x="324" y="85"/>
                </a:cxn>
                <a:cxn ang="0">
                  <a:pos x="320" y="91"/>
                </a:cxn>
                <a:cxn ang="0">
                  <a:pos x="335" y="103"/>
                </a:cxn>
                <a:cxn ang="0">
                  <a:pos x="330" y="119"/>
                </a:cxn>
                <a:cxn ang="0">
                  <a:pos x="328" y="127"/>
                </a:cxn>
                <a:cxn ang="0">
                  <a:pos x="316" y="130"/>
                </a:cxn>
                <a:cxn ang="0">
                  <a:pos x="312" y="140"/>
                </a:cxn>
                <a:cxn ang="0">
                  <a:pos x="319" y="158"/>
                </a:cxn>
                <a:cxn ang="0">
                  <a:pos x="293" y="167"/>
                </a:cxn>
                <a:cxn ang="0">
                  <a:pos x="288" y="159"/>
                </a:cxn>
                <a:cxn ang="0">
                  <a:pos x="272" y="182"/>
                </a:cxn>
                <a:cxn ang="0">
                  <a:pos x="261" y="190"/>
                </a:cxn>
                <a:cxn ang="0">
                  <a:pos x="222" y="207"/>
                </a:cxn>
                <a:cxn ang="0">
                  <a:pos x="219" y="217"/>
                </a:cxn>
                <a:cxn ang="0">
                  <a:pos x="229" y="227"/>
                </a:cxn>
                <a:cxn ang="0">
                  <a:pos x="229" y="235"/>
                </a:cxn>
                <a:cxn ang="0">
                  <a:pos x="221" y="243"/>
                </a:cxn>
                <a:cxn ang="0">
                  <a:pos x="201" y="216"/>
                </a:cxn>
                <a:cxn ang="0">
                  <a:pos x="174" y="216"/>
                </a:cxn>
                <a:cxn ang="0">
                  <a:pos x="166" y="217"/>
                </a:cxn>
                <a:cxn ang="0">
                  <a:pos x="152" y="224"/>
                </a:cxn>
                <a:cxn ang="0">
                  <a:pos x="114" y="220"/>
                </a:cxn>
                <a:cxn ang="0">
                  <a:pos x="105" y="207"/>
                </a:cxn>
                <a:cxn ang="0">
                  <a:pos x="100" y="198"/>
                </a:cxn>
                <a:cxn ang="0">
                  <a:pos x="94" y="186"/>
                </a:cxn>
                <a:cxn ang="0">
                  <a:pos x="81" y="190"/>
                </a:cxn>
                <a:cxn ang="0">
                  <a:pos x="77" y="202"/>
                </a:cxn>
                <a:cxn ang="0">
                  <a:pos x="65" y="205"/>
                </a:cxn>
                <a:cxn ang="0">
                  <a:pos x="50" y="171"/>
                </a:cxn>
                <a:cxn ang="0">
                  <a:pos x="22" y="91"/>
                </a:cxn>
                <a:cxn ang="0">
                  <a:pos x="6" y="42"/>
                </a:cxn>
                <a:cxn ang="0">
                  <a:pos x="7" y="31"/>
                </a:cxn>
                <a:cxn ang="0">
                  <a:pos x="16" y="35"/>
                </a:cxn>
                <a:cxn ang="0">
                  <a:pos x="22" y="35"/>
                </a:cxn>
                <a:cxn ang="0">
                  <a:pos x="61" y="31"/>
                </a:cxn>
                <a:cxn ang="0">
                  <a:pos x="90" y="11"/>
                </a:cxn>
              </a:cxnLst>
              <a:rect l="0" t="0" r="r" b="b"/>
              <a:pathLst>
                <a:path w="335" h="243">
                  <a:moveTo>
                    <a:pt x="117" y="0"/>
                  </a:moveTo>
                  <a:lnTo>
                    <a:pt x="118" y="0"/>
                  </a:lnTo>
                  <a:lnTo>
                    <a:pt x="120" y="3"/>
                  </a:lnTo>
                  <a:lnTo>
                    <a:pt x="121" y="4"/>
                  </a:lnTo>
                  <a:lnTo>
                    <a:pt x="121" y="11"/>
                  </a:lnTo>
                  <a:lnTo>
                    <a:pt x="123" y="14"/>
                  </a:lnTo>
                  <a:lnTo>
                    <a:pt x="123" y="21"/>
                  </a:lnTo>
                  <a:lnTo>
                    <a:pt x="124" y="23"/>
                  </a:lnTo>
                  <a:lnTo>
                    <a:pt x="132" y="27"/>
                  </a:lnTo>
                  <a:lnTo>
                    <a:pt x="135" y="30"/>
                  </a:lnTo>
                  <a:lnTo>
                    <a:pt x="139" y="31"/>
                  </a:lnTo>
                  <a:lnTo>
                    <a:pt x="144" y="34"/>
                  </a:lnTo>
                  <a:lnTo>
                    <a:pt x="144" y="35"/>
                  </a:lnTo>
                  <a:lnTo>
                    <a:pt x="140" y="39"/>
                  </a:lnTo>
                  <a:lnTo>
                    <a:pt x="141" y="42"/>
                  </a:lnTo>
                  <a:lnTo>
                    <a:pt x="143" y="42"/>
                  </a:lnTo>
                  <a:lnTo>
                    <a:pt x="147" y="45"/>
                  </a:lnTo>
                  <a:lnTo>
                    <a:pt x="151" y="46"/>
                  </a:lnTo>
                  <a:lnTo>
                    <a:pt x="156" y="49"/>
                  </a:lnTo>
                  <a:lnTo>
                    <a:pt x="157" y="49"/>
                  </a:lnTo>
                  <a:lnTo>
                    <a:pt x="159" y="50"/>
                  </a:lnTo>
                  <a:lnTo>
                    <a:pt x="163" y="58"/>
                  </a:lnTo>
                  <a:lnTo>
                    <a:pt x="166" y="60"/>
                  </a:lnTo>
                  <a:lnTo>
                    <a:pt x="167" y="60"/>
                  </a:lnTo>
                  <a:lnTo>
                    <a:pt x="168" y="58"/>
                  </a:lnTo>
                  <a:lnTo>
                    <a:pt x="168" y="57"/>
                  </a:lnTo>
                  <a:lnTo>
                    <a:pt x="172" y="49"/>
                  </a:lnTo>
                  <a:lnTo>
                    <a:pt x="191" y="30"/>
                  </a:lnTo>
                  <a:lnTo>
                    <a:pt x="194" y="29"/>
                  </a:lnTo>
                  <a:lnTo>
                    <a:pt x="196" y="30"/>
                  </a:lnTo>
                  <a:lnTo>
                    <a:pt x="201" y="34"/>
                  </a:lnTo>
                  <a:lnTo>
                    <a:pt x="202" y="37"/>
                  </a:lnTo>
                  <a:lnTo>
                    <a:pt x="205" y="39"/>
                  </a:lnTo>
                  <a:lnTo>
                    <a:pt x="205" y="38"/>
                  </a:lnTo>
                  <a:lnTo>
                    <a:pt x="206" y="37"/>
                  </a:lnTo>
                  <a:lnTo>
                    <a:pt x="206" y="35"/>
                  </a:lnTo>
                  <a:lnTo>
                    <a:pt x="209" y="30"/>
                  </a:lnTo>
                  <a:lnTo>
                    <a:pt x="210" y="29"/>
                  </a:lnTo>
                  <a:lnTo>
                    <a:pt x="213" y="27"/>
                  </a:lnTo>
                  <a:lnTo>
                    <a:pt x="214" y="27"/>
                  </a:lnTo>
                  <a:lnTo>
                    <a:pt x="215" y="29"/>
                  </a:lnTo>
                  <a:lnTo>
                    <a:pt x="218" y="30"/>
                  </a:lnTo>
                  <a:lnTo>
                    <a:pt x="222" y="30"/>
                  </a:lnTo>
                  <a:lnTo>
                    <a:pt x="225" y="29"/>
                  </a:lnTo>
                  <a:lnTo>
                    <a:pt x="226" y="27"/>
                  </a:lnTo>
                  <a:lnTo>
                    <a:pt x="229" y="26"/>
                  </a:lnTo>
                  <a:lnTo>
                    <a:pt x="231" y="26"/>
                  </a:lnTo>
                  <a:lnTo>
                    <a:pt x="235" y="25"/>
                  </a:lnTo>
                  <a:lnTo>
                    <a:pt x="245" y="25"/>
                  </a:lnTo>
                  <a:lnTo>
                    <a:pt x="248" y="23"/>
                  </a:lnTo>
                  <a:lnTo>
                    <a:pt x="249" y="23"/>
                  </a:lnTo>
                  <a:lnTo>
                    <a:pt x="249" y="22"/>
                  </a:lnTo>
                  <a:lnTo>
                    <a:pt x="248" y="21"/>
                  </a:lnTo>
                  <a:lnTo>
                    <a:pt x="248" y="17"/>
                  </a:lnTo>
                  <a:lnTo>
                    <a:pt x="249" y="15"/>
                  </a:lnTo>
                  <a:lnTo>
                    <a:pt x="250" y="12"/>
                  </a:lnTo>
                  <a:lnTo>
                    <a:pt x="253" y="11"/>
                  </a:lnTo>
                  <a:lnTo>
                    <a:pt x="257" y="10"/>
                  </a:lnTo>
                  <a:lnTo>
                    <a:pt x="260" y="10"/>
                  </a:lnTo>
                  <a:lnTo>
                    <a:pt x="264" y="8"/>
                  </a:lnTo>
                  <a:lnTo>
                    <a:pt x="270" y="8"/>
                  </a:lnTo>
                  <a:lnTo>
                    <a:pt x="272" y="11"/>
                  </a:lnTo>
                  <a:lnTo>
                    <a:pt x="272" y="12"/>
                  </a:lnTo>
                  <a:lnTo>
                    <a:pt x="273" y="15"/>
                  </a:lnTo>
                  <a:lnTo>
                    <a:pt x="273" y="19"/>
                  </a:lnTo>
                  <a:lnTo>
                    <a:pt x="274" y="22"/>
                  </a:lnTo>
                  <a:lnTo>
                    <a:pt x="280" y="29"/>
                  </a:lnTo>
                  <a:lnTo>
                    <a:pt x="289" y="35"/>
                  </a:lnTo>
                  <a:lnTo>
                    <a:pt x="304" y="50"/>
                  </a:lnTo>
                  <a:lnTo>
                    <a:pt x="307" y="56"/>
                  </a:lnTo>
                  <a:lnTo>
                    <a:pt x="311" y="66"/>
                  </a:lnTo>
                  <a:lnTo>
                    <a:pt x="312" y="70"/>
                  </a:lnTo>
                  <a:lnTo>
                    <a:pt x="313" y="73"/>
                  </a:lnTo>
                  <a:lnTo>
                    <a:pt x="316" y="74"/>
                  </a:lnTo>
                  <a:lnTo>
                    <a:pt x="324" y="74"/>
                  </a:lnTo>
                  <a:lnTo>
                    <a:pt x="326" y="76"/>
                  </a:lnTo>
                  <a:lnTo>
                    <a:pt x="327" y="79"/>
                  </a:lnTo>
                  <a:lnTo>
                    <a:pt x="327" y="84"/>
                  </a:lnTo>
                  <a:lnTo>
                    <a:pt x="326" y="84"/>
                  </a:lnTo>
                  <a:lnTo>
                    <a:pt x="324" y="85"/>
                  </a:lnTo>
                  <a:lnTo>
                    <a:pt x="316" y="85"/>
                  </a:lnTo>
                  <a:lnTo>
                    <a:pt x="315" y="87"/>
                  </a:lnTo>
                  <a:lnTo>
                    <a:pt x="315" y="88"/>
                  </a:lnTo>
                  <a:lnTo>
                    <a:pt x="320" y="91"/>
                  </a:lnTo>
                  <a:lnTo>
                    <a:pt x="323" y="93"/>
                  </a:lnTo>
                  <a:lnTo>
                    <a:pt x="328" y="97"/>
                  </a:lnTo>
                  <a:lnTo>
                    <a:pt x="332" y="100"/>
                  </a:lnTo>
                  <a:lnTo>
                    <a:pt x="335" y="103"/>
                  </a:lnTo>
                  <a:lnTo>
                    <a:pt x="335" y="107"/>
                  </a:lnTo>
                  <a:lnTo>
                    <a:pt x="328" y="114"/>
                  </a:lnTo>
                  <a:lnTo>
                    <a:pt x="328" y="116"/>
                  </a:lnTo>
                  <a:lnTo>
                    <a:pt x="330" y="119"/>
                  </a:lnTo>
                  <a:lnTo>
                    <a:pt x="332" y="126"/>
                  </a:lnTo>
                  <a:lnTo>
                    <a:pt x="335" y="131"/>
                  </a:lnTo>
                  <a:lnTo>
                    <a:pt x="332" y="130"/>
                  </a:lnTo>
                  <a:lnTo>
                    <a:pt x="328" y="127"/>
                  </a:lnTo>
                  <a:lnTo>
                    <a:pt x="324" y="126"/>
                  </a:lnTo>
                  <a:lnTo>
                    <a:pt x="321" y="126"/>
                  </a:lnTo>
                  <a:lnTo>
                    <a:pt x="319" y="127"/>
                  </a:lnTo>
                  <a:lnTo>
                    <a:pt x="316" y="130"/>
                  </a:lnTo>
                  <a:lnTo>
                    <a:pt x="315" y="132"/>
                  </a:lnTo>
                  <a:lnTo>
                    <a:pt x="313" y="134"/>
                  </a:lnTo>
                  <a:lnTo>
                    <a:pt x="312" y="136"/>
                  </a:lnTo>
                  <a:lnTo>
                    <a:pt x="312" y="140"/>
                  </a:lnTo>
                  <a:lnTo>
                    <a:pt x="315" y="146"/>
                  </a:lnTo>
                  <a:lnTo>
                    <a:pt x="317" y="150"/>
                  </a:lnTo>
                  <a:lnTo>
                    <a:pt x="319" y="153"/>
                  </a:lnTo>
                  <a:lnTo>
                    <a:pt x="319" y="158"/>
                  </a:lnTo>
                  <a:lnTo>
                    <a:pt x="311" y="162"/>
                  </a:lnTo>
                  <a:lnTo>
                    <a:pt x="299" y="166"/>
                  </a:lnTo>
                  <a:lnTo>
                    <a:pt x="296" y="167"/>
                  </a:lnTo>
                  <a:lnTo>
                    <a:pt x="293" y="167"/>
                  </a:lnTo>
                  <a:lnTo>
                    <a:pt x="293" y="166"/>
                  </a:lnTo>
                  <a:lnTo>
                    <a:pt x="292" y="165"/>
                  </a:lnTo>
                  <a:lnTo>
                    <a:pt x="292" y="163"/>
                  </a:lnTo>
                  <a:lnTo>
                    <a:pt x="288" y="159"/>
                  </a:lnTo>
                  <a:lnTo>
                    <a:pt x="283" y="162"/>
                  </a:lnTo>
                  <a:lnTo>
                    <a:pt x="278" y="170"/>
                  </a:lnTo>
                  <a:lnTo>
                    <a:pt x="276" y="178"/>
                  </a:lnTo>
                  <a:lnTo>
                    <a:pt x="272" y="182"/>
                  </a:lnTo>
                  <a:lnTo>
                    <a:pt x="269" y="184"/>
                  </a:lnTo>
                  <a:lnTo>
                    <a:pt x="268" y="186"/>
                  </a:lnTo>
                  <a:lnTo>
                    <a:pt x="265" y="188"/>
                  </a:lnTo>
                  <a:lnTo>
                    <a:pt x="261" y="190"/>
                  </a:lnTo>
                  <a:lnTo>
                    <a:pt x="258" y="192"/>
                  </a:lnTo>
                  <a:lnTo>
                    <a:pt x="246" y="196"/>
                  </a:lnTo>
                  <a:lnTo>
                    <a:pt x="238" y="201"/>
                  </a:lnTo>
                  <a:lnTo>
                    <a:pt x="222" y="207"/>
                  </a:lnTo>
                  <a:lnTo>
                    <a:pt x="219" y="209"/>
                  </a:lnTo>
                  <a:lnTo>
                    <a:pt x="218" y="213"/>
                  </a:lnTo>
                  <a:lnTo>
                    <a:pt x="218" y="216"/>
                  </a:lnTo>
                  <a:lnTo>
                    <a:pt x="219" y="217"/>
                  </a:lnTo>
                  <a:lnTo>
                    <a:pt x="221" y="220"/>
                  </a:lnTo>
                  <a:lnTo>
                    <a:pt x="223" y="223"/>
                  </a:lnTo>
                  <a:lnTo>
                    <a:pt x="226" y="224"/>
                  </a:lnTo>
                  <a:lnTo>
                    <a:pt x="229" y="227"/>
                  </a:lnTo>
                  <a:lnTo>
                    <a:pt x="230" y="229"/>
                  </a:lnTo>
                  <a:lnTo>
                    <a:pt x="230" y="232"/>
                  </a:lnTo>
                  <a:lnTo>
                    <a:pt x="229" y="233"/>
                  </a:lnTo>
                  <a:lnTo>
                    <a:pt x="229" y="235"/>
                  </a:lnTo>
                  <a:lnTo>
                    <a:pt x="227" y="236"/>
                  </a:lnTo>
                  <a:lnTo>
                    <a:pt x="227" y="239"/>
                  </a:lnTo>
                  <a:lnTo>
                    <a:pt x="226" y="240"/>
                  </a:lnTo>
                  <a:lnTo>
                    <a:pt x="221" y="243"/>
                  </a:lnTo>
                  <a:lnTo>
                    <a:pt x="217" y="243"/>
                  </a:lnTo>
                  <a:lnTo>
                    <a:pt x="213" y="231"/>
                  </a:lnTo>
                  <a:lnTo>
                    <a:pt x="207" y="221"/>
                  </a:lnTo>
                  <a:lnTo>
                    <a:pt x="201" y="216"/>
                  </a:lnTo>
                  <a:lnTo>
                    <a:pt x="192" y="213"/>
                  </a:lnTo>
                  <a:lnTo>
                    <a:pt x="183" y="215"/>
                  </a:lnTo>
                  <a:lnTo>
                    <a:pt x="179" y="216"/>
                  </a:lnTo>
                  <a:lnTo>
                    <a:pt x="174" y="216"/>
                  </a:lnTo>
                  <a:lnTo>
                    <a:pt x="172" y="215"/>
                  </a:lnTo>
                  <a:lnTo>
                    <a:pt x="170" y="215"/>
                  </a:lnTo>
                  <a:lnTo>
                    <a:pt x="168" y="216"/>
                  </a:lnTo>
                  <a:lnTo>
                    <a:pt x="166" y="217"/>
                  </a:lnTo>
                  <a:lnTo>
                    <a:pt x="162" y="221"/>
                  </a:lnTo>
                  <a:lnTo>
                    <a:pt x="159" y="223"/>
                  </a:lnTo>
                  <a:lnTo>
                    <a:pt x="156" y="223"/>
                  </a:lnTo>
                  <a:lnTo>
                    <a:pt x="152" y="224"/>
                  </a:lnTo>
                  <a:lnTo>
                    <a:pt x="148" y="223"/>
                  </a:lnTo>
                  <a:lnTo>
                    <a:pt x="118" y="223"/>
                  </a:lnTo>
                  <a:lnTo>
                    <a:pt x="116" y="221"/>
                  </a:lnTo>
                  <a:lnTo>
                    <a:pt x="114" y="220"/>
                  </a:lnTo>
                  <a:lnTo>
                    <a:pt x="113" y="217"/>
                  </a:lnTo>
                  <a:lnTo>
                    <a:pt x="113" y="215"/>
                  </a:lnTo>
                  <a:lnTo>
                    <a:pt x="110" y="209"/>
                  </a:lnTo>
                  <a:lnTo>
                    <a:pt x="105" y="207"/>
                  </a:lnTo>
                  <a:lnTo>
                    <a:pt x="101" y="205"/>
                  </a:lnTo>
                  <a:lnTo>
                    <a:pt x="98" y="202"/>
                  </a:lnTo>
                  <a:lnTo>
                    <a:pt x="100" y="201"/>
                  </a:lnTo>
                  <a:lnTo>
                    <a:pt x="100" y="198"/>
                  </a:lnTo>
                  <a:lnTo>
                    <a:pt x="101" y="196"/>
                  </a:lnTo>
                  <a:lnTo>
                    <a:pt x="101" y="190"/>
                  </a:lnTo>
                  <a:lnTo>
                    <a:pt x="100" y="189"/>
                  </a:lnTo>
                  <a:lnTo>
                    <a:pt x="94" y="186"/>
                  </a:lnTo>
                  <a:lnTo>
                    <a:pt x="90" y="185"/>
                  </a:lnTo>
                  <a:lnTo>
                    <a:pt x="88" y="185"/>
                  </a:lnTo>
                  <a:lnTo>
                    <a:pt x="82" y="188"/>
                  </a:lnTo>
                  <a:lnTo>
                    <a:pt x="81" y="190"/>
                  </a:lnTo>
                  <a:lnTo>
                    <a:pt x="80" y="194"/>
                  </a:lnTo>
                  <a:lnTo>
                    <a:pt x="78" y="197"/>
                  </a:lnTo>
                  <a:lnTo>
                    <a:pt x="78" y="200"/>
                  </a:lnTo>
                  <a:lnTo>
                    <a:pt x="77" y="202"/>
                  </a:lnTo>
                  <a:lnTo>
                    <a:pt x="75" y="204"/>
                  </a:lnTo>
                  <a:lnTo>
                    <a:pt x="70" y="207"/>
                  </a:lnTo>
                  <a:lnTo>
                    <a:pt x="67" y="205"/>
                  </a:lnTo>
                  <a:lnTo>
                    <a:pt x="65" y="205"/>
                  </a:lnTo>
                  <a:lnTo>
                    <a:pt x="62" y="202"/>
                  </a:lnTo>
                  <a:lnTo>
                    <a:pt x="59" y="197"/>
                  </a:lnTo>
                  <a:lnTo>
                    <a:pt x="55" y="186"/>
                  </a:lnTo>
                  <a:lnTo>
                    <a:pt x="50" y="171"/>
                  </a:lnTo>
                  <a:lnTo>
                    <a:pt x="43" y="153"/>
                  </a:lnTo>
                  <a:lnTo>
                    <a:pt x="36" y="132"/>
                  </a:lnTo>
                  <a:lnTo>
                    <a:pt x="30" y="111"/>
                  </a:lnTo>
                  <a:lnTo>
                    <a:pt x="22" y="91"/>
                  </a:lnTo>
                  <a:lnTo>
                    <a:pt x="16" y="72"/>
                  </a:lnTo>
                  <a:lnTo>
                    <a:pt x="11" y="57"/>
                  </a:lnTo>
                  <a:lnTo>
                    <a:pt x="7" y="46"/>
                  </a:lnTo>
                  <a:lnTo>
                    <a:pt x="6" y="42"/>
                  </a:lnTo>
                  <a:lnTo>
                    <a:pt x="6" y="41"/>
                  </a:lnTo>
                  <a:lnTo>
                    <a:pt x="0" y="35"/>
                  </a:lnTo>
                  <a:lnTo>
                    <a:pt x="4" y="34"/>
                  </a:lnTo>
                  <a:lnTo>
                    <a:pt x="7" y="31"/>
                  </a:lnTo>
                  <a:lnTo>
                    <a:pt x="10" y="30"/>
                  </a:lnTo>
                  <a:lnTo>
                    <a:pt x="15" y="30"/>
                  </a:lnTo>
                  <a:lnTo>
                    <a:pt x="16" y="31"/>
                  </a:lnTo>
                  <a:lnTo>
                    <a:pt x="16" y="35"/>
                  </a:lnTo>
                  <a:lnTo>
                    <a:pt x="18" y="37"/>
                  </a:lnTo>
                  <a:lnTo>
                    <a:pt x="19" y="37"/>
                  </a:lnTo>
                  <a:lnTo>
                    <a:pt x="20" y="35"/>
                  </a:lnTo>
                  <a:lnTo>
                    <a:pt x="22" y="35"/>
                  </a:lnTo>
                  <a:lnTo>
                    <a:pt x="23" y="33"/>
                  </a:lnTo>
                  <a:lnTo>
                    <a:pt x="26" y="33"/>
                  </a:lnTo>
                  <a:lnTo>
                    <a:pt x="28" y="31"/>
                  </a:lnTo>
                  <a:lnTo>
                    <a:pt x="61" y="31"/>
                  </a:lnTo>
                  <a:lnTo>
                    <a:pt x="67" y="29"/>
                  </a:lnTo>
                  <a:lnTo>
                    <a:pt x="74" y="23"/>
                  </a:lnTo>
                  <a:lnTo>
                    <a:pt x="82" y="17"/>
                  </a:lnTo>
                  <a:lnTo>
                    <a:pt x="90" y="11"/>
                  </a:lnTo>
                  <a:lnTo>
                    <a:pt x="102" y="7"/>
                  </a:lnTo>
                  <a:lnTo>
                    <a:pt x="112" y="3"/>
                  </a:lnTo>
                  <a:lnTo>
                    <a:pt x="117"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43" name="Freeform 91">
              <a:extLst>
                <a:ext uri="{FF2B5EF4-FFF2-40B4-BE49-F238E27FC236}">
                  <a16:creationId xmlns:a16="http://schemas.microsoft.com/office/drawing/2014/main" id="{3597BD6E-C2EE-BF0B-8F1F-9849ED19715B}"/>
                </a:ext>
              </a:extLst>
            </p:cNvPr>
            <p:cNvSpPr>
              <a:spLocks/>
            </p:cNvSpPr>
            <p:nvPr/>
          </p:nvSpPr>
          <p:spPr bwMode="auto">
            <a:xfrm>
              <a:off x="3124130" y="4637888"/>
              <a:ext cx="367572" cy="530755"/>
            </a:xfrm>
            <a:custGeom>
              <a:avLst/>
              <a:gdLst/>
              <a:ahLst/>
              <a:cxnLst>
                <a:cxn ang="0">
                  <a:pos x="85" y="6"/>
                </a:cxn>
                <a:cxn ang="0">
                  <a:pos x="75" y="23"/>
                </a:cxn>
                <a:cxn ang="0">
                  <a:pos x="94" y="27"/>
                </a:cxn>
                <a:cxn ang="0">
                  <a:pos x="125" y="43"/>
                </a:cxn>
                <a:cxn ang="0">
                  <a:pos x="164" y="45"/>
                </a:cxn>
                <a:cxn ang="0">
                  <a:pos x="209" y="26"/>
                </a:cxn>
                <a:cxn ang="0">
                  <a:pos x="206" y="52"/>
                </a:cxn>
                <a:cxn ang="0">
                  <a:pos x="210" y="64"/>
                </a:cxn>
                <a:cxn ang="0">
                  <a:pos x="214" y="76"/>
                </a:cxn>
                <a:cxn ang="0">
                  <a:pos x="213" y="92"/>
                </a:cxn>
                <a:cxn ang="0">
                  <a:pos x="223" y="142"/>
                </a:cxn>
                <a:cxn ang="0">
                  <a:pos x="209" y="159"/>
                </a:cxn>
                <a:cxn ang="0">
                  <a:pos x="217" y="184"/>
                </a:cxn>
                <a:cxn ang="0">
                  <a:pos x="196" y="182"/>
                </a:cxn>
                <a:cxn ang="0">
                  <a:pos x="174" y="205"/>
                </a:cxn>
                <a:cxn ang="0">
                  <a:pos x="168" y="217"/>
                </a:cxn>
                <a:cxn ang="0">
                  <a:pos x="170" y="240"/>
                </a:cxn>
                <a:cxn ang="0">
                  <a:pos x="176" y="277"/>
                </a:cxn>
                <a:cxn ang="0">
                  <a:pos x="174" y="297"/>
                </a:cxn>
                <a:cxn ang="0">
                  <a:pos x="163" y="306"/>
                </a:cxn>
                <a:cxn ang="0">
                  <a:pos x="144" y="310"/>
                </a:cxn>
                <a:cxn ang="0">
                  <a:pos x="119" y="322"/>
                </a:cxn>
                <a:cxn ang="0">
                  <a:pos x="110" y="317"/>
                </a:cxn>
                <a:cxn ang="0">
                  <a:pos x="100" y="312"/>
                </a:cxn>
                <a:cxn ang="0">
                  <a:pos x="86" y="316"/>
                </a:cxn>
                <a:cxn ang="0">
                  <a:pos x="88" y="304"/>
                </a:cxn>
                <a:cxn ang="0">
                  <a:pos x="100" y="290"/>
                </a:cxn>
                <a:cxn ang="0">
                  <a:pos x="102" y="285"/>
                </a:cxn>
                <a:cxn ang="0">
                  <a:pos x="89" y="290"/>
                </a:cxn>
                <a:cxn ang="0">
                  <a:pos x="75" y="279"/>
                </a:cxn>
                <a:cxn ang="0">
                  <a:pos x="67" y="274"/>
                </a:cxn>
                <a:cxn ang="0">
                  <a:pos x="57" y="282"/>
                </a:cxn>
                <a:cxn ang="0">
                  <a:pos x="53" y="259"/>
                </a:cxn>
                <a:cxn ang="0">
                  <a:pos x="42" y="254"/>
                </a:cxn>
                <a:cxn ang="0">
                  <a:pos x="30" y="259"/>
                </a:cxn>
                <a:cxn ang="0">
                  <a:pos x="20" y="258"/>
                </a:cxn>
                <a:cxn ang="0">
                  <a:pos x="11" y="247"/>
                </a:cxn>
                <a:cxn ang="0">
                  <a:pos x="26" y="215"/>
                </a:cxn>
                <a:cxn ang="0">
                  <a:pos x="16" y="185"/>
                </a:cxn>
                <a:cxn ang="0">
                  <a:pos x="0" y="189"/>
                </a:cxn>
                <a:cxn ang="0">
                  <a:pos x="14" y="176"/>
                </a:cxn>
                <a:cxn ang="0">
                  <a:pos x="18" y="165"/>
                </a:cxn>
                <a:cxn ang="0">
                  <a:pos x="34" y="134"/>
                </a:cxn>
                <a:cxn ang="0">
                  <a:pos x="59" y="114"/>
                </a:cxn>
                <a:cxn ang="0">
                  <a:pos x="67" y="81"/>
                </a:cxn>
                <a:cxn ang="0">
                  <a:pos x="54" y="70"/>
                </a:cxn>
                <a:cxn ang="0">
                  <a:pos x="42" y="66"/>
                </a:cxn>
                <a:cxn ang="0">
                  <a:pos x="45" y="58"/>
                </a:cxn>
                <a:cxn ang="0">
                  <a:pos x="51" y="56"/>
                </a:cxn>
                <a:cxn ang="0">
                  <a:pos x="46" y="33"/>
                </a:cxn>
                <a:cxn ang="0">
                  <a:pos x="75" y="2"/>
                </a:cxn>
              </a:cxnLst>
              <a:rect l="0" t="0" r="r" b="b"/>
              <a:pathLst>
                <a:path w="223" h="322">
                  <a:moveTo>
                    <a:pt x="78" y="0"/>
                  </a:moveTo>
                  <a:lnTo>
                    <a:pt x="81" y="0"/>
                  </a:lnTo>
                  <a:lnTo>
                    <a:pt x="84" y="3"/>
                  </a:lnTo>
                  <a:lnTo>
                    <a:pt x="85" y="6"/>
                  </a:lnTo>
                  <a:lnTo>
                    <a:pt x="85" y="8"/>
                  </a:lnTo>
                  <a:lnTo>
                    <a:pt x="81" y="17"/>
                  </a:lnTo>
                  <a:lnTo>
                    <a:pt x="77" y="21"/>
                  </a:lnTo>
                  <a:lnTo>
                    <a:pt x="75" y="23"/>
                  </a:lnTo>
                  <a:lnTo>
                    <a:pt x="75" y="27"/>
                  </a:lnTo>
                  <a:lnTo>
                    <a:pt x="78" y="29"/>
                  </a:lnTo>
                  <a:lnTo>
                    <a:pt x="89" y="29"/>
                  </a:lnTo>
                  <a:lnTo>
                    <a:pt x="94" y="27"/>
                  </a:lnTo>
                  <a:lnTo>
                    <a:pt x="98" y="29"/>
                  </a:lnTo>
                  <a:lnTo>
                    <a:pt x="105" y="31"/>
                  </a:lnTo>
                  <a:lnTo>
                    <a:pt x="114" y="39"/>
                  </a:lnTo>
                  <a:lnTo>
                    <a:pt x="125" y="43"/>
                  </a:lnTo>
                  <a:lnTo>
                    <a:pt x="135" y="43"/>
                  </a:lnTo>
                  <a:lnTo>
                    <a:pt x="144" y="41"/>
                  </a:lnTo>
                  <a:lnTo>
                    <a:pt x="155" y="42"/>
                  </a:lnTo>
                  <a:lnTo>
                    <a:pt x="164" y="45"/>
                  </a:lnTo>
                  <a:lnTo>
                    <a:pt x="176" y="45"/>
                  </a:lnTo>
                  <a:lnTo>
                    <a:pt x="191" y="35"/>
                  </a:lnTo>
                  <a:lnTo>
                    <a:pt x="202" y="30"/>
                  </a:lnTo>
                  <a:lnTo>
                    <a:pt x="209" y="26"/>
                  </a:lnTo>
                  <a:lnTo>
                    <a:pt x="210" y="31"/>
                  </a:lnTo>
                  <a:lnTo>
                    <a:pt x="210" y="42"/>
                  </a:lnTo>
                  <a:lnTo>
                    <a:pt x="209" y="48"/>
                  </a:lnTo>
                  <a:lnTo>
                    <a:pt x="206" y="52"/>
                  </a:lnTo>
                  <a:lnTo>
                    <a:pt x="205" y="56"/>
                  </a:lnTo>
                  <a:lnTo>
                    <a:pt x="205" y="60"/>
                  </a:lnTo>
                  <a:lnTo>
                    <a:pt x="207" y="62"/>
                  </a:lnTo>
                  <a:lnTo>
                    <a:pt x="210" y="64"/>
                  </a:lnTo>
                  <a:lnTo>
                    <a:pt x="211" y="65"/>
                  </a:lnTo>
                  <a:lnTo>
                    <a:pt x="213" y="68"/>
                  </a:lnTo>
                  <a:lnTo>
                    <a:pt x="214" y="72"/>
                  </a:lnTo>
                  <a:lnTo>
                    <a:pt x="214" y="76"/>
                  </a:lnTo>
                  <a:lnTo>
                    <a:pt x="213" y="79"/>
                  </a:lnTo>
                  <a:lnTo>
                    <a:pt x="211" y="83"/>
                  </a:lnTo>
                  <a:lnTo>
                    <a:pt x="211" y="85"/>
                  </a:lnTo>
                  <a:lnTo>
                    <a:pt x="213" y="92"/>
                  </a:lnTo>
                  <a:lnTo>
                    <a:pt x="217" y="100"/>
                  </a:lnTo>
                  <a:lnTo>
                    <a:pt x="222" y="114"/>
                  </a:lnTo>
                  <a:lnTo>
                    <a:pt x="223" y="120"/>
                  </a:lnTo>
                  <a:lnTo>
                    <a:pt x="223" y="142"/>
                  </a:lnTo>
                  <a:lnTo>
                    <a:pt x="222" y="149"/>
                  </a:lnTo>
                  <a:lnTo>
                    <a:pt x="217" y="154"/>
                  </a:lnTo>
                  <a:lnTo>
                    <a:pt x="211" y="157"/>
                  </a:lnTo>
                  <a:lnTo>
                    <a:pt x="209" y="159"/>
                  </a:lnTo>
                  <a:lnTo>
                    <a:pt x="207" y="162"/>
                  </a:lnTo>
                  <a:lnTo>
                    <a:pt x="215" y="170"/>
                  </a:lnTo>
                  <a:lnTo>
                    <a:pt x="218" y="178"/>
                  </a:lnTo>
                  <a:lnTo>
                    <a:pt x="217" y="184"/>
                  </a:lnTo>
                  <a:lnTo>
                    <a:pt x="214" y="185"/>
                  </a:lnTo>
                  <a:lnTo>
                    <a:pt x="210" y="184"/>
                  </a:lnTo>
                  <a:lnTo>
                    <a:pt x="203" y="182"/>
                  </a:lnTo>
                  <a:lnTo>
                    <a:pt x="196" y="182"/>
                  </a:lnTo>
                  <a:lnTo>
                    <a:pt x="188" y="185"/>
                  </a:lnTo>
                  <a:lnTo>
                    <a:pt x="180" y="189"/>
                  </a:lnTo>
                  <a:lnTo>
                    <a:pt x="175" y="196"/>
                  </a:lnTo>
                  <a:lnTo>
                    <a:pt x="174" y="205"/>
                  </a:lnTo>
                  <a:lnTo>
                    <a:pt x="174" y="209"/>
                  </a:lnTo>
                  <a:lnTo>
                    <a:pt x="172" y="212"/>
                  </a:lnTo>
                  <a:lnTo>
                    <a:pt x="172" y="213"/>
                  </a:lnTo>
                  <a:lnTo>
                    <a:pt x="168" y="217"/>
                  </a:lnTo>
                  <a:lnTo>
                    <a:pt x="168" y="219"/>
                  </a:lnTo>
                  <a:lnTo>
                    <a:pt x="167" y="221"/>
                  </a:lnTo>
                  <a:lnTo>
                    <a:pt x="167" y="225"/>
                  </a:lnTo>
                  <a:lnTo>
                    <a:pt x="170" y="240"/>
                  </a:lnTo>
                  <a:lnTo>
                    <a:pt x="175" y="255"/>
                  </a:lnTo>
                  <a:lnTo>
                    <a:pt x="180" y="267"/>
                  </a:lnTo>
                  <a:lnTo>
                    <a:pt x="180" y="273"/>
                  </a:lnTo>
                  <a:lnTo>
                    <a:pt x="176" y="277"/>
                  </a:lnTo>
                  <a:lnTo>
                    <a:pt x="175" y="277"/>
                  </a:lnTo>
                  <a:lnTo>
                    <a:pt x="172" y="279"/>
                  </a:lnTo>
                  <a:lnTo>
                    <a:pt x="172" y="291"/>
                  </a:lnTo>
                  <a:lnTo>
                    <a:pt x="174" y="297"/>
                  </a:lnTo>
                  <a:lnTo>
                    <a:pt x="170" y="298"/>
                  </a:lnTo>
                  <a:lnTo>
                    <a:pt x="167" y="299"/>
                  </a:lnTo>
                  <a:lnTo>
                    <a:pt x="166" y="301"/>
                  </a:lnTo>
                  <a:lnTo>
                    <a:pt x="163" y="306"/>
                  </a:lnTo>
                  <a:lnTo>
                    <a:pt x="160" y="308"/>
                  </a:lnTo>
                  <a:lnTo>
                    <a:pt x="155" y="309"/>
                  </a:lnTo>
                  <a:lnTo>
                    <a:pt x="151" y="310"/>
                  </a:lnTo>
                  <a:lnTo>
                    <a:pt x="144" y="310"/>
                  </a:lnTo>
                  <a:lnTo>
                    <a:pt x="136" y="312"/>
                  </a:lnTo>
                  <a:lnTo>
                    <a:pt x="129" y="316"/>
                  </a:lnTo>
                  <a:lnTo>
                    <a:pt x="121" y="321"/>
                  </a:lnTo>
                  <a:lnTo>
                    <a:pt x="119" y="322"/>
                  </a:lnTo>
                  <a:lnTo>
                    <a:pt x="116" y="322"/>
                  </a:lnTo>
                  <a:lnTo>
                    <a:pt x="114" y="321"/>
                  </a:lnTo>
                  <a:lnTo>
                    <a:pt x="113" y="318"/>
                  </a:lnTo>
                  <a:lnTo>
                    <a:pt x="110" y="317"/>
                  </a:lnTo>
                  <a:lnTo>
                    <a:pt x="109" y="314"/>
                  </a:lnTo>
                  <a:lnTo>
                    <a:pt x="108" y="313"/>
                  </a:lnTo>
                  <a:lnTo>
                    <a:pt x="105" y="312"/>
                  </a:lnTo>
                  <a:lnTo>
                    <a:pt x="100" y="312"/>
                  </a:lnTo>
                  <a:lnTo>
                    <a:pt x="94" y="317"/>
                  </a:lnTo>
                  <a:lnTo>
                    <a:pt x="92" y="318"/>
                  </a:lnTo>
                  <a:lnTo>
                    <a:pt x="86" y="318"/>
                  </a:lnTo>
                  <a:lnTo>
                    <a:pt x="86" y="316"/>
                  </a:lnTo>
                  <a:lnTo>
                    <a:pt x="85" y="313"/>
                  </a:lnTo>
                  <a:lnTo>
                    <a:pt x="85" y="310"/>
                  </a:lnTo>
                  <a:lnTo>
                    <a:pt x="86" y="308"/>
                  </a:lnTo>
                  <a:lnTo>
                    <a:pt x="88" y="304"/>
                  </a:lnTo>
                  <a:lnTo>
                    <a:pt x="90" y="298"/>
                  </a:lnTo>
                  <a:lnTo>
                    <a:pt x="93" y="295"/>
                  </a:lnTo>
                  <a:lnTo>
                    <a:pt x="97" y="293"/>
                  </a:lnTo>
                  <a:lnTo>
                    <a:pt x="100" y="290"/>
                  </a:lnTo>
                  <a:lnTo>
                    <a:pt x="102" y="289"/>
                  </a:lnTo>
                  <a:lnTo>
                    <a:pt x="104" y="286"/>
                  </a:lnTo>
                  <a:lnTo>
                    <a:pt x="104" y="285"/>
                  </a:lnTo>
                  <a:lnTo>
                    <a:pt x="102" y="285"/>
                  </a:lnTo>
                  <a:lnTo>
                    <a:pt x="101" y="286"/>
                  </a:lnTo>
                  <a:lnTo>
                    <a:pt x="98" y="286"/>
                  </a:lnTo>
                  <a:lnTo>
                    <a:pt x="93" y="289"/>
                  </a:lnTo>
                  <a:lnTo>
                    <a:pt x="89" y="290"/>
                  </a:lnTo>
                  <a:lnTo>
                    <a:pt x="86" y="290"/>
                  </a:lnTo>
                  <a:lnTo>
                    <a:pt x="82" y="289"/>
                  </a:lnTo>
                  <a:lnTo>
                    <a:pt x="77" y="283"/>
                  </a:lnTo>
                  <a:lnTo>
                    <a:pt x="75" y="279"/>
                  </a:lnTo>
                  <a:lnTo>
                    <a:pt x="73" y="277"/>
                  </a:lnTo>
                  <a:lnTo>
                    <a:pt x="71" y="274"/>
                  </a:lnTo>
                  <a:lnTo>
                    <a:pt x="70" y="273"/>
                  </a:lnTo>
                  <a:lnTo>
                    <a:pt x="67" y="274"/>
                  </a:lnTo>
                  <a:lnTo>
                    <a:pt x="63" y="278"/>
                  </a:lnTo>
                  <a:lnTo>
                    <a:pt x="61" y="279"/>
                  </a:lnTo>
                  <a:lnTo>
                    <a:pt x="59" y="282"/>
                  </a:lnTo>
                  <a:lnTo>
                    <a:pt x="57" y="282"/>
                  </a:lnTo>
                  <a:lnTo>
                    <a:pt x="55" y="279"/>
                  </a:lnTo>
                  <a:lnTo>
                    <a:pt x="54" y="274"/>
                  </a:lnTo>
                  <a:lnTo>
                    <a:pt x="54" y="267"/>
                  </a:lnTo>
                  <a:lnTo>
                    <a:pt x="53" y="259"/>
                  </a:lnTo>
                  <a:lnTo>
                    <a:pt x="50" y="254"/>
                  </a:lnTo>
                  <a:lnTo>
                    <a:pt x="47" y="251"/>
                  </a:lnTo>
                  <a:lnTo>
                    <a:pt x="43" y="251"/>
                  </a:lnTo>
                  <a:lnTo>
                    <a:pt x="42" y="254"/>
                  </a:lnTo>
                  <a:lnTo>
                    <a:pt x="37" y="259"/>
                  </a:lnTo>
                  <a:lnTo>
                    <a:pt x="34" y="260"/>
                  </a:lnTo>
                  <a:lnTo>
                    <a:pt x="31" y="260"/>
                  </a:lnTo>
                  <a:lnTo>
                    <a:pt x="30" y="259"/>
                  </a:lnTo>
                  <a:lnTo>
                    <a:pt x="28" y="259"/>
                  </a:lnTo>
                  <a:lnTo>
                    <a:pt x="26" y="256"/>
                  </a:lnTo>
                  <a:lnTo>
                    <a:pt x="23" y="256"/>
                  </a:lnTo>
                  <a:lnTo>
                    <a:pt x="20" y="258"/>
                  </a:lnTo>
                  <a:lnTo>
                    <a:pt x="16" y="258"/>
                  </a:lnTo>
                  <a:lnTo>
                    <a:pt x="15" y="255"/>
                  </a:lnTo>
                  <a:lnTo>
                    <a:pt x="11" y="251"/>
                  </a:lnTo>
                  <a:lnTo>
                    <a:pt x="11" y="247"/>
                  </a:lnTo>
                  <a:lnTo>
                    <a:pt x="15" y="240"/>
                  </a:lnTo>
                  <a:lnTo>
                    <a:pt x="28" y="227"/>
                  </a:lnTo>
                  <a:lnTo>
                    <a:pt x="28" y="223"/>
                  </a:lnTo>
                  <a:lnTo>
                    <a:pt x="26" y="215"/>
                  </a:lnTo>
                  <a:lnTo>
                    <a:pt x="26" y="201"/>
                  </a:lnTo>
                  <a:lnTo>
                    <a:pt x="24" y="194"/>
                  </a:lnTo>
                  <a:lnTo>
                    <a:pt x="22" y="188"/>
                  </a:lnTo>
                  <a:lnTo>
                    <a:pt x="16" y="185"/>
                  </a:lnTo>
                  <a:lnTo>
                    <a:pt x="14" y="186"/>
                  </a:lnTo>
                  <a:lnTo>
                    <a:pt x="10" y="186"/>
                  </a:lnTo>
                  <a:lnTo>
                    <a:pt x="2" y="190"/>
                  </a:lnTo>
                  <a:lnTo>
                    <a:pt x="0" y="189"/>
                  </a:lnTo>
                  <a:lnTo>
                    <a:pt x="7" y="182"/>
                  </a:lnTo>
                  <a:lnTo>
                    <a:pt x="8" y="180"/>
                  </a:lnTo>
                  <a:lnTo>
                    <a:pt x="11" y="178"/>
                  </a:lnTo>
                  <a:lnTo>
                    <a:pt x="14" y="176"/>
                  </a:lnTo>
                  <a:lnTo>
                    <a:pt x="15" y="176"/>
                  </a:lnTo>
                  <a:lnTo>
                    <a:pt x="16" y="174"/>
                  </a:lnTo>
                  <a:lnTo>
                    <a:pt x="18" y="171"/>
                  </a:lnTo>
                  <a:lnTo>
                    <a:pt x="18" y="165"/>
                  </a:lnTo>
                  <a:lnTo>
                    <a:pt x="20" y="158"/>
                  </a:lnTo>
                  <a:lnTo>
                    <a:pt x="31" y="147"/>
                  </a:lnTo>
                  <a:lnTo>
                    <a:pt x="34" y="142"/>
                  </a:lnTo>
                  <a:lnTo>
                    <a:pt x="34" y="134"/>
                  </a:lnTo>
                  <a:lnTo>
                    <a:pt x="37" y="126"/>
                  </a:lnTo>
                  <a:lnTo>
                    <a:pt x="45" y="119"/>
                  </a:lnTo>
                  <a:lnTo>
                    <a:pt x="53" y="116"/>
                  </a:lnTo>
                  <a:lnTo>
                    <a:pt x="59" y="114"/>
                  </a:lnTo>
                  <a:lnTo>
                    <a:pt x="66" y="110"/>
                  </a:lnTo>
                  <a:lnTo>
                    <a:pt x="71" y="103"/>
                  </a:lnTo>
                  <a:lnTo>
                    <a:pt x="71" y="92"/>
                  </a:lnTo>
                  <a:lnTo>
                    <a:pt x="67" y="81"/>
                  </a:lnTo>
                  <a:lnTo>
                    <a:pt x="61" y="73"/>
                  </a:lnTo>
                  <a:lnTo>
                    <a:pt x="59" y="72"/>
                  </a:lnTo>
                  <a:lnTo>
                    <a:pt x="57" y="70"/>
                  </a:lnTo>
                  <a:lnTo>
                    <a:pt x="54" y="70"/>
                  </a:lnTo>
                  <a:lnTo>
                    <a:pt x="51" y="72"/>
                  </a:lnTo>
                  <a:lnTo>
                    <a:pt x="46" y="72"/>
                  </a:lnTo>
                  <a:lnTo>
                    <a:pt x="45" y="70"/>
                  </a:lnTo>
                  <a:lnTo>
                    <a:pt x="42" y="66"/>
                  </a:lnTo>
                  <a:lnTo>
                    <a:pt x="41" y="64"/>
                  </a:lnTo>
                  <a:lnTo>
                    <a:pt x="42" y="62"/>
                  </a:lnTo>
                  <a:lnTo>
                    <a:pt x="42" y="60"/>
                  </a:lnTo>
                  <a:lnTo>
                    <a:pt x="45" y="58"/>
                  </a:lnTo>
                  <a:lnTo>
                    <a:pt x="46" y="57"/>
                  </a:lnTo>
                  <a:lnTo>
                    <a:pt x="49" y="57"/>
                  </a:lnTo>
                  <a:lnTo>
                    <a:pt x="50" y="56"/>
                  </a:lnTo>
                  <a:lnTo>
                    <a:pt x="51" y="56"/>
                  </a:lnTo>
                  <a:lnTo>
                    <a:pt x="51" y="53"/>
                  </a:lnTo>
                  <a:lnTo>
                    <a:pt x="50" y="50"/>
                  </a:lnTo>
                  <a:lnTo>
                    <a:pt x="47" y="41"/>
                  </a:lnTo>
                  <a:lnTo>
                    <a:pt x="46" y="33"/>
                  </a:lnTo>
                  <a:lnTo>
                    <a:pt x="47" y="25"/>
                  </a:lnTo>
                  <a:lnTo>
                    <a:pt x="58" y="15"/>
                  </a:lnTo>
                  <a:lnTo>
                    <a:pt x="71" y="4"/>
                  </a:lnTo>
                  <a:lnTo>
                    <a:pt x="75" y="2"/>
                  </a:lnTo>
                  <a:lnTo>
                    <a:pt x="78"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4" name="Freeform 92">
              <a:extLst>
                <a:ext uri="{FF2B5EF4-FFF2-40B4-BE49-F238E27FC236}">
                  <a16:creationId xmlns:a16="http://schemas.microsoft.com/office/drawing/2014/main" id="{B8C9A52F-BF01-C171-32A0-DC9C4425D98F}"/>
                </a:ext>
              </a:extLst>
            </p:cNvPr>
            <p:cNvSpPr>
              <a:spLocks/>
            </p:cNvSpPr>
            <p:nvPr/>
          </p:nvSpPr>
          <p:spPr bwMode="auto">
            <a:xfrm>
              <a:off x="4198828" y="3573080"/>
              <a:ext cx="865362" cy="1114257"/>
            </a:xfrm>
            <a:custGeom>
              <a:avLst/>
              <a:gdLst/>
              <a:ahLst/>
              <a:cxnLst>
                <a:cxn ang="0">
                  <a:pos x="273" y="13"/>
                </a:cxn>
                <a:cxn ang="0">
                  <a:pos x="320" y="18"/>
                </a:cxn>
                <a:cxn ang="0">
                  <a:pos x="369" y="10"/>
                </a:cxn>
                <a:cxn ang="0">
                  <a:pos x="377" y="12"/>
                </a:cxn>
                <a:cxn ang="0">
                  <a:pos x="397" y="6"/>
                </a:cxn>
                <a:cxn ang="0">
                  <a:pos x="422" y="48"/>
                </a:cxn>
                <a:cxn ang="0">
                  <a:pos x="438" y="120"/>
                </a:cxn>
                <a:cxn ang="0">
                  <a:pos x="420" y="157"/>
                </a:cxn>
                <a:cxn ang="0">
                  <a:pos x="436" y="171"/>
                </a:cxn>
                <a:cxn ang="0">
                  <a:pos x="455" y="210"/>
                </a:cxn>
                <a:cxn ang="0">
                  <a:pos x="461" y="237"/>
                </a:cxn>
                <a:cxn ang="0">
                  <a:pos x="457" y="268"/>
                </a:cxn>
                <a:cxn ang="0">
                  <a:pos x="455" y="301"/>
                </a:cxn>
                <a:cxn ang="0">
                  <a:pos x="473" y="310"/>
                </a:cxn>
                <a:cxn ang="0">
                  <a:pos x="504" y="315"/>
                </a:cxn>
                <a:cxn ang="0">
                  <a:pos x="519" y="327"/>
                </a:cxn>
                <a:cxn ang="0">
                  <a:pos x="500" y="341"/>
                </a:cxn>
                <a:cxn ang="0">
                  <a:pos x="491" y="370"/>
                </a:cxn>
                <a:cxn ang="0">
                  <a:pos x="491" y="403"/>
                </a:cxn>
                <a:cxn ang="0">
                  <a:pos x="503" y="443"/>
                </a:cxn>
                <a:cxn ang="0">
                  <a:pos x="507" y="455"/>
                </a:cxn>
                <a:cxn ang="0">
                  <a:pos x="479" y="502"/>
                </a:cxn>
                <a:cxn ang="0">
                  <a:pos x="475" y="513"/>
                </a:cxn>
                <a:cxn ang="0">
                  <a:pos x="465" y="539"/>
                </a:cxn>
                <a:cxn ang="0">
                  <a:pos x="480" y="572"/>
                </a:cxn>
                <a:cxn ang="0">
                  <a:pos x="511" y="580"/>
                </a:cxn>
                <a:cxn ang="0">
                  <a:pos x="506" y="599"/>
                </a:cxn>
                <a:cxn ang="0">
                  <a:pos x="495" y="615"/>
                </a:cxn>
                <a:cxn ang="0">
                  <a:pos x="512" y="632"/>
                </a:cxn>
                <a:cxn ang="0">
                  <a:pos x="510" y="649"/>
                </a:cxn>
                <a:cxn ang="0">
                  <a:pos x="500" y="667"/>
                </a:cxn>
                <a:cxn ang="0">
                  <a:pos x="490" y="673"/>
                </a:cxn>
                <a:cxn ang="0">
                  <a:pos x="475" y="669"/>
                </a:cxn>
                <a:cxn ang="0">
                  <a:pos x="463" y="660"/>
                </a:cxn>
                <a:cxn ang="0">
                  <a:pos x="448" y="649"/>
                </a:cxn>
                <a:cxn ang="0">
                  <a:pos x="441" y="646"/>
                </a:cxn>
                <a:cxn ang="0">
                  <a:pos x="426" y="645"/>
                </a:cxn>
                <a:cxn ang="0">
                  <a:pos x="402" y="629"/>
                </a:cxn>
                <a:cxn ang="0">
                  <a:pos x="352" y="622"/>
                </a:cxn>
                <a:cxn ang="0">
                  <a:pos x="320" y="623"/>
                </a:cxn>
                <a:cxn ang="0">
                  <a:pos x="268" y="642"/>
                </a:cxn>
                <a:cxn ang="0">
                  <a:pos x="254" y="657"/>
                </a:cxn>
                <a:cxn ang="0">
                  <a:pos x="186" y="634"/>
                </a:cxn>
                <a:cxn ang="0">
                  <a:pos x="199" y="595"/>
                </a:cxn>
                <a:cxn ang="0">
                  <a:pos x="170" y="566"/>
                </a:cxn>
                <a:cxn ang="0">
                  <a:pos x="117" y="553"/>
                </a:cxn>
                <a:cxn ang="0">
                  <a:pos x="89" y="591"/>
                </a:cxn>
                <a:cxn ang="0">
                  <a:pos x="71" y="568"/>
                </a:cxn>
                <a:cxn ang="0">
                  <a:pos x="62" y="531"/>
                </a:cxn>
                <a:cxn ang="0">
                  <a:pos x="67" y="466"/>
                </a:cxn>
                <a:cxn ang="0">
                  <a:pos x="80" y="436"/>
                </a:cxn>
                <a:cxn ang="0">
                  <a:pos x="82" y="424"/>
                </a:cxn>
                <a:cxn ang="0">
                  <a:pos x="90" y="388"/>
                </a:cxn>
                <a:cxn ang="0">
                  <a:pos x="34" y="347"/>
                </a:cxn>
                <a:cxn ang="0">
                  <a:pos x="20" y="326"/>
                </a:cxn>
                <a:cxn ang="0">
                  <a:pos x="0" y="289"/>
                </a:cxn>
                <a:cxn ang="0">
                  <a:pos x="14" y="245"/>
                </a:cxn>
                <a:cxn ang="0">
                  <a:pos x="53" y="196"/>
                </a:cxn>
                <a:cxn ang="0">
                  <a:pos x="108" y="109"/>
                </a:cxn>
                <a:cxn ang="0">
                  <a:pos x="132" y="101"/>
                </a:cxn>
                <a:cxn ang="0">
                  <a:pos x="166" y="45"/>
                </a:cxn>
                <a:cxn ang="0">
                  <a:pos x="219" y="12"/>
                </a:cxn>
              </a:cxnLst>
              <a:rect l="0" t="0" r="r" b="b"/>
              <a:pathLst>
                <a:path w="525" h="676">
                  <a:moveTo>
                    <a:pt x="246" y="0"/>
                  </a:moveTo>
                  <a:lnTo>
                    <a:pt x="252" y="1"/>
                  </a:lnTo>
                  <a:lnTo>
                    <a:pt x="257" y="5"/>
                  </a:lnTo>
                  <a:lnTo>
                    <a:pt x="264" y="9"/>
                  </a:lnTo>
                  <a:lnTo>
                    <a:pt x="273" y="13"/>
                  </a:lnTo>
                  <a:lnTo>
                    <a:pt x="284" y="13"/>
                  </a:lnTo>
                  <a:lnTo>
                    <a:pt x="296" y="12"/>
                  </a:lnTo>
                  <a:lnTo>
                    <a:pt x="305" y="12"/>
                  </a:lnTo>
                  <a:lnTo>
                    <a:pt x="312" y="13"/>
                  </a:lnTo>
                  <a:lnTo>
                    <a:pt x="320" y="18"/>
                  </a:lnTo>
                  <a:lnTo>
                    <a:pt x="327" y="20"/>
                  </a:lnTo>
                  <a:lnTo>
                    <a:pt x="335" y="18"/>
                  </a:lnTo>
                  <a:lnTo>
                    <a:pt x="348" y="17"/>
                  </a:lnTo>
                  <a:lnTo>
                    <a:pt x="361" y="14"/>
                  </a:lnTo>
                  <a:lnTo>
                    <a:pt x="369" y="10"/>
                  </a:lnTo>
                  <a:lnTo>
                    <a:pt x="370" y="9"/>
                  </a:lnTo>
                  <a:lnTo>
                    <a:pt x="371" y="9"/>
                  </a:lnTo>
                  <a:lnTo>
                    <a:pt x="373" y="10"/>
                  </a:lnTo>
                  <a:lnTo>
                    <a:pt x="375" y="10"/>
                  </a:lnTo>
                  <a:lnTo>
                    <a:pt x="377" y="12"/>
                  </a:lnTo>
                  <a:lnTo>
                    <a:pt x="379" y="13"/>
                  </a:lnTo>
                  <a:lnTo>
                    <a:pt x="382" y="13"/>
                  </a:lnTo>
                  <a:lnTo>
                    <a:pt x="390" y="10"/>
                  </a:lnTo>
                  <a:lnTo>
                    <a:pt x="393" y="8"/>
                  </a:lnTo>
                  <a:lnTo>
                    <a:pt x="397" y="6"/>
                  </a:lnTo>
                  <a:lnTo>
                    <a:pt x="402" y="14"/>
                  </a:lnTo>
                  <a:lnTo>
                    <a:pt x="410" y="24"/>
                  </a:lnTo>
                  <a:lnTo>
                    <a:pt x="417" y="33"/>
                  </a:lnTo>
                  <a:lnTo>
                    <a:pt x="421" y="41"/>
                  </a:lnTo>
                  <a:lnTo>
                    <a:pt x="422" y="48"/>
                  </a:lnTo>
                  <a:lnTo>
                    <a:pt x="426" y="59"/>
                  </a:lnTo>
                  <a:lnTo>
                    <a:pt x="429" y="74"/>
                  </a:lnTo>
                  <a:lnTo>
                    <a:pt x="433" y="90"/>
                  </a:lnTo>
                  <a:lnTo>
                    <a:pt x="437" y="105"/>
                  </a:lnTo>
                  <a:lnTo>
                    <a:pt x="438" y="120"/>
                  </a:lnTo>
                  <a:lnTo>
                    <a:pt x="440" y="129"/>
                  </a:lnTo>
                  <a:lnTo>
                    <a:pt x="438" y="134"/>
                  </a:lnTo>
                  <a:lnTo>
                    <a:pt x="434" y="140"/>
                  </a:lnTo>
                  <a:lnTo>
                    <a:pt x="420" y="155"/>
                  </a:lnTo>
                  <a:lnTo>
                    <a:pt x="420" y="157"/>
                  </a:lnTo>
                  <a:lnTo>
                    <a:pt x="422" y="160"/>
                  </a:lnTo>
                  <a:lnTo>
                    <a:pt x="428" y="163"/>
                  </a:lnTo>
                  <a:lnTo>
                    <a:pt x="430" y="165"/>
                  </a:lnTo>
                  <a:lnTo>
                    <a:pt x="433" y="167"/>
                  </a:lnTo>
                  <a:lnTo>
                    <a:pt x="436" y="171"/>
                  </a:lnTo>
                  <a:lnTo>
                    <a:pt x="436" y="173"/>
                  </a:lnTo>
                  <a:lnTo>
                    <a:pt x="438" y="192"/>
                  </a:lnTo>
                  <a:lnTo>
                    <a:pt x="441" y="200"/>
                  </a:lnTo>
                  <a:lnTo>
                    <a:pt x="448" y="206"/>
                  </a:lnTo>
                  <a:lnTo>
                    <a:pt x="455" y="210"/>
                  </a:lnTo>
                  <a:lnTo>
                    <a:pt x="456" y="215"/>
                  </a:lnTo>
                  <a:lnTo>
                    <a:pt x="455" y="222"/>
                  </a:lnTo>
                  <a:lnTo>
                    <a:pt x="455" y="229"/>
                  </a:lnTo>
                  <a:lnTo>
                    <a:pt x="456" y="233"/>
                  </a:lnTo>
                  <a:lnTo>
                    <a:pt x="461" y="237"/>
                  </a:lnTo>
                  <a:lnTo>
                    <a:pt x="465" y="241"/>
                  </a:lnTo>
                  <a:lnTo>
                    <a:pt x="468" y="245"/>
                  </a:lnTo>
                  <a:lnTo>
                    <a:pt x="467" y="250"/>
                  </a:lnTo>
                  <a:lnTo>
                    <a:pt x="461" y="258"/>
                  </a:lnTo>
                  <a:lnTo>
                    <a:pt x="457" y="268"/>
                  </a:lnTo>
                  <a:lnTo>
                    <a:pt x="456" y="275"/>
                  </a:lnTo>
                  <a:lnTo>
                    <a:pt x="457" y="279"/>
                  </a:lnTo>
                  <a:lnTo>
                    <a:pt x="457" y="283"/>
                  </a:lnTo>
                  <a:lnTo>
                    <a:pt x="455" y="291"/>
                  </a:lnTo>
                  <a:lnTo>
                    <a:pt x="455" y="301"/>
                  </a:lnTo>
                  <a:lnTo>
                    <a:pt x="456" y="305"/>
                  </a:lnTo>
                  <a:lnTo>
                    <a:pt x="464" y="314"/>
                  </a:lnTo>
                  <a:lnTo>
                    <a:pt x="468" y="314"/>
                  </a:lnTo>
                  <a:lnTo>
                    <a:pt x="471" y="312"/>
                  </a:lnTo>
                  <a:lnTo>
                    <a:pt x="473" y="310"/>
                  </a:lnTo>
                  <a:lnTo>
                    <a:pt x="479" y="307"/>
                  </a:lnTo>
                  <a:lnTo>
                    <a:pt x="483" y="307"/>
                  </a:lnTo>
                  <a:lnTo>
                    <a:pt x="491" y="310"/>
                  </a:lnTo>
                  <a:lnTo>
                    <a:pt x="496" y="312"/>
                  </a:lnTo>
                  <a:lnTo>
                    <a:pt x="504" y="315"/>
                  </a:lnTo>
                  <a:lnTo>
                    <a:pt x="520" y="315"/>
                  </a:lnTo>
                  <a:lnTo>
                    <a:pt x="525" y="316"/>
                  </a:lnTo>
                  <a:lnTo>
                    <a:pt x="525" y="319"/>
                  </a:lnTo>
                  <a:lnTo>
                    <a:pt x="523" y="323"/>
                  </a:lnTo>
                  <a:lnTo>
                    <a:pt x="519" y="327"/>
                  </a:lnTo>
                  <a:lnTo>
                    <a:pt x="516" y="327"/>
                  </a:lnTo>
                  <a:lnTo>
                    <a:pt x="511" y="330"/>
                  </a:lnTo>
                  <a:lnTo>
                    <a:pt x="508" y="335"/>
                  </a:lnTo>
                  <a:lnTo>
                    <a:pt x="506" y="338"/>
                  </a:lnTo>
                  <a:lnTo>
                    <a:pt x="500" y="341"/>
                  </a:lnTo>
                  <a:lnTo>
                    <a:pt x="495" y="341"/>
                  </a:lnTo>
                  <a:lnTo>
                    <a:pt x="492" y="342"/>
                  </a:lnTo>
                  <a:lnTo>
                    <a:pt x="490" y="345"/>
                  </a:lnTo>
                  <a:lnTo>
                    <a:pt x="490" y="367"/>
                  </a:lnTo>
                  <a:lnTo>
                    <a:pt x="491" y="370"/>
                  </a:lnTo>
                  <a:lnTo>
                    <a:pt x="496" y="376"/>
                  </a:lnTo>
                  <a:lnTo>
                    <a:pt x="495" y="382"/>
                  </a:lnTo>
                  <a:lnTo>
                    <a:pt x="491" y="389"/>
                  </a:lnTo>
                  <a:lnTo>
                    <a:pt x="490" y="397"/>
                  </a:lnTo>
                  <a:lnTo>
                    <a:pt x="491" y="403"/>
                  </a:lnTo>
                  <a:lnTo>
                    <a:pt x="507" y="423"/>
                  </a:lnTo>
                  <a:lnTo>
                    <a:pt x="508" y="425"/>
                  </a:lnTo>
                  <a:lnTo>
                    <a:pt x="508" y="428"/>
                  </a:lnTo>
                  <a:lnTo>
                    <a:pt x="504" y="440"/>
                  </a:lnTo>
                  <a:lnTo>
                    <a:pt x="503" y="443"/>
                  </a:lnTo>
                  <a:lnTo>
                    <a:pt x="503" y="446"/>
                  </a:lnTo>
                  <a:lnTo>
                    <a:pt x="504" y="447"/>
                  </a:lnTo>
                  <a:lnTo>
                    <a:pt x="506" y="450"/>
                  </a:lnTo>
                  <a:lnTo>
                    <a:pt x="506" y="451"/>
                  </a:lnTo>
                  <a:lnTo>
                    <a:pt x="507" y="455"/>
                  </a:lnTo>
                  <a:lnTo>
                    <a:pt x="504" y="462"/>
                  </a:lnTo>
                  <a:lnTo>
                    <a:pt x="496" y="486"/>
                  </a:lnTo>
                  <a:lnTo>
                    <a:pt x="490" y="493"/>
                  </a:lnTo>
                  <a:lnTo>
                    <a:pt x="486" y="495"/>
                  </a:lnTo>
                  <a:lnTo>
                    <a:pt x="479" y="502"/>
                  </a:lnTo>
                  <a:lnTo>
                    <a:pt x="476" y="504"/>
                  </a:lnTo>
                  <a:lnTo>
                    <a:pt x="473" y="506"/>
                  </a:lnTo>
                  <a:lnTo>
                    <a:pt x="472" y="509"/>
                  </a:lnTo>
                  <a:lnTo>
                    <a:pt x="473" y="512"/>
                  </a:lnTo>
                  <a:lnTo>
                    <a:pt x="475" y="513"/>
                  </a:lnTo>
                  <a:lnTo>
                    <a:pt x="477" y="518"/>
                  </a:lnTo>
                  <a:lnTo>
                    <a:pt x="475" y="524"/>
                  </a:lnTo>
                  <a:lnTo>
                    <a:pt x="472" y="526"/>
                  </a:lnTo>
                  <a:lnTo>
                    <a:pt x="467" y="535"/>
                  </a:lnTo>
                  <a:lnTo>
                    <a:pt x="465" y="539"/>
                  </a:lnTo>
                  <a:lnTo>
                    <a:pt x="467" y="547"/>
                  </a:lnTo>
                  <a:lnTo>
                    <a:pt x="471" y="553"/>
                  </a:lnTo>
                  <a:lnTo>
                    <a:pt x="475" y="561"/>
                  </a:lnTo>
                  <a:lnTo>
                    <a:pt x="477" y="568"/>
                  </a:lnTo>
                  <a:lnTo>
                    <a:pt x="480" y="572"/>
                  </a:lnTo>
                  <a:lnTo>
                    <a:pt x="487" y="574"/>
                  </a:lnTo>
                  <a:lnTo>
                    <a:pt x="500" y="571"/>
                  </a:lnTo>
                  <a:lnTo>
                    <a:pt x="504" y="571"/>
                  </a:lnTo>
                  <a:lnTo>
                    <a:pt x="508" y="575"/>
                  </a:lnTo>
                  <a:lnTo>
                    <a:pt x="511" y="580"/>
                  </a:lnTo>
                  <a:lnTo>
                    <a:pt x="512" y="587"/>
                  </a:lnTo>
                  <a:lnTo>
                    <a:pt x="512" y="592"/>
                  </a:lnTo>
                  <a:lnTo>
                    <a:pt x="511" y="594"/>
                  </a:lnTo>
                  <a:lnTo>
                    <a:pt x="510" y="597"/>
                  </a:lnTo>
                  <a:lnTo>
                    <a:pt x="506" y="599"/>
                  </a:lnTo>
                  <a:lnTo>
                    <a:pt x="503" y="602"/>
                  </a:lnTo>
                  <a:lnTo>
                    <a:pt x="499" y="605"/>
                  </a:lnTo>
                  <a:lnTo>
                    <a:pt x="496" y="609"/>
                  </a:lnTo>
                  <a:lnTo>
                    <a:pt x="495" y="613"/>
                  </a:lnTo>
                  <a:lnTo>
                    <a:pt x="495" y="615"/>
                  </a:lnTo>
                  <a:lnTo>
                    <a:pt x="496" y="618"/>
                  </a:lnTo>
                  <a:lnTo>
                    <a:pt x="510" y="625"/>
                  </a:lnTo>
                  <a:lnTo>
                    <a:pt x="511" y="626"/>
                  </a:lnTo>
                  <a:lnTo>
                    <a:pt x="511" y="629"/>
                  </a:lnTo>
                  <a:lnTo>
                    <a:pt x="512" y="632"/>
                  </a:lnTo>
                  <a:lnTo>
                    <a:pt x="512" y="634"/>
                  </a:lnTo>
                  <a:lnTo>
                    <a:pt x="514" y="638"/>
                  </a:lnTo>
                  <a:lnTo>
                    <a:pt x="514" y="644"/>
                  </a:lnTo>
                  <a:lnTo>
                    <a:pt x="512" y="646"/>
                  </a:lnTo>
                  <a:lnTo>
                    <a:pt x="510" y="649"/>
                  </a:lnTo>
                  <a:lnTo>
                    <a:pt x="508" y="652"/>
                  </a:lnTo>
                  <a:lnTo>
                    <a:pt x="504" y="654"/>
                  </a:lnTo>
                  <a:lnTo>
                    <a:pt x="503" y="659"/>
                  </a:lnTo>
                  <a:lnTo>
                    <a:pt x="500" y="663"/>
                  </a:lnTo>
                  <a:lnTo>
                    <a:pt x="500" y="667"/>
                  </a:lnTo>
                  <a:lnTo>
                    <a:pt x="503" y="669"/>
                  </a:lnTo>
                  <a:lnTo>
                    <a:pt x="503" y="673"/>
                  </a:lnTo>
                  <a:lnTo>
                    <a:pt x="502" y="676"/>
                  </a:lnTo>
                  <a:lnTo>
                    <a:pt x="492" y="676"/>
                  </a:lnTo>
                  <a:lnTo>
                    <a:pt x="490" y="673"/>
                  </a:lnTo>
                  <a:lnTo>
                    <a:pt x="486" y="671"/>
                  </a:lnTo>
                  <a:lnTo>
                    <a:pt x="480" y="668"/>
                  </a:lnTo>
                  <a:lnTo>
                    <a:pt x="479" y="668"/>
                  </a:lnTo>
                  <a:lnTo>
                    <a:pt x="476" y="669"/>
                  </a:lnTo>
                  <a:lnTo>
                    <a:pt x="475" y="669"/>
                  </a:lnTo>
                  <a:lnTo>
                    <a:pt x="472" y="667"/>
                  </a:lnTo>
                  <a:lnTo>
                    <a:pt x="471" y="664"/>
                  </a:lnTo>
                  <a:lnTo>
                    <a:pt x="469" y="663"/>
                  </a:lnTo>
                  <a:lnTo>
                    <a:pt x="465" y="661"/>
                  </a:lnTo>
                  <a:lnTo>
                    <a:pt x="463" y="660"/>
                  </a:lnTo>
                  <a:lnTo>
                    <a:pt x="455" y="657"/>
                  </a:lnTo>
                  <a:lnTo>
                    <a:pt x="452" y="656"/>
                  </a:lnTo>
                  <a:lnTo>
                    <a:pt x="451" y="653"/>
                  </a:lnTo>
                  <a:lnTo>
                    <a:pt x="449" y="652"/>
                  </a:lnTo>
                  <a:lnTo>
                    <a:pt x="448" y="649"/>
                  </a:lnTo>
                  <a:lnTo>
                    <a:pt x="447" y="648"/>
                  </a:lnTo>
                  <a:lnTo>
                    <a:pt x="447" y="646"/>
                  </a:lnTo>
                  <a:lnTo>
                    <a:pt x="445" y="645"/>
                  </a:lnTo>
                  <a:lnTo>
                    <a:pt x="444" y="645"/>
                  </a:lnTo>
                  <a:lnTo>
                    <a:pt x="441" y="646"/>
                  </a:lnTo>
                  <a:lnTo>
                    <a:pt x="437" y="648"/>
                  </a:lnTo>
                  <a:lnTo>
                    <a:pt x="434" y="650"/>
                  </a:lnTo>
                  <a:lnTo>
                    <a:pt x="430" y="653"/>
                  </a:lnTo>
                  <a:lnTo>
                    <a:pt x="428" y="649"/>
                  </a:lnTo>
                  <a:lnTo>
                    <a:pt x="426" y="645"/>
                  </a:lnTo>
                  <a:lnTo>
                    <a:pt x="425" y="640"/>
                  </a:lnTo>
                  <a:lnTo>
                    <a:pt x="424" y="636"/>
                  </a:lnTo>
                  <a:lnTo>
                    <a:pt x="421" y="632"/>
                  </a:lnTo>
                  <a:lnTo>
                    <a:pt x="413" y="630"/>
                  </a:lnTo>
                  <a:lnTo>
                    <a:pt x="402" y="629"/>
                  </a:lnTo>
                  <a:lnTo>
                    <a:pt x="390" y="630"/>
                  </a:lnTo>
                  <a:lnTo>
                    <a:pt x="378" y="630"/>
                  </a:lnTo>
                  <a:lnTo>
                    <a:pt x="367" y="629"/>
                  </a:lnTo>
                  <a:lnTo>
                    <a:pt x="361" y="628"/>
                  </a:lnTo>
                  <a:lnTo>
                    <a:pt x="352" y="622"/>
                  </a:lnTo>
                  <a:lnTo>
                    <a:pt x="344" y="615"/>
                  </a:lnTo>
                  <a:lnTo>
                    <a:pt x="338" y="611"/>
                  </a:lnTo>
                  <a:lnTo>
                    <a:pt x="332" y="611"/>
                  </a:lnTo>
                  <a:lnTo>
                    <a:pt x="326" y="615"/>
                  </a:lnTo>
                  <a:lnTo>
                    <a:pt x="320" y="623"/>
                  </a:lnTo>
                  <a:lnTo>
                    <a:pt x="313" y="630"/>
                  </a:lnTo>
                  <a:lnTo>
                    <a:pt x="307" y="634"/>
                  </a:lnTo>
                  <a:lnTo>
                    <a:pt x="299" y="636"/>
                  </a:lnTo>
                  <a:lnTo>
                    <a:pt x="277" y="641"/>
                  </a:lnTo>
                  <a:lnTo>
                    <a:pt x="268" y="642"/>
                  </a:lnTo>
                  <a:lnTo>
                    <a:pt x="262" y="645"/>
                  </a:lnTo>
                  <a:lnTo>
                    <a:pt x="260" y="648"/>
                  </a:lnTo>
                  <a:lnTo>
                    <a:pt x="258" y="652"/>
                  </a:lnTo>
                  <a:lnTo>
                    <a:pt x="256" y="654"/>
                  </a:lnTo>
                  <a:lnTo>
                    <a:pt x="254" y="657"/>
                  </a:lnTo>
                  <a:lnTo>
                    <a:pt x="249" y="660"/>
                  </a:lnTo>
                  <a:lnTo>
                    <a:pt x="218" y="660"/>
                  </a:lnTo>
                  <a:lnTo>
                    <a:pt x="207" y="657"/>
                  </a:lnTo>
                  <a:lnTo>
                    <a:pt x="199" y="653"/>
                  </a:lnTo>
                  <a:lnTo>
                    <a:pt x="186" y="634"/>
                  </a:lnTo>
                  <a:lnTo>
                    <a:pt x="183" y="625"/>
                  </a:lnTo>
                  <a:lnTo>
                    <a:pt x="183" y="618"/>
                  </a:lnTo>
                  <a:lnTo>
                    <a:pt x="194" y="607"/>
                  </a:lnTo>
                  <a:lnTo>
                    <a:pt x="198" y="602"/>
                  </a:lnTo>
                  <a:lnTo>
                    <a:pt x="199" y="595"/>
                  </a:lnTo>
                  <a:lnTo>
                    <a:pt x="197" y="587"/>
                  </a:lnTo>
                  <a:lnTo>
                    <a:pt x="191" y="578"/>
                  </a:lnTo>
                  <a:lnTo>
                    <a:pt x="184" y="570"/>
                  </a:lnTo>
                  <a:lnTo>
                    <a:pt x="178" y="566"/>
                  </a:lnTo>
                  <a:lnTo>
                    <a:pt x="170" y="566"/>
                  </a:lnTo>
                  <a:lnTo>
                    <a:pt x="160" y="568"/>
                  </a:lnTo>
                  <a:lnTo>
                    <a:pt x="152" y="568"/>
                  </a:lnTo>
                  <a:lnTo>
                    <a:pt x="140" y="564"/>
                  </a:lnTo>
                  <a:lnTo>
                    <a:pt x="127" y="557"/>
                  </a:lnTo>
                  <a:lnTo>
                    <a:pt x="117" y="553"/>
                  </a:lnTo>
                  <a:lnTo>
                    <a:pt x="109" y="556"/>
                  </a:lnTo>
                  <a:lnTo>
                    <a:pt x="102" y="564"/>
                  </a:lnTo>
                  <a:lnTo>
                    <a:pt x="97" y="580"/>
                  </a:lnTo>
                  <a:lnTo>
                    <a:pt x="93" y="587"/>
                  </a:lnTo>
                  <a:lnTo>
                    <a:pt x="89" y="591"/>
                  </a:lnTo>
                  <a:lnTo>
                    <a:pt x="81" y="590"/>
                  </a:lnTo>
                  <a:lnTo>
                    <a:pt x="76" y="587"/>
                  </a:lnTo>
                  <a:lnTo>
                    <a:pt x="74" y="583"/>
                  </a:lnTo>
                  <a:lnTo>
                    <a:pt x="74" y="575"/>
                  </a:lnTo>
                  <a:lnTo>
                    <a:pt x="71" y="568"/>
                  </a:lnTo>
                  <a:lnTo>
                    <a:pt x="65" y="560"/>
                  </a:lnTo>
                  <a:lnTo>
                    <a:pt x="59" y="555"/>
                  </a:lnTo>
                  <a:lnTo>
                    <a:pt x="57" y="551"/>
                  </a:lnTo>
                  <a:lnTo>
                    <a:pt x="58" y="544"/>
                  </a:lnTo>
                  <a:lnTo>
                    <a:pt x="62" y="531"/>
                  </a:lnTo>
                  <a:lnTo>
                    <a:pt x="63" y="514"/>
                  </a:lnTo>
                  <a:lnTo>
                    <a:pt x="62" y="500"/>
                  </a:lnTo>
                  <a:lnTo>
                    <a:pt x="61" y="486"/>
                  </a:lnTo>
                  <a:lnTo>
                    <a:pt x="63" y="474"/>
                  </a:lnTo>
                  <a:lnTo>
                    <a:pt x="67" y="466"/>
                  </a:lnTo>
                  <a:lnTo>
                    <a:pt x="74" y="460"/>
                  </a:lnTo>
                  <a:lnTo>
                    <a:pt x="80" y="451"/>
                  </a:lnTo>
                  <a:lnTo>
                    <a:pt x="81" y="442"/>
                  </a:lnTo>
                  <a:lnTo>
                    <a:pt x="81" y="439"/>
                  </a:lnTo>
                  <a:lnTo>
                    <a:pt x="80" y="436"/>
                  </a:lnTo>
                  <a:lnTo>
                    <a:pt x="80" y="433"/>
                  </a:lnTo>
                  <a:lnTo>
                    <a:pt x="78" y="431"/>
                  </a:lnTo>
                  <a:lnTo>
                    <a:pt x="78" y="429"/>
                  </a:lnTo>
                  <a:lnTo>
                    <a:pt x="80" y="427"/>
                  </a:lnTo>
                  <a:lnTo>
                    <a:pt x="82" y="424"/>
                  </a:lnTo>
                  <a:lnTo>
                    <a:pt x="86" y="421"/>
                  </a:lnTo>
                  <a:lnTo>
                    <a:pt x="92" y="416"/>
                  </a:lnTo>
                  <a:lnTo>
                    <a:pt x="93" y="412"/>
                  </a:lnTo>
                  <a:lnTo>
                    <a:pt x="93" y="398"/>
                  </a:lnTo>
                  <a:lnTo>
                    <a:pt x="90" y="388"/>
                  </a:lnTo>
                  <a:lnTo>
                    <a:pt x="85" y="376"/>
                  </a:lnTo>
                  <a:lnTo>
                    <a:pt x="74" y="366"/>
                  </a:lnTo>
                  <a:lnTo>
                    <a:pt x="62" y="359"/>
                  </a:lnTo>
                  <a:lnTo>
                    <a:pt x="49" y="353"/>
                  </a:lnTo>
                  <a:lnTo>
                    <a:pt x="34" y="347"/>
                  </a:lnTo>
                  <a:lnTo>
                    <a:pt x="22" y="341"/>
                  </a:lnTo>
                  <a:lnTo>
                    <a:pt x="14" y="336"/>
                  </a:lnTo>
                  <a:lnTo>
                    <a:pt x="12" y="334"/>
                  </a:lnTo>
                  <a:lnTo>
                    <a:pt x="15" y="330"/>
                  </a:lnTo>
                  <a:lnTo>
                    <a:pt x="20" y="326"/>
                  </a:lnTo>
                  <a:lnTo>
                    <a:pt x="23" y="320"/>
                  </a:lnTo>
                  <a:lnTo>
                    <a:pt x="22" y="312"/>
                  </a:lnTo>
                  <a:lnTo>
                    <a:pt x="16" y="304"/>
                  </a:lnTo>
                  <a:lnTo>
                    <a:pt x="3" y="293"/>
                  </a:lnTo>
                  <a:lnTo>
                    <a:pt x="0" y="289"/>
                  </a:lnTo>
                  <a:lnTo>
                    <a:pt x="0" y="284"/>
                  </a:lnTo>
                  <a:lnTo>
                    <a:pt x="6" y="275"/>
                  </a:lnTo>
                  <a:lnTo>
                    <a:pt x="11" y="264"/>
                  </a:lnTo>
                  <a:lnTo>
                    <a:pt x="12" y="253"/>
                  </a:lnTo>
                  <a:lnTo>
                    <a:pt x="14" y="245"/>
                  </a:lnTo>
                  <a:lnTo>
                    <a:pt x="19" y="238"/>
                  </a:lnTo>
                  <a:lnTo>
                    <a:pt x="30" y="227"/>
                  </a:lnTo>
                  <a:lnTo>
                    <a:pt x="35" y="221"/>
                  </a:lnTo>
                  <a:lnTo>
                    <a:pt x="43" y="210"/>
                  </a:lnTo>
                  <a:lnTo>
                    <a:pt x="53" y="196"/>
                  </a:lnTo>
                  <a:lnTo>
                    <a:pt x="61" y="183"/>
                  </a:lnTo>
                  <a:lnTo>
                    <a:pt x="82" y="140"/>
                  </a:lnTo>
                  <a:lnTo>
                    <a:pt x="92" y="126"/>
                  </a:lnTo>
                  <a:lnTo>
                    <a:pt x="100" y="116"/>
                  </a:lnTo>
                  <a:lnTo>
                    <a:pt x="108" y="109"/>
                  </a:lnTo>
                  <a:lnTo>
                    <a:pt x="114" y="106"/>
                  </a:lnTo>
                  <a:lnTo>
                    <a:pt x="119" y="106"/>
                  </a:lnTo>
                  <a:lnTo>
                    <a:pt x="127" y="107"/>
                  </a:lnTo>
                  <a:lnTo>
                    <a:pt x="131" y="106"/>
                  </a:lnTo>
                  <a:lnTo>
                    <a:pt x="132" y="101"/>
                  </a:lnTo>
                  <a:lnTo>
                    <a:pt x="136" y="87"/>
                  </a:lnTo>
                  <a:lnTo>
                    <a:pt x="144" y="74"/>
                  </a:lnTo>
                  <a:lnTo>
                    <a:pt x="151" y="60"/>
                  </a:lnTo>
                  <a:lnTo>
                    <a:pt x="156" y="52"/>
                  </a:lnTo>
                  <a:lnTo>
                    <a:pt x="166" y="45"/>
                  </a:lnTo>
                  <a:lnTo>
                    <a:pt x="175" y="40"/>
                  </a:lnTo>
                  <a:lnTo>
                    <a:pt x="184" y="32"/>
                  </a:lnTo>
                  <a:lnTo>
                    <a:pt x="195" y="21"/>
                  </a:lnTo>
                  <a:lnTo>
                    <a:pt x="206" y="14"/>
                  </a:lnTo>
                  <a:lnTo>
                    <a:pt x="219" y="12"/>
                  </a:lnTo>
                  <a:lnTo>
                    <a:pt x="229" y="10"/>
                  </a:lnTo>
                  <a:lnTo>
                    <a:pt x="235" y="6"/>
                  </a:lnTo>
                  <a:lnTo>
                    <a:pt x="241" y="2"/>
                  </a:lnTo>
                  <a:lnTo>
                    <a:pt x="24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5" name="Freeform 93">
              <a:extLst>
                <a:ext uri="{FF2B5EF4-FFF2-40B4-BE49-F238E27FC236}">
                  <a16:creationId xmlns:a16="http://schemas.microsoft.com/office/drawing/2014/main" id="{50C93409-8581-1644-F7EA-D2CA2E894042}"/>
                </a:ext>
              </a:extLst>
            </p:cNvPr>
            <p:cNvSpPr>
              <a:spLocks/>
            </p:cNvSpPr>
            <p:nvPr/>
          </p:nvSpPr>
          <p:spPr bwMode="auto">
            <a:xfrm>
              <a:off x="4788923" y="4649426"/>
              <a:ext cx="998875" cy="880197"/>
            </a:xfrm>
            <a:custGeom>
              <a:avLst/>
              <a:gdLst/>
              <a:ahLst/>
              <a:cxnLst>
                <a:cxn ang="0">
                  <a:pos x="521" y="18"/>
                </a:cxn>
                <a:cxn ang="0">
                  <a:pos x="530" y="46"/>
                </a:cxn>
                <a:cxn ang="0">
                  <a:pos x="550" y="86"/>
                </a:cxn>
                <a:cxn ang="0">
                  <a:pos x="587" y="111"/>
                </a:cxn>
                <a:cxn ang="0">
                  <a:pos x="603" y="127"/>
                </a:cxn>
                <a:cxn ang="0">
                  <a:pos x="577" y="166"/>
                </a:cxn>
                <a:cxn ang="0">
                  <a:pos x="548" y="214"/>
                </a:cxn>
                <a:cxn ang="0">
                  <a:pos x="536" y="249"/>
                </a:cxn>
                <a:cxn ang="0">
                  <a:pos x="551" y="282"/>
                </a:cxn>
                <a:cxn ang="0">
                  <a:pos x="515" y="321"/>
                </a:cxn>
                <a:cxn ang="0">
                  <a:pos x="491" y="341"/>
                </a:cxn>
                <a:cxn ang="0">
                  <a:pos x="465" y="376"/>
                </a:cxn>
                <a:cxn ang="0">
                  <a:pos x="457" y="396"/>
                </a:cxn>
                <a:cxn ang="0">
                  <a:pos x="417" y="410"/>
                </a:cxn>
                <a:cxn ang="0">
                  <a:pos x="388" y="418"/>
                </a:cxn>
                <a:cxn ang="0">
                  <a:pos x="376" y="426"/>
                </a:cxn>
                <a:cxn ang="0">
                  <a:pos x="374" y="458"/>
                </a:cxn>
                <a:cxn ang="0">
                  <a:pos x="388" y="472"/>
                </a:cxn>
                <a:cxn ang="0">
                  <a:pos x="388" y="481"/>
                </a:cxn>
                <a:cxn ang="0">
                  <a:pos x="356" y="515"/>
                </a:cxn>
                <a:cxn ang="0">
                  <a:pos x="333" y="503"/>
                </a:cxn>
                <a:cxn ang="0">
                  <a:pos x="321" y="511"/>
                </a:cxn>
                <a:cxn ang="0">
                  <a:pos x="288" y="507"/>
                </a:cxn>
                <a:cxn ang="0">
                  <a:pos x="211" y="531"/>
                </a:cxn>
                <a:cxn ang="0">
                  <a:pos x="165" y="513"/>
                </a:cxn>
                <a:cxn ang="0">
                  <a:pos x="124" y="472"/>
                </a:cxn>
                <a:cxn ang="0">
                  <a:pos x="58" y="461"/>
                </a:cxn>
                <a:cxn ang="0">
                  <a:pos x="19" y="447"/>
                </a:cxn>
                <a:cxn ang="0">
                  <a:pos x="4" y="408"/>
                </a:cxn>
                <a:cxn ang="0">
                  <a:pos x="35" y="377"/>
                </a:cxn>
                <a:cxn ang="0">
                  <a:pos x="56" y="388"/>
                </a:cxn>
                <a:cxn ang="0">
                  <a:pos x="99" y="410"/>
                </a:cxn>
                <a:cxn ang="0">
                  <a:pos x="132" y="425"/>
                </a:cxn>
                <a:cxn ang="0">
                  <a:pos x="160" y="441"/>
                </a:cxn>
                <a:cxn ang="0">
                  <a:pos x="173" y="462"/>
                </a:cxn>
                <a:cxn ang="0">
                  <a:pos x="200" y="468"/>
                </a:cxn>
                <a:cxn ang="0">
                  <a:pos x="222" y="469"/>
                </a:cxn>
                <a:cxn ang="0">
                  <a:pos x="234" y="451"/>
                </a:cxn>
                <a:cxn ang="0">
                  <a:pos x="278" y="414"/>
                </a:cxn>
                <a:cxn ang="0">
                  <a:pos x="298" y="379"/>
                </a:cxn>
                <a:cxn ang="0">
                  <a:pos x="331" y="350"/>
                </a:cxn>
                <a:cxn ang="0">
                  <a:pos x="353" y="310"/>
                </a:cxn>
                <a:cxn ang="0">
                  <a:pos x="357" y="292"/>
                </a:cxn>
                <a:cxn ang="0">
                  <a:pos x="357" y="276"/>
                </a:cxn>
                <a:cxn ang="0">
                  <a:pos x="367" y="245"/>
                </a:cxn>
                <a:cxn ang="0">
                  <a:pos x="355" y="159"/>
                </a:cxn>
                <a:cxn ang="0">
                  <a:pos x="343" y="159"/>
                </a:cxn>
                <a:cxn ang="0">
                  <a:pos x="336" y="209"/>
                </a:cxn>
                <a:cxn ang="0">
                  <a:pos x="317" y="175"/>
                </a:cxn>
                <a:cxn ang="0">
                  <a:pos x="328" y="150"/>
                </a:cxn>
                <a:cxn ang="0">
                  <a:pos x="313" y="105"/>
                </a:cxn>
                <a:cxn ang="0">
                  <a:pos x="341" y="81"/>
                </a:cxn>
                <a:cxn ang="0">
                  <a:pos x="376" y="78"/>
                </a:cxn>
                <a:cxn ang="0">
                  <a:pos x="384" y="59"/>
                </a:cxn>
                <a:cxn ang="0">
                  <a:pos x="419" y="55"/>
                </a:cxn>
                <a:cxn ang="0">
                  <a:pos x="448" y="65"/>
                </a:cxn>
                <a:cxn ang="0">
                  <a:pos x="470" y="62"/>
                </a:cxn>
                <a:cxn ang="0">
                  <a:pos x="492" y="47"/>
                </a:cxn>
                <a:cxn ang="0">
                  <a:pos x="503" y="16"/>
                </a:cxn>
                <a:cxn ang="0">
                  <a:pos x="521" y="0"/>
                </a:cxn>
              </a:cxnLst>
              <a:rect l="0" t="0" r="r" b="b"/>
              <a:pathLst>
                <a:path w="606" h="534">
                  <a:moveTo>
                    <a:pt x="521" y="0"/>
                  </a:moveTo>
                  <a:lnTo>
                    <a:pt x="528" y="0"/>
                  </a:lnTo>
                  <a:lnTo>
                    <a:pt x="531" y="4"/>
                  </a:lnTo>
                  <a:lnTo>
                    <a:pt x="528" y="8"/>
                  </a:lnTo>
                  <a:lnTo>
                    <a:pt x="524" y="14"/>
                  </a:lnTo>
                  <a:lnTo>
                    <a:pt x="521" y="18"/>
                  </a:lnTo>
                  <a:lnTo>
                    <a:pt x="520" y="22"/>
                  </a:lnTo>
                  <a:lnTo>
                    <a:pt x="520" y="38"/>
                  </a:lnTo>
                  <a:lnTo>
                    <a:pt x="521" y="41"/>
                  </a:lnTo>
                  <a:lnTo>
                    <a:pt x="523" y="42"/>
                  </a:lnTo>
                  <a:lnTo>
                    <a:pt x="525" y="43"/>
                  </a:lnTo>
                  <a:lnTo>
                    <a:pt x="530" y="46"/>
                  </a:lnTo>
                  <a:lnTo>
                    <a:pt x="531" y="47"/>
                  </a:lnTo>
                  <a:lnTo>
                    <a:pt x="532" y="50"/>
                  </a:lnTo>
                  <a:lnTo>
                    <a:pt x="534" y="54"/>
                  </a:lnTo>
                  <a:lnTo>
                    <a:pt x="539" y="63"/>
                  </a:lnTo>
                  <a:lnTo>
                    <a:pt x="544" y="76"/>
                  </a:lnTo>
                  <a:lnTo>
                    <a:pt x="550" y="86"/>
                  </a:lnTo>
                  <a:lnTo>
                    <a:pt x="555" y="96"/>
                  </a:lnTo>
                  <a:lnTo>
                    <a:pt x="560" y="101"/>
                  </a:lnTo>
                  <a:lnTo>
                    <a:pt x="570" y="104"/>
                  </a:lnTo>
                  <a:lnTo>
                    <a:pt x="578" y="105"/>
                  </a:lnTo>
                  <a:lnTo>
                    <a:pt x="582" y="108"/>
                  </a:lnTo>
                  <a:lnTo>
                    <a:pt x="587" y="111"/>
                  </a:lnTo>
                  <a:lnTo>
                    <a:pt x="591" y="111"/>
                  </a:lnTo>
                  <a:lnTo>
                    <a:pt x="594" y="113"/>
                  </a:lnTo>
                  <a:lnTo>
                    <a:pt x="598" y="115"/>
                  </a:lnTo>
                  <a:lnTo>
                    <a:pt x="601" y="117"/>
                  </a:lnTo>
                  <a:lnTo>
                    <a:pt x="602" y="120"/>
                  </a:lnTo>
                  <a:lnTo>
                    <a:pt x="603" y="127"/>
                  </a:lnTo>
                  <a:lnTo>
                    <a:pt x="606" y="134"/>
                  </a:lnTo>
                  <a:lnTo>
                    <a:pt x="606" y="147"/>
                  </a:lnTo>
                  <a:lnTo>
                    <a:pt x="603" y="150"/>
                  </a:lnTo>
                  <a:lnTo>
                    <a:pt x="598" y="151"/>
                  </a:lnTo>
                  <a:lnTo>
                    <a:pt x="590" y="155"/>
                  </a:lnTo>
                  <a:lnTo>
                    <a:pt x="577" y="166"/>
                  </a:lnTo>
                  <a:lnTo>
                    <a:pt x="574" y="171"/>
                  </a:lnTo>
                  <a:lnTo>
                    <a:pt x="571" y="179"/>
                  </a:lnTo>
                  <a:lnTo>
                    <a:pt x="567" y="190"/>
                  </a:lnTo>
                  <a:lnTo>
                    <a:pt x="562" y="200"/>
                  </a:lnTo>
                  <a:lnTo>
                    <a:pt x="554" y="208"/>
                  </a:lnTo>
                  <a:lnTo>
                    <a:pt x="548" y="214"/>
                  </a:lnTo>
                  <a:lnTo>
                    <a:pt x="542" y="221"/>
                  </a:lnTo>
                  <a:lnTo>
                    <a:pt x="536" y="225"/>
                  </a:lnTo>
                  <a:lnTo>
                    <a:pt x="534" y="229"/>
                  </a:lnTo>
                  <a:lnTo>
                    <a:pt x="532" y="237"/>
                  </a:lnTo>
                  <a:lnTo>
                    <a:pt x="534" y="244"/>
                  </a:lnTo>
                  <a:lnTo>
                    <a:pt x="536" y="249"/>
                  </a:lnTo>
                  <a:lnTo>
                    <a:pt x="542" y="255"/>
                  </a:lnTo>
                  <a:lnTo>
                    <a:pt x="546" y="256"/>
                  </a:lnTo>
                  <a:lnTo>
                    <a:pt x="551" y="262"/>
                  </a:lnTo>
                  <a:lnTo>
                    <a:pt x="552" y="266"/>
                  </a:lnTo>
                  <a:lnTo>
                    <a:pt x="552" y="272"/>
                  </a:lnTo>
                  <a:lnTo>
                    <a:pt x="551" y="282"/>
                  </a:lnTo>
                  <a:lnTo>
                    <a:pt x="548" y="291"/>
                  </a:lnTo>
                  <a:lnTo>
                    <a:pt x="544" y="297"/>
                  </a:lnTo>
                  <a:lnTo>
                    <a:pt x="539" y="301"/>
                  </a:lnTo>
                  <a:lnTo>
                    <a:pt x="531" y="307"/>
                  </a:lnTo>
                  <a:lnTo>
                    <a:pt x="521" y="315"/>
                  </a:lnTo>
                  <a:lnTo>
                    <a:pt x="515" y="321"/>
                  </a:lnTo>
                  <a:lnTo>
                    <a:pt x="509" y="325"/>
                  </a:lnTo>
                  <a:lnTo>
                    <a:pt x="507" y="326"/>
                  </a:lnTo>
                  <a:lnTo>
                    <a:pt x="504" y="329"/>
                  </a:lnTo>
                  <a:lnTo>
                    <a:pt x="500" y="330"/>
                  </a:lnTo>
                  <a:lnTo>
                    <a:pt x="492" y="334"/>
                  </a:lnTo>
                  <a:lnTo>
                    <a:pt x="491" y="341"/>
                  </a:lnTo>
                  <a:lnTo>
                    <a:pt x="488" y="349"/>
                  </a:lnTo>
                  <a:lnTo>
                    <a:pt x="485" y="356"/>
                  </a:lnTo>
                  <a:lnTo>
                    <a:pt x="482" y="361"/>
                  </a:lnTo>
                  <a:lnTo>
                    <a:pt x="472" y="369"/>
                  </a:lnTo>
                  <a:lnTo>
                    <a:pt x="468" y="372"/>
                  </a:lnTo>
                  <a:lnTo>
                    <a:pt x="465" y="376"/>
                  </a:lnTo>
                  <a:lnTo>
                    <a:pt x="465" y="379"/>
                  </a:lnTo>
                  <a:lnTo>
                    <a:pt x="464" y="383"/>
                  </a:lnTo>
                  <a:lnTo>
                    <a:pt x="464" y="390"/>
                  </a:lnTo>
                  <a:lnTo>
                    <a:pt x="461" y="395"/>
                  </a:lnTo>
                  <a:lnTo>
                    <a:pt x="460" y="396"/>
                  </a:lnTo>
                  <a:lnTo>
                    <a:pt x="457" y="396"/>
                  </a:lnTo>
                  <a:lnTo>
                    <a:pt x="449" y="395"/>
                  </a:lnTo>
                  <a:lnTo>
                    <a:pt x="442" y="394"/>
                  </a:lnTo>
                  <a:lnTo>
                    <a:pt x="435" y="394"/>
                  </a:lnTo>
                  <a:lnTo>
                    <a:pt x="430" y="398"/>
                  </a:lnTo>
                  <a:lnTo>
                    <a:pt x="425" y="404"/>
                  </a:lnTo>
                  <a:lnTo>
                    <a:pt x="417" y="410"/>
                  </a:lnTo>
                  <a:lnTo>
                    <a:pt x="410" y="414"/>
                  </a:lnTo>
                  <a:lnTo>
                    <a:pt x="403" y="414"/>
                  </a:lnTo>
                  <a:lnTo>
                    <a:pt x="400" y="412"/>
                  </a:lnTo>
                  <a:lnTo>
                    <a:pt x="398" y="412"/>
                  </a:lnTo>
                  <a:lnTo>
                    <a:pt x="392" y="415"/>
                  </a:lnTo>
                  <a:lnTo>
                    <a:pt x="388" y="418"/>
                  </a:lnTo>
                  <a:lnTo>
                    <a:pt x="387" y="419"/>
                  </a:lnTo>
                  <a:lnTo>
                    <a:pt x="382" y="419"/>
                  </a:lnTo>
                  <a:lnTo>
                    <a:pt x="380" y="418"/>
                  </a:lnTo>
                  <a:lnTo>
                    <a:pt x="379" y="418"/>
                  </a:lnTo>
                  <a:lnTo>
                    <a:pt x="376" y="420"/>
                  </a:lnTo>
                  <a:lnTo>
                    <a:pt x="376" y="426"/>
                  </a:lnTo>
                  <a:lnTo>
                    <a:pt x="382" y="437"/>
                  </a:lnTo>
                  <a:lnTo>
                    <a:pt x="380" y="442"/>
                  </a:lnTo>
                  <a:lnTo>
                    <a:pt x="378" y="446"/>
                  </a:lnTo>
                  <a:lnTo>
                    <a:pt x="375" y="449"/>
                  </a:lnTo>
                  <a:lnTo>
                    <a:pt x="374" y="451"/>
                  </a:lnTo>
                  <a:lnTo>
                    <a:pt x="374" y="458"/>
                  </a:lnTo>
                  <a:lnTo>
                    <a:pt x="372" y="461"/>
                  </a:lnTo>
                  <a:lnTo>
                    <a:pt x="372" y="464"/>
                  </a:lnTo>
                  <a:lnTo>
                    <a:pt x="371" y="466"/>
                  </a:lnTo>
                  <a:lnTo>
                    <a:pt x="371" y="470"/>
                  </a:lnTo>
                  <a:lnTo>
                    <a:pt x="384" y="470"/>
                  </a:lnTo>
                  <a:lnTo>
                    <a:pt x="388" y="472"/>
                  </a:lnTo>
                  <a:lnTo>
                    <a:pt x="391" y="472"/>
                  </a:lnTo>
                  <a:lnTo>
                    <a:pt x="394" y="473"/>
                  </a:lnTo>
                  <a:lnTo>
                    <a:pt x="395" y="474"/>
                  </a:lnTo>
                  <a:lnTo>
                    <a:pt x="395" y="476"/>
                  </a:lnTo>
                  <a:lnTo>
                    <a:pt x="392" y="477"/>
                  </a:lnTo>
                  <a:lnTo>
                    <a:pt x="388" y="481"/>
                  </a:lnTo>
                  <a:lnTo>
                    <a:pt x="382" y="489"/>
                  </a:lnTo>
                  <a:lnTo>
                    <a:pt x="375" y="500"/>
                  </a:lnTo>
                  <a:lnTo>
                    <a:pt x="367" y="513"/>
                  </a:lnTo>
                  <a:lnTo>
                    <a:pt x="365" y="513"/>
                  </a:lnTo>
                  <a:lnTo>
                    <a:pt x="363" y="515"/>
                  </a:lnTo>
                  <a:lnTo>
                    <a:pt x="356" y="515"/>
                  </a:lnTo>
                  <a:lnTo>
                    <a:pt x="353" y="513"/>
                  </a:lnTo>
                  <a:lnTo>
                    <a:pt x="352" y="513"/>
                  </a:lnTo>
                  <a:lnTo>
                    <a:pt x="348" y="509"/>
                  </a:lnTo>
                  <a:lnTo>
                    <a:pt x="344" y="507"/>
                  </a:lnTo>
                  <a:lnTo>
                    <a:pt x="336" y="504"/>
                  </a:lnTo>
                  <a:lnTo>
                    <a:pt x="333" y="503"/>
                  </a:lnTo>
                  <a:lnTo>
                    <a:pt x="331" y="503"/>
                  </a:lnTo>
                  <a:lnTo>
                    <a:pt x="329" y="504"/>
                  </a:lnTo>
                  <a:lnTo>
                    <a:pt x="329" y="505"/>
                  </a:lnTo>
                  <a:lnTo>
                    <a:pt x="325" y="509"/>
                  </a:lnTo>
                  <a:lnTo>
                    <a:pt x="322" y="511"/>
                  </a:lnTo>
                  <a:lnTo>
                    <a:pt x="321" y="511"/>
                  </a:lnTo>
                  <a:lnTo>
                    <a:pt x="318" y="508"/>
                  </a:lnTo>
                  <a:lnTo>
                    <a:pt x="317" y="505"/>
                  </a:lnTo>
                  <a:lnTo>
                    <a:pt x="309" y="501"/>
                  </a:lnTo>
                  <a:lnTo>
                    <a:pt x="302" y="503"/>
                  </a:lnTo>
                  <a:lnTo>
                    <a:pt x="294" y="505"/>
                  </a:lnTo>
                  <a:lnTo>
                    <a:pt x="288" y="507"/>
                  </a:lnTo>
                  <a:lnTo>
                    <a:pt x="271" y="511"/>
                  </a:lnTo>
                  <a:lnTo>
                    <a:pt x="254" y="518"/>
                  </a:lnTo>
                  <a:lnTo>
                    <a:pt x="242" y="526"/>
                  </a:lnTo>
                  <a:lnTo>
                    <a:pt x="228" y="532"/>
                  </a:lnTo>
                  <a:lnTo>
                    <a:pt x="219" y="534"/>
                  </a:lnTo>
                  <a:lnTo>
                    <a:pt x="211" y="531"/>
                  </a:lnTo>
                  <a:lnTo>
                    <a:pt x="201" y="532"/>
                  </a:lnTo>
                  <a:lnTo>
                    <a:pt x="193" y="532"/>
                  </a:lnTo>
                  <a:lnTo>
                    <a:pt x="184" y="530"/>
                  </a:lnTo>
                  <a:lnTo>
                    <a:pt x="175" y="524"/>
                  </a:lnTo>
                  <a:lnTo>
                    <a:pt x="168" y="519"/>
                  </a:lnTo>
                  <a:lnTo>
                    <a:pt x="165" y="513"/>
                  </a:lnTo>
                  <a:lnTo>
                    <a:pt x="162" y="504"/>
                  </a:lnTo>
                  <a:lnTo>
                    <a:pt x="161" y="495"/>
                  </a:lnTo>
                  <a:lnTo>
                    <a:pt x="158" y="485"/>
                  </a:lnTo>
                  <a:lnTo>
                    <a:pt x="154" y="477"/>
                  </a:lnTo>
                  <a:lnTo>
                    <a:pt x="145" y="472"/>
                  </a:lnTo>
                  <a:lnTo>
                    <a:pt x="124" y="472"/>
                  </a:lnTo>
                  <a:lnTo>
                    <a:pt x="114" y="470"/>
                  </a:lnTo>
                  <a:lnTo>
                    <a:pt x="106" y="466"/>
                  </a:lnTo>
                  <a:lnTo>
                    <a:pt x="97" y="462"/>
                  </a:lnTo>
                  <a:lnTo>
                    <a:pt x="82" y="461"/>
                  </a:lnTo>
                  <a:lnTo>
                    <a:pt x="66" y="462"/>
                  </a:lnTo>
                  <a:lnTo>
                    <a:pt x="58" y="461"/>
                  </a:lnTo>
                  <a:lnTo>
                    <a:pt x="50" y="456"/>
                  </a:lnTo>
                  <a:lnTo>
                    <a:pt x="44" y="454"/>
                  </a:lnTo>
                  <a:lnTo>
                    <a:pt x="35" y="453"/>
                  </a:lnTo>
                  <a:lnTo>
                    <a:pt x="25" y="449"/>
                  </a:lnTo>
                  <a:lnTo>
                    <a:pt x="20" y="447"/>
                  </a:lnTo>
                  <a:lnTo>
                    <a:pt x="19" y="447"/>
                  </a:lnTo>
                  <a:lnTo>
                    <a:pt x="17" y="449"/>
                  </a:lnTo>
                  <a:lnTo>
                    <a:pt x="9" y="443"/>
                  </a:lnTo>
                  <a:lnTo>
                    <a:pt x="0" y="434"/>
                  </a:lnTo>
                  <a:lnTo>
                    <a:pt x="0" y="431"/>
                  </a:lnTo>
                  <a:lnTo>
                    <a:pt x="4" y="423"/>
                  </a:lnTo>
                  <a:lnTo>
                    <a:pt x="4" y="408"/>
                  </a:lnTo>
                  <a:lnTo>
                    <a:pt x="8" y="402"/>
                  </a:lnTo>
                  <a:lnTo>
                    <a:pt x="17" y="395"/>
                  </a:lnTo>
                  <a:lnTo>
                    <a:pt x="25" y="388"/>
                  </a:lnTo>
                  <a:lnTo>
                    <a:pt x="29" y="384"/>
                  </a:lnTo>
                  <a:lnTo>
                    <a:pt x="32" y="380"/>
                  </a:lnTo>
                  <a:lnTo>
                    <a:pt x="35" y="377"/>
                  </a:lnTo>
                  <a:lnTo>
                    <a:pt x="37" y="376"/>
                  </a:lnTo>
                  <a:lnTo>
                    <a:pt x="40" y="373"/>
                  </a:lnTo>
                  <a:lnTo>
                    <a:pt x="47" y="373"/>
                  </a:lnTo>
                  <a:lnTo>
                    <a:pt x="52" y="379"/>
                  </a:lnTo>
                  <a:lnTo>
                    <a:pt x="55" y="384"/>
                  </a:lnTo>
                  <a:lnTo>
                    <a:pt x="56" y="388"/>
                  </a:lnTo>
                  <a:lnTo>
                    <a:pt x="59" y="391"/>
                  </a:lnTo>
                  <a:lnTo>
                    <a:pt x="62" y="392"/>
                  </a:lnTo>
                  <a:lnTo>
                    <a:pt x="68" y="395"/>
                  </a:lnTo>
                  <a:lnTo>
                    <a:pt x="79" y="399"/>
                  </a:lnTo>
                  <a:lnTo>
                    <a:pt x="90" y="404"/>
                  </a:lnTo>
                  <a:lnTo>
                    <a:pt x="99" y="410"/>
                  </a:lnTo>
                  <a:lnTo>
                    <a:pt x="107" y="415"/>
                  </a:lnTo>
                  <a:lnTo>
                    <a:pt x="113" y="419"/>
                  </a:lnTo>
                  <a:lnTo>
                    <a:pt x="117" y="423"/>
                  </a:lnTo>
                  <a:lnTo>
                    <a:pt x="125" y="426"/>
                  </a:lnTo>
                  <a:lnTo>
                    <a:pt x="128" y="426"/>
                  </a:lnTo>
                  <a:lnTo>
                    <a:pt x="132" y="425"/>
                  </a:lnTo>
                  <a:lnTo>
                    <a:pt x="134" y="423"/>
                  </a:lnTo>
                  <a:lnTo>
                    <a:pt x="141" y="423"/>
                  </a:lnTo>
                  <a:lnTo>
                    <a:pt x="146" y="429"/>
                  </a:lnTo>
                  <a:lnTo>
                    <a:pt x="149" y="433"/>
                  </a:lnTo>
                  <a:lnTo>
                    <a:pt x="152" y="435"/>
                  </a:lnTo>
                  <a:lnTo>
                    <a:pt x="160" y="441"/>
                  </a:lnTo>
                  <a:lnTo>
                    <a:pt x="168" y="443"/>
                  </a:lnTo>
                  <a:lnTo>
                    <a:pt x="171" y="445"/>
                  </a:lnTo>
                  <a:lnTo>
                    <a:pt x="172" y="447"/>
                  </a:lnTo>
                  <a:lnTo>
                    <a:pt x="172" y="458"/>
                  </a:lnTo>
                  <a:lnTo>
                    <a:pt x="173" y="460"/>
                  </a:lnTo>
                  <a:lnTo>
                    <a:pt x="173" y="462"/>
                  </a:lnTo>
                  <a:lnTo>
                    <a:pt x="175" y="464"/>
                  </a:lnTo>
                  <a:lnTo>
                    <a:pt x="181" y="464"/>
                  </a:lnTo>
                  <a:lnTo>
                    <a:pt x="187" y="461"/>
                  </a:lnTo>
                  <a:lnTo>
                    <a:pt x="192" y="461"/>
                  </a:lnTo>
                  <a:lnTo>
                    <a:pt x="195" y="462"/>
                  </a:lnTo>
                  <a:lnTo>
                    <a:pt x="200" y="468"/>
                  </a:lnTo>
                  <a:lnTo>
                    <a:pt x="203" y="472"/>
                  </a:lnTo>
                  <a:lnTo>
                    <a:pt x="204" y="474"/>
                  </a:lnTo>
                  <a:lnTo>
                    <a:pt x="208" y="478"/>
                  </a:lnTo>
                  <a:lnTo>
                    <a:pt x="211" y="478"/>
                  </a:lnTo>
                  <a:lnTo>
                    <a:pt x="214" y="477"/>
                  </a:lnTo>
                  <a:lnTo>
                    <a:pt x="222" y="469"/>
                  </a:lnTo>
                  <a:lnTo>
                    <a:pt x="227" y="466"/>
                  </a:lnTo>
                  <a:lnTo>
                    <a:pt x="228" y="466"/>
                  </a:lnTo>
                  <a:lnTo>
                    <a:pt x="230" y="465"/>
                  </a:lnTo>
                  <a:lnTo>
                    <a:pt x="230" y="453"/>
                  </a:lnTo>
                  <a:lnTo>
                    <a:pt x="232" y="453"/>
                  </a:lnTo>
                  <a:lnTo>
                    <a:pt x="234" y="451"/>
                  </a:lnTo>
                  <a:lnTo>
                    <a:pt x="240" y="449"/>
                  </a:lnTo>
                  <a:lnTo>
                    <a:pt x="259" y="438"/>
                  </a:lnTo>
                  <a:lnTo>
                    <a:pt x="267" y="433"/>
                  </a:lnTo>
                  <a:lnTo>
                    <a:pt x="273" y="429"/>
                  </a:lnTo>
                  <a:lnTo>
                    <a:pt x="275" y="423"/>
                  </a:lnTo>
                  <a:lnTo>
                    <a:pt x="278" y="414"/>
                  </a:lnTo>
                  <a:lnTo>
                    <a:pt x="281" y="402"/>
                  </a:lnTo>
                  <a:lnTo>
                    <a:pt x="283" y="391"/>
                  </a:lnTo>
                  <a:lnTo>
                    <a:pt x="285" y="384"/>
                  </a:lnTo>
                  <a:lnTo>
                    <a:pt x="288" y="381"/>
                  </a:lnTo>
                  <a:lnTo>
                    <a:pt x="294" y="381"/>
                  </a:lnTo>
                  <a:lnTo>
                    <a:pt x="298" y="379"/>
                  </a:lnTo>
                  <a:lnTo>
                    <a:pt x="304" y="372"/>
                  </a:lnTo>
                  <a:lnTo>
                    <a:pt x="309" y="364"/>
                  </a:lnTo>
                  <a:lnTo>
                    <a:pt x="313" y="359"/>
                  </a:lnTo>
                  <a:lnTo>
                    <a:pt x="321" y="353"/>
                  </a:lnTo>
                  <a:lnTo>
                    <a:pt x="325" y="352"/>
                  </a:lnTo>
                  <a:lnTo>
                    <a:pt x="331" y="350"/>
                  </a:lnTo>
                  <a:lnTo>
                    <a:pt x="335" y="345"/>
                  </a:lnTo>
                  <a:lnTo>
                    <a:pt x="339" y="336"/>
                  </a:lnTo>
                  <a:lnTo>
                    <a:pt x="343" y="325"/>
                  </a:lnTo>
                  <a:lnTo>
                    <a:pt x="347" y="315"/>
                  </a:lnTo>
                  <a:lnTo>
                    <a:pt x="351" y="311"/>
                  </a:lnTo>
                  <a:lnTo>
                    <a:pt x="353" y="310"/>
                  </a:lnTo>
                  <a:lnTo>
                    <a:pt x="357" y="306"/>
                  </a:lnTo>
                  <a:lnTo>
                    <a:pt x="359" y="303"/>
                  </a:lnTo>
                  <a:lnTo>
                    <a:pt x="359" y="301"/>
                  </a:lnTo>
                  <a:lnTo>
                    <a:pt x="360" y="299"/>
                  </a:lnTo>
                  <a:lnTo>
                    <a:pt x="360" y="298"/>
                  </a:lnTo>
                  <a:lnTo>
                    <a:pt x="357" y="292"/>
                  </a:lnTo>
                  <a:lnTo>
                    <a:pt x="352" y="290"/>
                  </a:lnTo>
                  <a:lnTo>
                    <a:pt x="351" y="288"/>
                  </a:lnTo>
                  <a:lnTo>
                    <a:pt x="352" y="287"/>
                  </a:lnTo>
                  <a:lnTo>
                    <a:pt x="352" y="284"/>
                  </a:lnTo>
                  <a:lnTo>
                    <a:pt x="355" y="279"/>
                  </a:lnTo>
                  <a:lnTo>
                    <a:pt x="357" y="276"/>
                  </a:lnTo>
                  <a:lnTo>
                    <a:pt x="359" y="274"/>
                  </a:lnTo>
                  <a:lnTo>
                    <a:pt x="363" y="267"/>
                  </a:lnTo>
                  <a:lnTo>
                    <a:pt x="365" y="260"/>
                  </a:lnTo>
                  <a:lnTo>
                    <a:pt x="368" y="255"/>
                  </a:lnTo>
                  <a:lnTo>
                    <a:pt x="368" y="248"/>
                  </a:lnTo>
                  <a:lnTo>
                    <a:pt x="367" y="245"/>
                  </a:lnTo>
                  <a:lnTo>
                    <a:pt x="364" y="241"/>
                  </a:lnTo>
                  <a:lnTo>
                    <a:pt x="360" y="221"/>
                  </a:lnTo>
                  <a:lnTo>
                    <a:pt x="359" y="205"/>
                  </a:lnTo>
                  <a:lnTo>
                    <a:pt x="357" y="187"/>
                  </a:lnTo>
                  <a:lnTo>
                    <a:pt x="356" y="171"/>
                  </a:lnTo>
                  <a:lnTo>
                    <a:pt x="355" y="159"/>
                  </a:lnTo>
                  <a:lnTo>
                    <a:pt x="355" y="152"/>
                  </a:lnTo>
                  <a:lnTo>
                    <a:pt x="353" y="151"/>
                  </a:lnTo>
                  <a:lnTo>
                    <a:pt x="349" y="151"/>
                  </a:lnTo>
                  <a:lnTo>
                    <a:pt x="347" y="154"/>
                  </a:lnTo>
                  <a:lnTo>
                    <a:pt x="345" y="156"/>
                  </a:lnTo>
                  <a:lnTo>
                    <a:pt x="343" y="159"/>
                  </a:lnTo>
                  <a:lnTo>
                    <a:pt x="340" y="163"/>
                  </a:lnTo>
                  <a:lnTo>
                    <a:pt x="337" y="171"/>
                  </a:lnTo>
                  <a:lnTo>
                    <a:pt x="337" y="181"/>
                  </a:lnTo>
                  <a:lnTo>
                    <a:pt x="339" y="191"/>
                  </a:lnTo>
                  <a:lnTo>
                    <a:pt x="337" y="202"/>
                  </a:lnTo>
                  <a:lnTo>
                    <a:pt x="336" y="209"/>
                  </a:lnTo>
                  <a:lnTo>
                    <a:pt x="333" y="220"/>
                  </a:lnTo>
                  <a:lnTo>
                    <a:pt x="331" y="233"/>
                  </a:lnTo>
                  <a:lnTo>
                    <a:pt x="329" y="224"/>
                  </a:lnTo>
                  <a:lnTo>
                    <a:pt x="327" y="212"/>
                  </a:lnTo>
                  <a:lnTo>
                    <a:pt x="325" y="200"/>
                  </a:lnTo>
                  <a:lnTo>
                    <a:pt x="317" y="175"/>
                  </a:lnTo>
                  <a:lnTo>
                    <a:pt x="316" y="166"/>
                  </a:lnTo>
                  <a:lnTo>
                    <a:pt x="316" y="160"/>
                  </a:lnTo>
                  <a:lnTo>
                    <a:pt x="317" y="159"/>
                  </a:lnTo>
                  <a:lnTo>
                    <a:pt x="325" y="155"/>
                  </a:lnTo>
                  <a:lnTo>
                    <a:pt x="328" y="152"/>
                  </a:lnTo>
                  <a:lnTo>
                    <a:pt x="328" y="150"/>
                  </a:lnTo>
                  <a:lnTo>
                    <a:pt x="321" y="143"/>
                  </a:lnTo>
                  <a:lnTo>
                    <a:pt x="313" y="138"/>
                  </a:lnTo>
                  <a:lnTo>
                    <a:pt x="306" y="131"/>
                  </a:lnTo>
                  <a:lnTo>
                    <a:pt x="304" y="123"/>
                  </a:lnTo>
                  <a:lnTo>
                    <a:pt x="306" y="113"/>
                  </a:lnTo>
                  <a:lnTo>
                    <a:pt x="313" y="105"/>
                  </a:lnTo>
                  <a:lnTo>
                    <a:pt x="322" y="100"/>
                  </a:lnTo>
                  <a:lnTo>
                    <a:pt x="329" y="97"/>
                  </a:lnTo>
                  <a:lnTo>
                    <a:pt x="332" y="96"/>
                  </a:lnTo>
                  <a:lnTo>
                    <a:pt x="333" y="94"/>
                  </a:lnTo>
                  <a:lnTo>
                    <a:pt x="339" y="84"/>
                  </a:lnTo>
                  <a:lnTo>
                    <a:pt x="341" y="81"/>
                  </a:lnTo>
                  <a:lnTo>
                    <a:pt x="345" y="81"/>
                  </a:lnTo>
                  <a:lnTo>
                    <a:pt x="348" y="82"/>
                  </a:lnTo>
                  <a:lnTo>
                    <a:pt x="357" y="82"/>
                  </a:lnTo>
                  <a:lnTo>
                    <a:pt x="364" y="81"/>
                  </a:lnTo>
                  <a:lnTo>
                    <a:pt x="371" y="81"/>
                  </a:lnTo>
                  <a:lnTo>
                    <a:pt x="376" y="78"/>
                  </a:lnTo>
                  <a:lnTo>
                    <a:pt x="379" y="74"/>
                  </a:lnTo>
                  <a:lnTo>
                    <a:pt x="379" y="70"/>
                  </a:lnTo>
                  <a:lnTo>
                    <a:pt x="380" y="66"/>
                  </a:lnTo>
                  <a:lnTo>
                    <a:pt x="380" y="62"/>
                  </a:lnTo>
                  <a:lnTo>
                    <a:pt x="382" y="61"/>
                  </a:lnTo>
                  <a:lnTo>
                    <a:pt x="384" y="59"/>
                  </a:lnTo>
                  <a:lnTo>
                    <a:pt x="391" y="62"/>
                  </a:lnTo>
                  <a:lnTo>
                    <a:pt x="400" y="63"/>
                  </a:lnTo>
                  <a:lnTo>
                    <a:pt x="410" y="63"/>
                  </a:lnTo>
                  <a:lnTo>
                    <a:pt x="414" y="62"/>
                  </a:lnTo>
                  <a:lnTo>
                    <a:pt x="418" y="58"/>
                  </a:lnTo>
                  <a:lnTo>
                    <a:pt x="419" y="55"/>
                  </a:lnTo>
                  <a:lnTo>
                    <a:pt x="423" y="55"/>
                  </a:lnTo>
                  <a:lnTo>
                    <a:pt x="425" y="57"/>
                  </a:lnTo>
                  <a:lnTo>
                    <a:pt x="426" y="59"/>
                  </a:lnTo>
                  <a:lnTo>
                    <a:pt x="434" y="63"/>
                  </a:lnTo>
                  <a:lnTo>
                    <a:pt x="439" y="65"/>
                  </a:lnTo>
                  <a:lnTo>
                    <a:pt x="448" y="65"/>
                  </a:lnTo>
                  <a:lnTo>
                    <a:pt x="453" y="62"/>
                  </a:lnTo>
                  <a:lnTo>
                    <a:pt x="454" y="61"/>
                  </a:lnTo>
                  <a:lnTo>
                    <a:pt x="457" y="59"/>
                  </a:lnTo>
                  <a:lnTo>
                    <a:pt x="462" y="59"/>
                  </a:lnTo>
                  <a:lnTo>
                    <a:pt x="468" y="62"/>
                  </a:lnTo>
                  <a:lnTo>
                    <a:pt x="470" y="62"/>
                  </a:lnTo>
                  <a:lnTo>
                    <a:pt x="473" y="63"/>
                  </a:lnTo>
                  <a:lnTo>
                    <a:pt x="474" y="63"/>
                  </a:lnTo>
                  <a:lnTo>
                    <a:pt x="474" y="53"/>
                  </a:lnTo>
                  <a:lnTo>
                    <a:pt x="477" y="53"/>
                  </a:lnTo>
                  <a:lnTo>
                    <a:pt x="480" y="51"/>
                  </a:lnTo>
                  <a:lnTo>
                    <a:pt x="492" y="47"/>
                  </a:lnTo>
                  <a:lnTo>
                    <a:pt x="493" y="45"/>
                  </a:lnTo>
                  <a:lnTo>
                    <a:pt x="495" y="41"/>
                  </a:lnTo>
                  <a:lnTo>
                    <a:pt x="495" y="32"/>
                  </a:lnTo>
                  <a:lnTo>
                    <a:pt x="496" y="24"/>
                  </a:lnTo>
                  <a:lnTo>
                    <a:pt x="499" y="19"/>
                  </a:lnTo>
                  <a:lnTo>
                    <a:pt x="503" y="16"/>
                  </a:lnTo>
                  <a:lnTo>
                    <a:pt x="507" y="15"/>
                  </a:lnTo>
                  <a:lnTo>
                    <a:pt x="511" y="12"/>
                  </a:lnTo>
                  <a:lnTo>
                    <a:pt x="513" y="10"/>
                  </a:lnTo>
                  <a:lnTo>
                    <a:pt x="516" y="4"/>
                  </a:lnTo>
                  <a:lnTo>
                    <a:pt x="519" y="1"/>
                  </a:lnTo>
                  <a:lnTo>
                    <a:pt x="52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46" name="Freeform 94">
              <a:extLst>
                <a:ext uri="{FF2B5EF4-FFF2-40B4-BE49-F238E27FC236}">
                  <a16:creationId xmlns:a16="http://schemas.microsoft.com/office/drawing/2014/main" id="{BF1A254B-B432-88DD-DD37-A392561D9A97}"/>
                </a:ext>
              </a:extLst>
            </p:cNvPr>
            <p:cNvSpPr>
              <a:spLocks/>
            </p:cNvSpPr>
            <p:nvPr/>
          </p:nvSpPr>
          <p:spPr bwMode="auto">
            <a:xfrm>
              <a:off x="5662526" y="5196664"/>
              <a:ext cx="206038" cy="154942"/>
            </a:xfrm>
            <a:custGeom>
              <a:avLst/>
              <a:gdLst/>
              <a:ahLst/>
              <a:cxnLst>
                <a:cxn ang="0">
                  <a:pos x="98" y="0"/>
                </a:cxn>
                <a:cxn ang="0">
                  <a:pos x="108" y="1"/>
                </a:cxn>
                <a:cxn ang="0">
                  <a:pos x="115" y="5"/>
                </a:cxn>
                <a:cxn ang="0">
                  <a:pos x="118" y="10"/>
                </a:cxn>
                <a:cxn ang="0">
                  <a:pos x="115" y="17"/>
                </a:cxn>
                <a:cxn ang="0">
                  <a:pos x="112" y="22"/>
                </a:cxn>
                <a:cxn ang="0">
                  <a:pos x="112" y="29"/>
                </a:cxn>
                <a:cxn ang="0">
                  <a:pos x="115" y="35"/>
                </a:cxn>
                <a:cxn ang="0">
                  <a:pos x="121" y="37"/>
                </a:cxn>
                <a:cxn ang="0">
                  <a:pos x="125" y="41"/>
                </a:cxn>
                <a:cxn ang="0">
                  <a:pos x="125" y="45"/>
                </a:cxn>
                <a:cxn ang="0">
                  <a:pos x="123" y="49"/>
                </a:cxn>
                <a:cxn ang="0">
                  <a:pos x="118" y="55"/>
                </a:cxn>
                <a:cxn ang="0">
                  <a:pos x="107" y="63"/>
                </a:cxn>
                <a:cxn ang="0">
                  <a:pos x="94" y="71"/>
                </a:cxn>
                <a:cxn ang="0">
                  <a:pos x="80" y="80"/>
                </a:cxn>
                <a:cxn ang="0">
                  <a:pos x="65" y="87"/>
                </a:cxn>
                <a:cxn ang="0">
                  <a:pos x="53" y="93"/>
                </a:cxn>
                <a:cxn ang="0">
                  <a:pos x="44" y="94"/>
                </a:cxn>
                <a:cxn ang="0">
                  <a:pos x="36" y="93"/>
                </a:cxn>
                <a:cxn ang="0">
                  <a:pos x="24" y="90"/>
                </a:cxn>
                <a:cxn ang="0">
                  <a:pos x="12" y="86"/>
                </a:cxn>
                <a:cxn ang="0">
                  <a:pos x="2" y="82"/>
                </a:cxn>
                <a:cxn ang="0">
                  <a:pos x="0" y="76"/>
                </a:cxn>
                <a:cxn ang="0">
                  <a:pos x="1" y="70"/>
                </a:cxn>
                <a:cxn ang="0">
                  <a:pos x="5" y="63"/>
                </a:cxn>
                <a:cxn ang="0">
                  <a:pos x="9" y="58"/>
                </a:cxn>
                <a:cxn ang="0">
                  <a:pos x="12" y="58"/>
                </a:cxn>
                <a:cxn ang="0">
                  <a:pos x="13" y="60"/>
                </a:cxn>
                <a:cxn ang="0">
                  <a:pos x="16" y="62"/>
                </a:cxn>
                <a:cxn ang="0">
                  <a:pos x="17" y="64"/>
                </a:cxn>
                <a:cxn ang="0">
                  <a:pos x="20" y="67"/>
                </a:cxn>
                <a:cxn ang="0">
                  <a:pos x="25" y="70"/>
                </a:cxn>
                <a:cxn ang="0">
                  <a:pos x="28" y="68"/>
                </a:cxn>
                <a:cxn ang="0">
                  <a:pos x="34" y="60"/>
                </a:cxn>
                <a:cxn ang="0">
                  <a:pos x="45" y="39"/>
                </a:cxn>
                <a:cxn ang="0">
                  <a:pos x="49" y="32"/>
                </a:cxn>
                <a:cxn ang="0">
                  <a:pos x="52" y="31"/>
                </a:cxn>
                <a:cxn ang="0">
                  <a:pos x="57" y="31"/>
                </a:cxn>
                <a:cxn ang="0">
                  <a:pos x="59" y="32"/>
                </a:cxn>
                <a:cxn ang="0">
                  <a:pos x="61" y="31"/>
                </a:cxn>
                <a:cxn ang="0">
                  <a:pos x="63" y="29"/>
                </a:cxn>
                <a:cxn ang="0">
                  <a:pos x="64" y="27"/>
                </a:cxn>
                <a:cxn ang="0">
                  <a:pos x="65" y="18"/>
                </a:cxn>
                <a:cxn ang="0">
                  <a:pos x="68" y="12"/>
                </a:cxn>
                <a:cxn ang="0">
                  <a:pos x="73" y="5"/>
                </a:cxn>
                <a:cxn ang="0">
                  <a:pos x="84" y="1"/>
                </a:cxn>
                <a:cxn ang="0">
                  <a:pos x="98" y="0"/>
                </a:cxn>
              </a:cxnLst>
              <a:rect l="0" t="0" r="r" b="b"/>
              <a:pathLst>
                <a:path w="125" h="94">
                  <a:moveTo>
                    <a:pt x="98" y="0"/>
                  </a:moveTo>
                  <a:lnTo>
                    <a:pt x="108" y="1"/>
                  </a:lnTo>
                  <a:lnTo>
                    <a:pt x="115" y="5"/>
                  </a:lnTo>
                  <a:lnTo>
                    <a:pt x="118" y="10"/>
                  </a:lnTo>
                  <a:lnTo>
                    <a:pt x="115" y="17"/>
                  </a:lnTo>
                  <a:lnTo>
                    <a:pt x="112" y="22"/>
                  </a:lnTo>
                  <a:lnTo>
                    <a:pt x="112" y="29"/>
                  </a:lnTo>
                  <a:lnTo>
                    <a:pt x="115" y="35"/>
                  </a:lnTo>
                  <a:lnTo>
                    <a:pt x="121" y="37"/>
                  </a:lnTo>
                  <a:lnTo>
                    <a:pt x="125" y="41"/>
                  </a:lnTo>
                  <a:lnTo>
                    <a:pt x="125" y="45"/>
                  </a:lnTo>
                  <a:lnTo>
                    <a:pt x="123" y="49"/>
                  </a:lnTo>
                  <a:lnTo>
                    <a:pt x="118" y="55"/>
                  </a:lnTo>
                  <a:lnTo>
                    <a:pt x="107" y="63"/>
                  </a:lnTo>
                  <a:lnTo>
                    <a:pt x="94" y="71"/>
                  </a:lnTo>
                  <a:lnTo>
                    <a:pt x="80" y="80"/>
                  </a:lnTo>
                  <a:lnTo>
                    <a:pt x="65" y="87"/>
                  </a:lnTo>
                  <a:lnTo>
                    <a:pt x="53" y="93"/>
                  </a:lnTo>
                  <a:lnTo>
                    <a:pt x="44" y="94"/>
                  </a:lnTo>
                  <a:lnTo>
                    <a:pt x="36" y="93"/>
                  </a:lnTo>
                  <a:lnTo>
                    <a:pt x="24" y="90"/>
                  </a:lnTo>
                  <a:lnTo>
                    <a:pt x="12" y="86"/>
                  </a:lnTo>
                  <a:lnTo>
                    <a:pt x="2" y="82"/>
                  </a:lnTo>
                  <a:lnTo>
                    <a:pt x="0" y="76"/>
                  </a:lnTo>
                  <a:lnTo>
                    <a:pt x="1" y="70"/>
                  </a:lnTo>
                  <a:lnTo>
                    <a:pt x="5" y="63"/>
                  </a:lnTo>
                  <a:lnTo>
                    <a:pt x="9" y="58"/>
                  </a:lnTo>
                  <a:lnTo>
                    <a:pt x="12" y="58"/>
                  </a:lnTo>
                  <a:lnTo>
                    <a:pt x="13" y="60"/>
                  </a:lnTo>
                  <a:lnTo>
                    <a:pt x="16" y="62"/>
                  </a:lnTo>
                  <a:lnTo>
                    <a:pt x="17" y="64"/>
                  </a:lnTo>
                  <a:lnTo>
                    <a:pt x="20" y="67"/>
                  </a:lnTo>
                  <a:lnTo>
                    <a:pt x="25" y="70"/>
                  </a:lnTo>
                  <a:lnTo>
                    <a:pt x="28" y="68"/>
                  </a:lnTo>
                  <a:lnTo>
                    <a:pt x="34" y="60"/>
                  </a:lnTo>
                  <a:lnTo>
                    <a:pt x="45" y="39"/>
                  </a:lnTo>
                  <a:lnTo>
                    <a:pt x="49" y="32"/>
                  </a:lnTo>
                  <a:lnTo>
                    <a:pt x="52" y="31"/>
                  </a:lnTo>
                  <a:lnTo>
                    <a:pt x="57" y="31"/>
                  </a:lnTo>
                  <a:lnTo>
                    <a:pt x="59" y="32"/>
                  </a:lnTo>
                  <a:lnTo>
                    <a:pt x="61" y="31"/>
                  </a:lnTo>
                  <a:lnTo>
                    <a:pt x="63" y="29"/>
                  </a:lnTo>
                  <a:lnTo>
                    <a:pt x="64" y="27"/>
                  </a:lnTo>
                  <a:lnTo>
                    <a:pt x="65" y="18"/>
                  </a:lnTo>
                  <a:lnTo>
                    <a:pt x="68" y="12"/>
                  </a:lnTo>
                  <a:lnTo>
                    <a:pt x="73" y="5"/>
                  </a:lnTo>
                  <a:lnTo>
                    <a:pt x="84" y="1"/>
                  </a:lnTo>
                  <a:lnTo>
                    <a:pt x="9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7" name="Freeform 95">
              <a:extLst>
                <a:ext uri="{FF2B5EF4-FFF2-40B4-BE49-F238E27FC236}">
                  <a16:creationId xmlns:a16="http://schemas.microsoft.com/office/drawing/2014/main" id="{C2F88558-F0B1-6ED2-AEF8-2E57DCB8C1F4}"/>
                </a:ext>
              </a:extLst>
            </p:cNvPr>
            <p:cNvSpPr>
              <a:spLocks/>
            </p:cNvSpPr>
            <p:nvPr/>
          </p:nvSpPr>
          <p:spPr bwMode="auto">
            <a:xfrm>
              <a:off x="4996609" y="5153808"/>
              <a:ext cx="217577" cy="145051"/>
            </a:xfrm>
            <a:custGeom>
              <a:avLst/>
              <a:gdLst/>
              <a:ahLst/>
              <a:cxnLst>
                <a:cxn ang="0">
                  <a:pos x="57" y="0"/>
                </a:cxn>
                <a:cxn ang="0">
                  <a:pos x="67" y="12"/>
                </a:cxn>
                <a:cxn ang="0">
                  <a:pos x="80" y="27"/>
                </a:cxn>
                <a:cxn ang="0">
                  <a:pos x="94" y="26"/>
                </a:cxn>
                <a:cxn ang="0">
                  <a:pos x="121" y="13"/>
                </a:cxn>
                <a:cxn ang="0">
                  <a:pos x="127" y="17"/>
                </a:cxn>
                <a:cxn ang="0">
                  <a:pos x="132" y="27"/>
                </a:cxn>
                <a:cxn ang="0">
                  <a:pos x="131" y="42"/>
                </a:cxn>
                <a:cxn ang="0">
                  <a:pos x="127" y="62"/>
                </a:cxn>
                <a:cxn ang="0">
                  <a:pos x="121" y="71"/>
                </a:cxn>
                <a:cxn ang="0">
                  <a:pos x="112" y="85"/>
                </a:cxn>
                <a:cxn ang="0">
                  <a:pos x="100" y="86"/>
                </a:cxn>
                <a:cxn ang="0">
                  <a:pos x="89" y="73"/>
                </a:cxn>
                <a:cxn ang="0">
                  <a:pos x="77" y="61"/>
                </a:cxn>
                <a:cxn ang="0">
                  <a:pos x="73" y="63"/>
                </a:cxn>
                <a:cxn ang="0">
                  <a:pos x="69" y="69"/>
                </a:cxn>
                <a:cxn ang="0">
                  <a:pos x="65" y="74"/>
                </a:cxn>
                <a:cxn ang="0">
                  <a:pos x="61" y="77"/>
                </a:cxn>
                <a:cxn ang="0">
                  <a:pos x="53" y="69"/>
                </a:cxn>
                <a:cxn ang="0">
                  <a:pos x="42" y="51"/>
                </a:cxn>
                <a:cxn ang="0">
                  <a:pos x="34" y="51"/>
                </a:cxn>
                <a:cxn ang="0">
                  <a:pos x="20" y="63"/>
                </a:cxn>
                <a:cxn ang="0">
                  <a:pos x="16" y="61"/>
                </a:cxn>
                <a:cxn ang="0">
                  <a:pos x="12" y="46"/>
                </a:cxn>
                <a:cxn ang="0">
                  <a:pos x="8" y="32"/>
                </a:cxn>
                <a:cxn ang="0">
                  <a:pos x="0" y="22"/>
                </a:cxn>
                <a:cxn ang="0">
                  <a:pos x="2" y="13"/>
                </a:cxn>
                <a:cxn ang="0">
                  <a:pos x="7" y="9"/>
                </a:cxn>
                <a:cxn ang="0">
                  <a:pos x="18" y="11"/>
                </a:cxn>
                <a:cxn ang="0">
                  <a:pos x="22" y="17"/>
                </a:cxn>
                <a:cxn ang="0">
                  <a:pos x="30" y="24"/>
                </a:cxn>
                <a:cxn ang="0">
                  <a:pos x="36" y="20"/>
                </a:cxn>
                <a:cxn ang="0">
                  <a:pos x="47" y="5"/>
                </a:cxn>
              </a:cxnLst>
              <a:rect l="0" t="0" r="r" b="b"/>
              <a:pathLst>
                <a:path w="132" h="88">
                  <a:moveTo>
                    <a:pt x="53" y="0"/>
                  </a:moveTo>
                  <a:lnTo>
                    <a:pt x="57" y="0"/>
                  </a:lnTo>
                  <a:lnTo>
                    <a:pt x="61" y="5"/>
                  </a:lnTo>
                  <a:lnTo>
                    <a:pt x="67" y="12"/>
                  </a:lnTo>
                  <a:lnTo>
                    <a:pt x="73" y="22"/>
                  </a:lnTo>
                  <a:lnTo>
                    <a:pt x="80" y="27"/>
                  </a:lnTo>
                  <a:lnTo>
                    <a:pt x="85" y="30"/>
                  </a:lnTo>
                  <a:lnTo>
                    <a:pt x="94" y="26"/>
                  </a:lnTo>
                  <a:lnTo>
                    <a:pt x="113" y="15"/>
                  </a:lnTo>
                  <a:lnTo>
                    <a:pt x="121" y="13"/>
                  </a:lnTo>
                  <a:lnTo>
                    <a:pt x="124" y="15"/>
                  </a:lnTo>
                  <a:lnTo>
                    <a:pt x="127" y="17"/>
                  </a:lnTo>
                  <a:lnTo>
                    <a:pt x="129" y="23"/>
                  </a:lnTo>
                  <a:lnTo>
                    <a:pt x="132" y="27"/>
                  </a:lnTo>
                  <a:lnTo>
                    <a:pt x="132" y="32"/>
                  </a:lnTo>
                  <a:lnTo>
                    <a:pt x="131" y="42"/>
                  </a:lnTo>
                  <a:lnTo>
                    <a:pt x="129" y="53"/>
                  </a:lnTo>
                  <a:lnTo>
                    <a:pt x="127" y="62"/>
                  </a:lnTo>
                  <a:lnTo>
                    <a:pt x="124" y="67"/>
                  </a:lnTo>
                  <a:lnTo>
                    <a:pt x="121" y="71"/>
                  </a:lnTo>
                  <a:lnTo>
                    <a:pt x="117" y="78"/>
                  </a:lnTo>
                  <a:lnTo>
                    <a:pt x="112" y="85"/>
                  </a:lnTo>
                  <a:lnTo>
                    <a:pt x="106" y="88"/>
                  </a:lnTo>
                  <a:lnTo>
                    <a:pt x="100" y="86"/>
                  </a:lnTo>
                  <a:lnTo>
                    <a:pt x="94" y="81"/>
                  </a:lnTo>
                  <a:lnTo>
                    <a:pt x="89" y="73"/>
                  </a:lnTo>
                  <a:lnTo>
                    <a:pt x="82" y="65"/>
                  </a:lnTo>
                  <a:lnTo>
                    <a:pt x="77" y="61"/>
                  </a:lnTo>
                  <a:lnTo>
                    <a:pt x="75" y="61"/>
                  </a:lnTo>
                  <a:lnTo>
                    <a:pt x="73" y="63"/>
                  </a:lnTo>
                  <a:lnTo>
                    <a:pt x="71" y="66"/>
                  </a:lnTo>
                  <a:lnTo>
                    <a:pt x="69" y="69"/>
                  </a:lnTo>
                  <a:lnTo>
                    <a:pt x="67" y="71"/>
                  </a:lnTo>
                  <a:lnTo>
                    <a:pt x="65" y="74"/>
                  </a:lnTo>
                  <a:lnTo>
                    <a:pt x="63" y="77"/>
                  </a:lnTo>
                  <a:lnTo>
                    <a:pt x="61" y="77"/>
                  </a:lnTo>
                  <a:lnTo>
                    <a:pt x="58" y="75"/>
                  </a:lnTo>
                  <a:lnTo>
                    <a:pt x="53" y="69"/>
                  </a:lnTo>
                  <a:lnTo>
                    <a:pt x="47" y="59"/>
                  </a:lnTo>
                  <a:lnTo>
                    <a:pt x="42" y="51"/>
                  </a:lnTo>
                  <a:lnTo>
                    <a:pt x="36" y="50"/>
                  </a:lnTo>
                  <a:lnTo>
                    <a:pt x="34" y="51"/>
                  </a:lnTo>
                  <a:lnTo>
                    <a:pt x="23" y="62"/>
                  </a:lnTo>
                  <a:lnTo>
                    <a:pt x="20" y="63"/>
                  </a:lnTo>
                  <a:lnTo>
                    <a:pt x="19" y="63"/>
                  </a:lnTo>
                  <a:lnTo>
                    <a:pt x="16" y="61"/>
                  </a:lnTo>
                  <a:lnTo>
                    <a:pt x="12" y="54"/>
                  </a:lnTo>
                  <a:lnTo>
                    <a:pt x="12" y="46"/>
                  </a:lnTo>
                  <a:lnTo>
                    <a:pt x="10" y="36"/>
                  </a:lnTo>
                  <a:lnTo>
                    <a:pt x="8" y="32"/>
                  </a:lnTo>
                  <a:lnTo>
                    <a:pt x="3" y="27"/>
                  </a:lnTo>
                  <a:lnTo>
                    <a:pt x="0" y="22"/>
                  </a:lnTo>
                  <a:lnTo>
                    <a:pt x="0" y="16"/>
                  </a:lnTo>
                  <a:lnTo>
                    <a:pt x="2" y="13"/>
                  </a:lnTo>
                  <a:lnTo>
                    <a:pt x="4" y="11"/>
                  </a:lnTo>
                  <a:lnTo>
                    <a:pt x="7" y="9"/>
                  </a:lnTo>
                  <a:lnTo>
                    <a:pt x="15" y="9"/>
                  </a:lnTo>
                  <a:lnTo>
                    <a:pt x="18" y="11"/>
                  </a:lnTo>
                  <a:lnTo>
                    <a:pt x="19" y="13"/>
                  </a:lnTo>
                  <a:lnTo>
                    <a:pt x="22" y="17"/>
                  </a:lnTo>
                  <a:lnTo>
                    <a:pt x="27" y="23"/>
                  </a:lnTo>
                  <a:lnTo>
                    <a:pt x="30" y="24"/>
                  </a:lnTo>
                  <a:lnTo>
                    <a:pt x="32" y="24"/>
                  </a:lnTo>
                  <a:lnTo>
                    <a:pt x="36" y="20"/>
                  </a:lnTo>
                  <a:lnTo>
                    <a:pt x="42" y="12"/>
                  </a:lnTo>
                  <a:lnTo>
                    <a:pt x="47" y="5"/>
                  </a:lnTo>
                  <a:lnTo>
                    <a:pt x="5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8" name="Freeform 96">
              <a:extLst>
                <a:ext uri="{FF2B5EF4-FFF2-40B4-BE49-F238E27FC236}">
                  <a16:creationId xmlns:a16="http://schemas.microsoft.com/office/drawing/2014/main" id="{2ADB7B7C-091C-F590-C7A3-52A12743FCA0}"/>
                </a:ext>
              </a:extLst>
            </p:cNvPr>
            <p:cNvSpPr>
              <a:spLocks/>
            </p:cNvSpPr>
            <p:nvPr/>
          </p:nvSpPr>
          <p:spPr bwMode="auto">
            <a:xfrm>
              <a:off x="5858676" y="4356027"/>
              <a:ext cx="1002172" cy="665916"/>
            </a:xfrm>
            <a:custGeom>
              <a:avLst/>
              <a:gdLst/>
              <a:ahLst/>
              <a:cxnLst>
                <a:cxn ang="0">
                  <a:pos x="433" y="12"/>
                </a:cxn>
                <a:cxn ang="0">
                  <a:pos x="429" y="25"/>
                </a:cxn>
                <a:cxn ang="0">
                  <a:pos x="425" y="38"/>
                </a:cxn>
                <a:cxn ang="0">
                  <a:pos x="421" y="62"/>
                </a:cxn>
                <a:cxn ang="0">
                  <a:pos x="424" y="89"/>
                </a:cxn>
                <a:cxn ang="0">
                  <a:pos x="412" y="107"/>
                </a:cxn>
                <a:cxn ang="0">
                  <a:pos x="441" y="126"/>
                </a:cxn>
                <a:cxn ang="0">
                  <a:pos x="446" y="116"/>
                </a:cxn>
                <a:cxn ang="0">
                  <a:pos x="475" y="144"/>
                </a:cxn>
                <a:cxn ang="0">
                  <a:pos x="511" y="116"/>
                </a:cxn>
                <a:cxn ang="0">
                  <a:pos x="542" y="82"/>
                </a:cxn>
                <a:cxn ang="0">
                  <a:pos x="550" y="65"/>
                </a:cxn>
                <a:cxn ang="0">
                  <a:pos x="573" y="70"/>
                </a:cxn>
                <a:cxn ang="0">
                  <a:pos x="590" y="104"/>
                </a:cxn>
                <a:cxn ang="0">
                  <a:pos x="576" y="128"/>
                </a:cxn>
                <a:cxn ang="0">
                  <a:pos x="551" y="139"/>
                </a:cxn>
                <a:cxn ang="0">
                  <a:pos x="565" y="155"/>
                </a:cxn>
                <a:cxn ang="0">
                  <a:pos x="549" y="181"/>
                </a:cxn>
                <a:cxn ang="0">
                  <a:pos x="530" y="221"/>
                </a:cxn>
                <a:cxn ang="0">
                  <a:pos x="527" y="252"/>
                </a:cxn>
                <a:cxn ang="0">
                  <a:pos x="541" y="293"/>
                </a:cxn>
                <a:cxn ang="0">
                  <a:pos x="574" y="305"/>
                </a:cxn>
                <a:cxn ang="0">
                  <a:pos x="588" y="330"/>
                </a:cxn>
                <a:cxn ang="0">
                  <a:pos x="605" y="353"/>
                </a:cxn>
                <a:cxn ang="0">
                  <a:pos x="601" y="367"/>
                </a:cxn>
                <a:cxn ang="0">
                  <a:pos x="593" y="386"/>
                </a:cxn>
                <a:cxn ang="0">
                  <a:pos x="546" y="375"/>
                </a:cxn>
                <a:cxn ang="0">
                  <a:pos x="538" y="387"/>
                </a:cxn>
                <a:cxn ang="0">
                  <a:pos x="508" y="384"/>
                </a:cxn>
                <a:cxn ang="0">
                  <a:pos x="476" y="402"/>
                </a:cxn>
                <a:cxn ang="0">
                  <a:pos x="451" y="367"/>
                </a:cxn>
                <a:cxn ang="0">
                  <a:pos x="420" y="349"/>
                </a:cxn>
                <a:cxn ang="0">
                  <a:pos x="366" y="301"/>
                </a:cxn>
                <a:cxn ang="0">
                  <a:pos x="312" y="262"/>
                </a:cxn>
                <a:cxn ang="0">
                  <a:pos x="268" y="272"/>
                </a:cxn>
                <a:cxn ang="0">
                  <a:pos x="188" y="287"/>
                </a:cxn>
                <a:cxn ang="0">
                  <a:pos x="141" y="283"/>
                </a:cxn>
                <a:cxn ang="0">
                  <a:pos x="128" y="260"/>
                </a:cxn>
                <a:cxn ang="0">
                  <a:pos x="132" y="245"/>
                </a:cxn>
                <a:cxn ang="0">
                  <a:pos x="113" y="236"/>
                </a:cxn>
                <a:cxn ang="0">
                  <a:pos x="108" y="197"/>
                </a:cxn>
                <a:cxn ang="0">
                  <a:pos x="89" y="202"/>
                </a:cxn>
                <a:cxn ang="0">
                  <a:pos x="67" y="179"/>
                </a:cxn>
                <a:cxn ang="0">
                  <a:pos x="34" y="197"/>
                </a:cxn>
                <a:cxn ang="0">
                  <a:pos x="38" y="182"/>
                </a:cxn>
                <a:cxn ang="0">
                  <a:pos x="30" y="170"/>
                </a:cxn>
                <a:cxn ang="0">
                  <a:pos x="0" y="157"/>
                </a:cxn>
                <a:cxn ang="0">
                  <a:pos x="35" y="126"/>
                </a:cxn>
                <a:cxn ang="0">
                  <a:pos x="65" y="126"/>
                </a:cxn>
                <a:cxn ang="0">
                  <a:pos x="88" y="126"/>
                </a:cxn>
                <a:cxn ang="0">
                  <a:pos x="122" y="120"/>
                </a:cxn>
                <a:cxn ang="0">
                  <a:pos x="174" y="131"/>
                </a:cxn>
                <a:cxn ang="0">
                  <a:pos x="202" y="120"/>
                </a:cxn>
                <a:cxn ang="0">
                  <a:pos x="219" y="115"/>
                </a:cxn>
                <a:cxn ang="0">
                  <a:pos x="234" y="120"/>
                </a:cxn>
                <a:cxn ang="0">
                  <a:pos x="253" y="109"/>
                </a:cxn>
                <a:cxn ang="0">
                  <a:pos x="270" y="101"/>
                </a:cxn>
                <a:cxn ang="0">
                  <a:pos x="289" y="82"/>
                </a:cxn>
                <a:cxn ang="0">
                  <a:pos x="320" y="69"/>
                </a:cxn>
                <a:cxn ang="0">
                  <a:pos x="327" y="53"/>
                </a:cxn>
                <a:cxn ang="0">
                  <a:pos x="381" y="29"/>
                </a:cxn>
              </a:cxnLst>
              <a:rect l="0" t="0" r="r" b="b"/>
              <a:pathLst>
                <a:path w="608" h="404">
                  <a:moveTo>
                    <a:pt x="412" y="0"/>
                  </a:moveTo>
                  <a:lnTo>
                    <a:pt x="418" y="0"/>
                  </a:lnTo>
                  <a:lnTo>
                    <a:pt x="426" y="3"/>
                  </a:lnTo>
                  <a:lnTo>
                    <a:pt x="430" y="6"/>
                  </a:lnTo>
                  <a:lnTo>
                    <a:pt x="433" y="10"/>
                  </a:lnTo>
                  <a:lnTo>
                    <a:pt x="433" y="12"/>
                  </a:lnTo>
                  <a:lnTo>
                    <a:pt x="432" y="14"/>
                  </a:lnTo>
                  <a:lnTo>
                    <a:pt x="430" y="16"/>
                  </a:lnTo>
                  <a:lnTo>
                    <a:pt x="429" y="18"/>
                  </a:lnTo>
                  <a:lnTo>
                    <a:pt x="428" y="20"/>
                  </a:lnTo>
                  <a:lnTo>
                    <a:pt x="428" y="22"/>
                  </a:lnTo>
                  <a:lnTo>
                    <a:pt x="429" y="25"/>
                  </a:lnTo>
                  <a:lnTo>
                    <a:pt x="434" y="30"/>
                  </a:lnTo>
                  <a:lnTo>
                    <a:pt x="434" y="31"/>
                  </a:lnTo>
                  <a:lnTo>
                    <a:pt x="432" y="34"/>
                  </a:lnTo>
                  <a:lnTo>
                    <a:pt x="429" y="35"/>
                  </a:lnTo>
                  <a:lnTo>
                    <a:pt x="428" y="35"/>
                  </a:lnTo>
                  <a:lnTo>
                    <a:pt x="425" y="38"/>
                  </a:lnTo>
                  <a:lnTo>
                    <a:pt x="425" y="41"/>
                  </a:lnTo>
                  <a:lnTo>
                    <a:pt x="426" y="43"/>
                  </a:lnTo>
                  <a:lnTo>
                    <a:pt x="430" y="47"/>
                  </a:lnTo>
                  <a:lnTo>
                    <a:pt x="430" y="51"/>
                  </a:lnTo>
                  <a:lnTo>
                    <a:pt x="428" y="54"/>
                  </a:lnTo>
                  <a:lnTo>
                    <a:pt x="421" y="62"/>
                  </a:lnTo>
                  <a:lnTo>
                    <a:pt x="417" y="70"/>
                  </a:lnTo>
                  <a:lnTo>
                    <a:pt x="416" y="78"/>
                  </a:lnTo>
                  <a:lnTo>
                    <a:pt x="417" y="81"/>
                  </a:lnTo>
                  <a:lnTo>
                    <a:pt x="420" y="84"/>
                  </a:lnTo>
                  <a:lnTo>
                    <a:pt x="421" y="86"/>
                  </a:lnTo>
                  <a:lnTo>
                    <a:pt x="424" y="89"/>
                  </a:lnTo>
                  <a:lnTo>
                    <a:pt x="425" y="92"/>
                  </a:lnTo>
                  <a:lnTo>
                    <a:pt x="422" y="97"/>
                  </a:lnTo>
                  <a:lnTo>
                    <a:pt x="418" y="100"/>
                  </a:lnTo>
                  <a:lnTo>
                    <a:pt x="416" y="103"/>
                  </a:lnTo>
                  <a:lnTo>
                    <a:pt x="413" y="104"/>
                  </a:lnTo>
                  <a:lnTo>
                    <a:pt x="412" y="107"/>
                  </a:lnTo>
                  <a:lnTo>
                    <a:pt x="412" y="124"/>
                  </a:lnTo>
                  <a:lnTo>
                    <a:pt x="414" y="127"/>
                  </a:lnTo>
                  <a:lnTo>
                    <a:pt x="418" y="127"/>
                  </a:lnTo>
                  <a:lnTo>
                    <a:pt x="429" y="128"/>
                  </a:lnTo>
                  <a:lnTo>
                    <a:pt x="436" y="127"/>
                  </a:lnTo>
                  <a:lnTo>
                    <a:pt x="441" y="126"/>
                  </a:lnTo>
                  <a:lnTo>
                    <a:pt x="442" y="124"/>
                  </a:lnTo>
                  <a:lnTo>
                    <a:pt x="442" y="122"/>
                  </a:lnTo>
                  <a:lnTo>
                    <a:pt x="444" y="119"/>
                  </a:lnTo>
                  <a:lnTo>
                    <a:pt x="444" y="117"/>
                  </a:lnTo>
                  <a:lnTo>
                    <a:pt x="445" y="117"/>
                  </a:lnTo>
                  <a:lnTo>
                    <a:pt x="446" y="116"/>
                  </a:lnTo>
                  <a:lnTo>
                    <a:pt x="452" y="119"/>
                  </a:lnTo>
                  <a:lnTo>
                    <a:pt x="457" y="124"/>
                  </a:lnTo>
                  <a:lnTo>
                    <a:pt x="463" y="132"/>
                  </a:lnTo>
                  <a:lnTo>
                    <a:pt x="467" y="139"/>
                  </a:lnTo>
                  <a:lnTo>
                    <a:pt x="471" y="144"/>
                  </a:lnTo>
                  <a:lnTo>
                    <a:pt x="475" y="144"/>
                  </a:lnTo>
                  <a:lnTo>
                    <a:pt x="480" y="139"/>
                  </a:lnTo>
                  <a:lnTo>
                    <a:pt x="483" y="138"/>
                  </a:lnTo>
                  <a:lnTo>
                    <a:pt x="485" y="138"/>
                  </a:lnTo>
                  <a:lnTo>
                    <a:pt x="491" y="135"/>
                  </a:lnTo>
                  <a:lnTo>
                    <a:pt x="498" y="130"/>
                  </a:lnTo>
                  <a:lnTo>
                    <a:pt x="511" y="116"/>
                  </a:lnTo>
                  <a:lnTo>
                    <a:pt x="515" y="111"/>
                  </a:lnTo>
                  <a:lnTo>
                    <a:pt x="519" y="103"/>
                  </a:lnTo>
                  <a:lnTo>
                    <a:pt x="519" y="99"/>
                  </a:lnTo>
                  <a:lnTo>
                    <a:pt x="523" y="91"/>
                  </a:lnTo>
                  <a:lnTo>
                    <a:pt x="528" y="88"/>
                  </a:lnTo>
                  <a:lnTo>
                    <a:pt x="542" y="82"/>
                  </a:lnTo>
                  <a:lnTo>
                    <a:pt x="545" y="78"/>
                  </a:lnTo>
                  <a:lnTo>
                    <a:pt x="545" y="76"/>
                  </a:lnTo>
                  <a:lnTo>
                    <a:pt x="546" y="73"/>
                  </a:lnTo>
                  <a:lnTo>
                    <a:pt x="546" y="70"/>
                  </a:lnTo>
                  <a:lnTo>
                    <a:pt x="547" y="68"/>
                  </a:lnTo>
                  <a:lnTo>
                    <a:pt x="550" y="65"/>
                  </a:lnTo>
                  <a:lnTo>
                    <a:pt x="554" y="64"/>
                  </a:lnTo>
                  <a:lnTo>
                    <a:pt x="558" y="64"/>
                  </a:lnTo>
                  <a:lnTo>
                    <a:pt x="563" y="65"/>
                  </a:lnTo>
                  <a:lnTo>
                    <a:pt x="566" y="65"/>
                  </a:lnTo>
                  <a:lnTo>
                    <a:pt x="570" y="68"/>
                  </a:lnTo>
                  <a:lnTo>
                    <a:pt x="573" y="70"/>
                  </a:lnTo>
                  <a:lnTo>
                    <a:pt x="574" y="74"/>
                  </a:lnTo>
                  <a:lnTo>
                    <a:pt x="576" y="85"/>
                  </a:lnTo>
                  <a:lnTo>
                    <a:pt x="580" y="95"/>
                  </a:lnTo>
                  <a:lnTo>
                    <a:pt x="585" y="100"/>
                  </a:lnTo>
                  <a:lnTo>
                    <a:pt x="588" y="101"/>
                  </a:lnTo>
                  <a:lnTo>
                    <a:pt x="590" y="104"/>
                  </a:lnTo>
                  <a:lnTo>
                    <a:pt x="592" y="108"/>
                  </a:lnTo>
                  <a:lnTo>
                    <a:pt x="593" y="111"/>
                  </a:lnTo>
                  <a:lnTo>
                    <a:pt x="594" y="115"/>
                  </a:lnTo>
                  <a:lnTo>
                    <a:pt x="592" y="120"/>
                  </a:lnTo>
                  <a:lnTo>
                    <a:pt x="585" y="124"/>
                  </a:lnTo>
                  <a:lnTo>
                    <a:pt x="576" y="128"/>
                  </a:lnTo>
                  <a:lnTo>
                    <a:pt x="566" y="131"/>
                  </a:lnTo>
                  <a:lnTo>
                    <a:pt x="559" y="132"/>
                  </a:lnTo>
                  <a:lnTo>
                    <a:pt x="549" y="132"/>
                  </a:lnTo>
                  <a:lnTo>
                    <a:pt x="547" y="134"/>
                  </a:lnTo>
                  <a:lnTo>
                    <a:pt x="547" y="135"/>
                  </a:lnTo>
                  <a:lnTo>
                    <a:pt x="551" y="139"/>
                  </a:lnTo>
                  <a:lnTo>
                    <a:pt x="554" y="140"/>
                  </a:lnTo>
                  <a:lnTo>
                    <a:pt x="557" y="143"/>
                  </a:lnTo>
                  <a:lnTo>
                    <a:pt x="561" y="146"/>
                  </a:lnTo>
                  <a:lnTo>
                    <a:pt x="563" y="147"/>
                  </a:lnTo>
                  <a:lnTo>
                    <a:pt x="566" y="153"/>
                  </a:lnTo>
                  <a:lnTo>
                    <a:pt x="565" y="155"/>
                  </a:lnTo>
                  <a:lnTo>
                    <a:pt x="561" y="161"/>
                  </a:lnTo>
                  <a:lnTo>
                    <a:pt x="558" y="165"/>
                  </a:lnTo>
                  <a:lnTo>
                    <a:pt x="554" y="167"/>
                  </a:lnTo>
                  <a:lnTo>
                    <a:pt x="551" y="170"/>
                  </a:lnTo>
                  <a:lnTo>
                    <a:pt x="550" y="174"/>
                  </a:lnTo>
                  <a:lnTo>
                    <a:pt x="549" y="181"/>
                  </a:lnTo>
                  <a:lnTo>
                    <a:pt x="549" y="189"/>
                  </a:lnTo>
                  <a:lnTo>
                    <a:pt x="547" y="196"/>
                  </a:lnTo>
                  <a:lnTo>
                    <a:pt x="546" y="200"/>
                  </a:lnTo>
                  <a:lnTo>
                    <a:pt x="542" y="204"/>
                  </a:lnTo>
                  <a:lnTo>
                    <a:pt x="535" y="212"/>
                  </a:lnTo>
                  <a:lnTo>
                    <a:pt x="530" y="221"/>
                  </a:lnTo>
                  <a:lnTo>
                    <a:pt x="527" y="228"/>
                  </a:lnTo>
                  <a:lnTo>
                    <a:pt x="527" y="231"/>
                  </a:lnTo>
                  <a:lnTo>
                    <a:pt x="533" y="236"/>
                  </a:lnTo>
                  <a:lnTo>
                    <a:pt x="533" y="240"/>
                  </a:lnTo>
                  <a:lnTo>
                    <a:pt x="531" y="243"/>
                  </a:lnTo>
                  <a:lnTo>
                    <a:pt x="527" y="252"/>
                  </a:lnTo>
                  <a:lnTo>
                    <a:pt x="524" y="263"/>
                  </a:lnTo>
                  <a:lnTo>
                    <a:pt x="523" y="270"/>
                  </a:lnTo>
                  <a:lnTo>
                    <a:pt x="524" y="276"/>
                  </a:lnTo>
                  <a:lnTo>
                    <a:pt x="527" y="286"/>
                  </a:lnTo>
                  <a:lnTo>
                    <a:pt x="533" y="291"/>
                  </a:lnTo>
                  <a:lnTo>
                    <a:pt x="541" y="293"/>
                  </a:lnTo>
                  <a:lnTo>
                    <a:pt x="550" y="295"/>
                  </a:lnTo>
                  <a:lnTo>
                    <a:pt x="559" y="299"/>
                  </a:lnTo>
                  <a:lnTo>
                    <a:pt x="563" y="302"/>
                  </a:lnTo>
                  <a:lnTo>
                    <a:pt x="566" y="303"/>
                  </a:lnTo>
                  <a:lnTo>
                    <a:pt x="572" y="303"/>
                  </a:lnTo>
                  <a:lnTo>
                    <a:pt x="574" y="305"/>
                  </a:lnTo>
                  <a:lnTo>
                    <a:pt x="578" y="313"/>
                  </a:lnTo>
                  <a:lnTo>
                    <a:pt x="581" y="316"/>
                  </a:lnTo>
                  <a:lnTo>
                    <a:pt x="584" y="316"/>
                  </a:lnTo>
                  <a:lnTo>
                    <a:pt x="586" y="318"/>
                  </a:lnTo>
                  <a:lnTo>
                    <a:pt x="586" y="326"/>
                  </a:lnTo>
                  <a:lnTo>
                    <a:pt x="588" y="330"/>
                  </a:lnTo>
                  <a:lnTo>
                    <a:pt x="593" y="336"/>
                  </a:lnTo>
                  <a:lnTo>
                    <a:pt x="598" y="336"/>
                  </a:lnTo>
                  <a:lnTo>
                    <a:pt x="604" y="341"/>
                  </a:lnTo>
                  <a:lnTo>
                    <a:pt x="606" y="347"/>
                  </a:lnTo>
                  <a:lnTo>
                    <a:pt x="608" y="352"/>
                  </a:lnTo>
                  <a:lnTo>
                    <a:pt x="605" y="353"/>
                  </a:lnTo>
                  <a:lnTo>
                    <a:pt x="601" y="357"/>
                  </a:lnTo>
                  <a:lnTo>
                    <a:pt x="600" y="360"/>
                  </a:lnTo>
                  <a:lnTo>
                    <a:pt x="598" y="361"/>
                  </a:lnTo>
                  <a:lnTo>
                    <a:pt x="600" y="363"/>
                  </a:lnTo>
                  <a:lnTo>
                    <a:pt x="600" y="364"/>
                  </a:lnTo>
                  <a:lnTo>
                    <a:pt x="601" y="367"/>
                  </a:lnTo>
                  <a:lnTo>
                    <a:pt x="602" y="368"/>
                  </a:lnTo>
                  <a:lnTo>
                    <a:pt x="602" y="375"/>
                  </a:lnTo>
                  <a:lnTo>
                    <a:pt x="600" y="383"/>
                  </a:lnTo>
                  <a:lnTo>
                    <a:pt x="597" y="383"/>
                  </a:lnTo>
                  <a:lnTo>
                    <a:pt x="596" y="384"/>
                  </a:lnTo>
                  <a:lnTo>
                    <a:pt x="593" y="386"/>
                  </a:lnTo>
                  <a:lnTo>
                    <a:pt x="580" y="388"/>
                  </a:lnTo>
                  <a:lnTo>
                    <a:pt x="567" y="386"/>
                  </a:lnTo>
                  <a:lnTo>
                    <a:pt x="554" y="378"/>
                  </a:lnTo>
                  <a:lnTo>
                    <a:pt x="550" y="376"/>
                  </a:lnTo>
                  <a:lnTo>
                    <a:pt x="549" y="375"/>
                  </a:lnTo>
                  <a:lnTo>
                    <a:pt x="546" y="375"/>
                  </a:lnTo>
                  <a:lnTo>
                    <a:pt x="545" y="376"/>
                  </a:lnTo>
                  <a:lnTo>
                    <a:pt x="545" y="378"/>
                  </a:lnTo>
                  <a:lnTo>
                    <a:pt x="543" y="380"/>
                  </a:lnTo>
                  <a:lnTo>
                    <a:pt x="542" y="382"/>
                  </a:lnTo>
                  <a:lnTo>
                    <a:pt x="541" y="384"/>
                  </a:lnTo>
                  <a:lnTo>
                    <a:pt x="538" y="387"/>
                  </a:lnTo>
                  <a:lnTo>
                    <a:pt x="533" y="390"/>
                  </a:lnTo>
                  <a:lnTo>
                    <a:pt x="527" y="390"/>
                  </a:lnTo>
                  <a:lnTo>
                    <a:pt x="522" y="386"/>
                  </a:lnTo>
                  <a:lnTo>
                    <a:pt x="516" y="383"/>
                  </a:lnTo>
                  <a:lnTo>
                    <a:pt x="511" y="383"/>
                  </a:lnTo>
                  <a:lnTo>
                    <a:pt x="508" y="384"/>
                  </a:lnTo>
                  <a:lnTo>
                    <a:pt x="506" y="390"/>
                  </a:lnTo>
                  <a:lnTo>
                    <a:pt x="504" y="394"/>
                  </a:lnTo>
                  <a:lnTo>
                    <a:pt x="502" y="398"/>
                  </a:lnTo>
                  <a:lnTo>
                    <a:pt x="495" y="403"/>
                  </a:lnTo>
                  <a:lnTo>
                    <a:pt x="485" y="404"/>
                  </a:lnTo>
                  <a:lnTo>
                    <a:pt x="476" y="402"/>
                  </a:lnTo>
                  <a:lnTo>
                    <a:pt x="468" y="398"/>
                  </a:lnTo>
                  <a:lnTo>
                    <a:pt x="460" y="391"/>
                  </a:lnTo>
                  <a:lnTo>
                    <a:pt x="456" y="382"/>
                  </a:lnTo>
                  <a:lnTo>
                    <a:pt x="453" y="372"/>
                  </a:lnTo>
                  <a:lnTo>
                    <a:pt x="453" y="369"/>
                  </a:lnTo>
                  <a:lnTo>
                    <a:pt x="451" y="367"/>
                  </a:lnTo>
                  <a:lnTo>
                    <a:pt x="442" y="363"/>
                  </a:lnTo>
                  <a:lnTo>
                    <a:pt x="438" y="361"/>
                  </a:lnTo>
                  <a:lnTo>
                    <a:pt x="436" y="360"/>
                  </a:lnTo>
                  <a:lnTo>
                    <a:pt x="434" y="359"/>
                  </a:lnTo>
                  <a:lnTo>
                    <a:pt x="428" y="353"/>
                  </a:lnTo>
                  <a:lnTo>
                    <a:pt x="420" y="349"/>
                  </a:lnTo>
                  <a:lnTo>
                    <a:pt x="410" y="344"/>
                  </a:lnTo>
                  <a:lnTo>
                    <a:pt x="403" y="336"/>
                  </a:lnTo>
                  <a:lnTo>
                    <a:pt x="394" y="326"/>
                  </a:lnTo>
                  <a:lnTo>
                    <a:pt x="382" y="317"/>
                  </a:lnTo>
                  <a:lnTo>
                    <a:pt x="373" y="310"/>
                  </a:lnTo>
                  <a:lnTo>
                    <a:pt x="366" y="301"/>
                  </a:lnTo>
                  <a:lnTo>
                    <a:pt x="360" y="293"/>
                  </a:lnTo>
                  <a:lnTo>
                    <a:pt x="356" y="287"/>
                  </a:lnTo>
                  <a:lnTo>
                    <a:pt x="338" y="278"/>
                  </a:lnTo>
                  <a:lnTo>
                    <a:pt x="330" y="271"/>
                  </a:lnTo>
                  <a:lnTo>
                    <a:pt x="323" y="266"/>
                  </a:lnTo>
                  <a:lnTo>
                    <a:pt x="312" y="262"/>
                  </a:lnTo>
                  <a:lnTo>
                    <a:pt x="300" y="259"/>
                  </a:lnTo>
                  <a:lnTo>
                    <a:pt x="289" y="258"/>
                  </a:lnTo>
                  <a:lnTo>
                    <a:pt x="282" y="259"/>
                  </a:lnTo>
                  <a:lnTo>
                    <a:pt x="278" y="263"/>
                  </a:lnTo>
                  <a:lnTo>
                    <a:pt x="274" y="268"/>
                  </a:lnTo>
                  <a:lnTo>
                    <a:pt x="268" y="272"/>
                  </a:lnTo>
                  <a:lnTo>
                    <a:pt x="257" y="274"/>
                  </a:lnTo>
                  <a:lnTo>
                    <a:pt x="243" y="272"/>
                  </a:lnTo>
                  <a:lnTo>
                    <a:pt x="229" y="271"/>
                  </a:lnTo>
                  <a:lnTo>
                    <a:pt x="217" y="272"/>
                  </a:lnTo>
                  <a:lnTo>
                    <a:pt x="202" y="279"/>
                  </a:lnTo>
                  <a:lnTo>
                    <a:pt x="188" y="287"/>
                  </a:lnTo>
                  <a:lnTo>
                    <a:pt x="170" y="306"/>
                  </a:lnTo>
                  <a:lnTo>
                    <a:pt x="163" y="312"/>
                  </a:lnTo>
                  <a:lnTo>
                    <a:pt x="153" y="293"/>
                  </a:lnTo>
                  <a:lnTo>
                    <a:pt x="149" y="287"/>
                  </a:lnTo>
                  <a:lnTo>
                    <a:pt x="145" y="286"/>
                  </a:lnTo>
                  <a:lnTo>
                    <a:pt x="141" y="283"/>
                  </a:lnTo>
                  <a:lnTo>
                    <a:pt x="137" y="282"/>
                  </a:lnTo>
                  <a:lnTo>
                    <a:pt x="133" y="278"/>
                  </a:lnTo>
                  <a:lnTo>
                    <a:pt x="132" y="275"/>
                  </a:lnTo>
                  <a:lnTo>
                    <a:pt x="132" y="271"/>
                  </a:lnTo>
                  <a:lnTo>
                    <a:pt x="129" y="263"/>
                  </a:lnTo>
                  <a:lnTo>
                    <a:pt x="128" y="260"/>
                  </a:lnTo>
                  <a:lnTo>
                    <a:pt x="131" y="258"/>
                  </a:lnTo>
                  <a:lnTo>
                    <a:pt x="132" y="258"/>
                  </a:lnTo>
                  <a:lnTo>
                    <a:pt x="136" y="254"/>
                  </a:lnTo>
                  <a:lnTo>
                    <a:pt x="136" y="252"/>
                  </a:lnTo>
                  <a:lnTo>
                    <a:pt x="135" y="250"/>
                  </a:lnTo>
                  <a:lnTo>
                    <a:pt x="132" y="245"/>
                  </a:lnTo>
                  <a:lnTo>
                    <a:pt x="129" y="243"/>
                  </a:lnTo>
                  <a:lnTo>
                    <a:pt x="125" y="240"/>
                  </a:lnTo>
                  <a:lnTo>
                    <a:pt x="122" y="239"/>
                  </a:lnTo>
                  <a:lnTo>
                    <a:pt x="118" y="237"/>
                  </a:lnTo>
                  <a:lnTo>
                    <a:pt x="114" y="237"/>
                  </a:lnTo>
                  <a:lnTo>
                    <a:pt x="113" y="236"/>
                  </a:lnTo>
                  <a:lnTo>
                    <a:pt x="117" y="232"/>
                  </a:lnTo>
                  <a:lnTo>
                    <a:pt x="118" y="229"/>
                  </a:lnTo>
                  <a:lnTo>
                    <a:pt x="118" y="223"/>
                  </a:lnTo>
                  <a:lnTo>
                    <a:pt x="116" y="214"/>
                  </a:lnTo>
                  <a:lnTo>
                    <a:pt x="112" y="205"/>
                  </a:lnTo>
                  <a:lnTo>
                    <a:pt x="108" y="197"/>
                  </a:lnTo>
                  <a:lnTo>
                    <a:pt x="104" y="193"/>
                  </a:lnTo>
                  <a:lnTo>
                    <a:pt x="101" y="193"/>
                  </a:lnTo>
                  <a:lnTo>
                    <a:pt x="98" y="194"/>
                  </a:lnTo>
                  <a:lnTo>
                    <a:pt x="96" y="197"/>
                  </a:lnTo>
                  <a:lnTo>
                    <a:pt x="93" y="198"/>
                  </a:lnTo>
                  <a:lnTo>
                    <a:pt x="89" y="202"/>
                  </a:lnTo>
                  <a:lnTo>
                    <a:pt x="86" y="202"/>
                  </a:lnTo>
                  <a:lnTo>
                    <a:pt x="85" y="201"/>
                  </a:lnTo>
                  <a:lnTo>
                    <a:pt x="81" y="196"/>
                  </a:lnTo>
                  <a:lnTo>
                    <a:pt x="78" y="189"/>
                  </a:lnTo>
                  <a:lnTo>
                    <a:pt x="74" y="182"/>
                  </a:lnTo>
                  <a:lnTo>
                    <a:pt x="67" y="179"/>
                  </a:lnTo>
                  <a:lnTo>
                    <a:pt x="62" y="181"/>
                  </a:lnTo>
                  <a:lnTo>
                    <a:pt x="58" y="185"/>
                  </a:lnTo>
                  <a:lnTo>
                    <a:pt x="55" y="190"/>
                  </a:lnTo>
                  <a:lnTo>
                    <a:pt x="50" y="196"/>
                  </a:lnTo>
                  <a:lnTo>
                    <a:pt x="45" y="197"/>
                  </a:lnTo>
                  <a:lnTo>
                    <a:pt x="34" y="197"/>
                  </a:lnTo>
                  <a:lnTo>
                    <a:pt x="31" y="196"/>
                  </a:lnTo>
                  <a:lnTo>
                    <a:pt x="30" y="194"/>
                  </a:lnTo>
                  <a:lnTo>
                    <a:pt x="30" y="192"/>
                  </a:lnTo>
                  <a:lnTo>
                    <a:pt x="32" y="186"/>
                  </a:lnTo>
                  <a:lnTo>
                    <a:pt x="35" y="185"/>
                  </a:lnTo>
                  <a:lnTo>
                    <a:pt x="38" y="182"/>
                  </a:lnTo>
                  <a:lnTo>
                    <a:pt x="40" y="181"/>
                  </a:lnTo>
                  <a:lnTo>
                    <a:pt x="42" y="178"/>
                  </a:lnTo>
                  <a:lnTo>
                    <a:pt x="43" y="177"/>
                  </a:lnTo>
                  <a:lnTo>
                    <a:pt x="43" y="174"/>
                  </a:lnTo>
                  <a:lnTo>
                    <a:pt x="40" y="173"/>
                  </a:lnTo>
                  <a:lnTo>
                    <a:pt x="30" y="170"/>
                  </a:lnTo>
                  <a:lnTo>
                    <a:pt x="19" y="169"/>
                  </a:lnTo>
                  <a:lnTo>
                    <a:pt x="10" y="165"/>
                  </a:lnTo>
                  <a:lnTo>
                    <a:pt x="6" y="162"/>
                  </a:lnTo>
                  <a:lnTo>
                    <a:pt x="3" y="161"/>
                  </a:lnTo>
                  <a:lnTo>
                    <a:pt x="2" y="159"/>
                  </a:lnTo>
                  <a:lnTo>
                    <a:pt x="0" y="157"/>
                  </a:lnTo>
                  <a:lnTo>
                    <a:pt x="0" y="155"/>
                  </a:lnTo>
                  <a:lnTo>
                    <a:pt x="3" y="151"/>
                  </a:lnTo>
                  <a:lnTo>
                    <a:pt x="6" y="144"/>
                  </a:lnTo>
                  <a:lnTo>
                    <a:pt x="11" y="138"/>
                  </a:lnTo>
                  <a:lnTo>
                    <a:pt x="19" y="132"/>
                  </a:lnTo>
                  <a:lnTo>
                    <a:pt x="35" y="126"/>
                  </a:lnTo>
                  <a:lnTo>
                    <a:pt x="47" y="122"/>
                  </a:lnTo>
                  <a:lnTo>
                    <a:pt x="50" y="123"/>
                  </a:lnTo>
                  <a:lnTo>
                    <a:pt x="57" y="130"/>
                  </a:lnTo>
                  <a:lnTo>
                    <a:pt x="58" y="130"/>
                  </a:lnTo>
                  <a:lnTo>
                    <a:pt x="61" y="128"/>
                  </a:lnTo>
                  <a:lnTo>
                    <a:pt x="65" y="126"/>
                  </a:lnTo>
                  <a:lnTo>
                    <a:pt x="67" y="123"/>
                  </a:lnTo>
                  <a:lnTo>
                    <a:pt x="70" y="122"/>
                  </a:lnTo>
                  <a:lnTo>
                    <a:pt x="73" y="122"/>
                  </a:lnTo>
                  <a:lnTo>
                    <a:pt x="75" y="120"/>
                  </a:lnTo>
                  <a:lnTo>
                    <a:pt x="84" y="123"/>
                  </a:lnTo>
                  <a:lnTo>
                    <a:pt x="88" y="126"/>
                  </a:lnTo>
                  <a:lnTo>
                    <a:pt x="96" y="128"/>
                  </a:lnTo>
                  <a:lnTo>
                    <a:pt x="98" y="128"/>
                  </a:lnTo>
                  <a:lnTo>
                    <a:pt x="102" y="124"/>
                  </a:lnTo>
                  <a:lnTo>
                    <a:pt x="104" y="122"/>
                  </a:lnTo>
                  <a:lnTo>
                    <a:pt x="105" y="120"/>
                  </a:lnTo>
                  <a:lnTo>
                    <a:pt x="122" y="120"/>
                  </a:lnTo>
                  <a:lnTo>
                    <a:pt x="136" y="116"/>
                  </a:lnTo>
                  <a:lnTo>
                    <a:pt x="143" y="117"/>
                  </a:lnTo>
                  <a:lnTo>
                    <a:pt x="149" y="122"/>
                  </a:lnTo>
                  <a:lnTo>
                    <a:pt x="157" y="127"/>
                  </a:lnTo>
                  <a:lnTo>
                    <a:pt x="166" y="131"/>
                  </a:lnTo>
                  <a:lnTo>
                    <a:pt x="174" y="131"/>
                  </a:lnTo>
                  <a:lnTo>
                    <a:pt x="182" y="127"/>
                  </a:lnTo>
                  <a:lnTo>
                    <a:pt x="188" y="123"/>
                  </a:lnTo>
                  <a:lnTo>
                    <a:pt x="192" y="119"/>
                  </a:lnTo>
                  <a:lnTo>
                    <a:pt x="198" y="119"/>
                  </a:lnTo>
                  <a:lnTo>
                    <a:pt x="200" y="120"/>
                  </a:lnTo>
                  <a:lnTo>
                    <a:pt x="202" y="120"/>
                  </a:lnTo>
                  <a:lnTo>
                    <a:pt x="203" y="122"/>
                  </a:lnTo>
                  <a:lnTo>
                    <a:pt x="206" y="122"/>
                  </a:lnTo>
                  <a:lnTo>
                    <a:pt x="211" y="119"/>
                  </a:lnTo>
                  <a:lnTo>
                    <a:pt x="213" y="116"/>
                  </a:lnTo>
                  <a:lnTo>
                    <a:pt x="215" y="115"/>
                  </a:lnTo>
                  <a:lnTo>
                    <a:pt x="219" y="115"/>
                  </a:lnTo>
                  <a:lnTo>
                    <a:pt x="221" y="116"/>
                  </a:lnTo>
                  <a:lnTo>
                    <a:pt x="222" y="116"/>
                  </a:lnTo>
                  <a:lnTo>
                    <a:pt x="222" y="119"/>
                  </a:lnTo>
                  <a:lnTo>
                    <a:pt x="225" y="122"/>
                  </a:lnTo>
                  <a:lnTo>
                    <a:pt x="231" y="122"/>
                  </a:lnTo>
                  <a:lnTo>
                    <a:pt x="234" y="120"/>
                  </a:lnTo>
                  <a:lnTo>
                    <a:pt x="237" y="117"/>
                  </a:lnTo>
                  <a:lnTo>
                    <a:pt x="237" y="116"/>
                  </a:lnTo>
                  <a:lnTo>
                    <a:pt x="238" y="113"/>
                  </a:lnTo>
                  <a:lnTo>
                    <a:pt x="238" y="112"/>
                  </a:lnTo>
                  <a:lnTo>
                    <a:pt x="241" y="109"/>
                  </a:lnTo>
                  <a:lnTo>
                    <a:pt x="253" y="109"/>
                  </a:lnTo>
                  <a:lnTo>
                    <a:pt x="254" y="108"/>
                  </a:lnTo>
                  <a:lnTo>
                    <a:pt x="257" y="107"/>
                  </a:lnTo>
                  <a:lnTo>
                    <a:pt x="260" y="104"/>
                  </a:lnTo>
                  <a:lnTo>
                    <a:pt x="264" y="103"/>
                  </a:lnTo>
                  <a:lnTo>
                    <a:pt x="266" y="101"/>
                  </a:lnTo>
                  <a:lnTo>
                    <a:pt x="270" y="101"/>
                  </a:lnTo>
                  <a:lnTo>
                    <a:pt x="273" y="99"/>
                  </a:lnTo>
                  <a:lnTo>
                    <a:pt x="273" y="92"/>
                  </a:lnTo>
                  <a:lnTo>
                    <a:pt x="274" y="92"/>
                  </a:lnTo>
                  <a:lnTo>
                    <a:pt x="276" y="91"/>
                  </a:lnTo>
                  <a:lnTo>
                    <a:pt x="284" y="88"/>
                  </a:lnTo>
                  <a:lnTo>
                    <a:pt x="289" y="82"/>
                  </a:lnTo>
                  <a:lnTo>
                    <a:pt x="291" y="82"/>
                  </a:lnTo>
                  <a:lnTo>
                    <a:pt x="293" y="81"/>
                  </a:lnTo>
                  <a:lnTo>
                    <a:pt x="316" y="81"/>
                  </a:lnTo>
                  <a:lnTo>
                    <a:pt x="321" y="78"/>
                  </a:lnTo>
                  <a:lnTo>
                    <a:pt x="323" y="74"/>
                  </a:lnTo>
                  <a:lnTo>
                    <a:pt x="320" y="69"/>
                  </a:lnTo>
                  <a:lnTo>
                    <a:pt x="316" y="65"/>
                  </a:lnTo>
                  <a:lnTo>
                    <a:pt x="317" y="62"/>
                  </a:lnTo>
                  <a:lnTo>
                    <a:pt x="321" y="58"/>
                  </a:lnTo>
                  <a:lnTo>
                    <a:pt x="323" y="56"/>
                  </a:lnTo>
                  <a:lnTo>
                    <a:pt x="325" y="54"/>
                  </a:lnTo>
                  <a:lnTo>
                    <a:pt x="327" y="53"/>
                  </a:lnTo>
                  <a:lnTo>
                    <a:pt x="332" y="50"/>
                  </a:lnTo>
                  <a:lnTo>
                    <a:pt x="343" y="46"/>
                  </a:lnTo>
                  <a:lnTo>
                    <a:pt x="354" y="41"/>
                  </a:lnTo>
                  <a:lnTo>
                    <a:pt x="364" y="34"/>
                  </a:lnTo>
                  <a:lnTo>
                    <a:pt x="374" y="30"/>
                  </a:lnTo>
                  <a:lnTo>
                    <a:pt x="381" y="29"/>
                  </a:lnTo>
                  <a:lnTo>
                    <a:pt x="387" y="26"/>
                  </a:lnTo>
                  <a:lnTo>
                    <a:pt x="393" y="20"/>
                  </a:lnTo>
                  <a:lnTo>
                    <a:pt x="398" y="14"/>
                  </a:lnTo>
                  <a:lnTo>
                    <a:pt x="405" y="6"/>
                  </a:lnTo>
                  <a:lnTo>
                    <a:pt x="41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49" name="Freeform 97">
              <a:extLst>
                <a:ext uri="{FF2B5EF4-FFF2-40B4-BE49-F238E27FC236}">
                  <a16:creationId xmlns:a16="http://schemas.microsoft.com/office/drawing/2014/main" id="{9AC7D45A-E7A2-6D9E-3D2B-69DEDC9EC63E}"/>
                </a:ext>
              </a:extLst>
            </p:cNvPr>
            <p:cNvSpPr>
              <a:spLocks/>
            </p:cNvSpPr>
            <p:nvPr/>
          </p:nvSpPr>
          <p:spPr bwMode="auto">
            <a:xfrm>
              <a:off x="7080072" y="4726897"/>
              <a:ext cx="329661" cy="824154"/>
            </a:xfrm>
            <a:custGeom>
              <a:avLst/>
              <a:gdLst/>
              <a:ahLst/>
              <a:cxnLst>
                <a:cxn ang="0">
                  <a:pos x="149" y="11"/>
                </a:cxn>
                <a:cxn ang="0">
                  <a:pos x="160" y="37"/>
                </a:cxn>
                <a:cxn ang="0">
                  <a:pos x="172" y="38"/>
                </a:cxn>
                <a:cxn ang="0">
                  <a:pos x="184" y="58"/>
                </a:cxn>
                <a:cxn ang="0">
                  <a:pos x="196" y="100"/>
                </a:cxn>
                <a:cxn ang="0">
                  <a:pos x="199" y="135"/>
                </a:cxn>
                <a:cxn ang="0">
                  <a:pos x="196" y="217"/>
                </a:cxn>
                <a:cxn ang="0">
                  <a:pos x="199" y="289"/>
                </a:cxn>
                <a:cxn ang="0">
                  <a:pos x="198" y="330"/>
                </a:cxn>
                <a:cxn ang="0">
                  <a:pos x="183" y="367"/>
                </a:cxn>
                <a:cxn ang="0">
                  <a:pos x="180" y="378"/>
                </a:cxn>
                <a:cxn ang="0">
                  <a:pos x="160" y="409"/>
                </a:cxn>
                <a:cxn ang="0">
                  <a:pos x="149" y="421"/>
                </a:cxn>
                <a:cxn ang="0">
                  <a:pos x="126" y="423"/>
                </a:cxn>
                <a:cxn ang="0">
                  <a:pos x="116" y="430"/>
                </a:cxn>
                <a:cxn ang="0">
                  <a:pos x="107" y="421"/>
                </a:cxn>
                <a:cxn ang="0">
                  <a:pos x="99" y="418"/>
                </a:cxn>
                <a:cxn ang="0">
                  <a:pos x="97" y="434"/>
                </a:cxn>
                <a:cxn ang="0">
                  <a:pos x="89" y="425"/>
                </a:cxn>
                <a:cxn ang="0">
                  <a:pos x="83" y="441"/>
                </a:cxn>
                <a:cxn ang="0">
                  <a:pos x="82" y="475"/>
                </a:cxn>
                <a:cxn ang="0">
                  <a:pos x="71" y="481"/>
                </a:cxn>
                <a:cxn ang="0">
                  <a:pos x="71" y="500"/>
                </a:cxn>
                <a:cxn ang="0">
                  <a:pos x="58" y="479"/>
                </a:cxn>
                <a:cxn ang="0">
                  <a:pos x="66" y="461"/>
                </a:cxn>
                <a:cxn ang="0">
                  <a:pos x="60" y="430"/>
                </a:cxn>
                <a:cxn ang="0">
                  <a:pos x="29" y="384"/>
                </a:cxn>
                <a:cxn ang="0">
                  <a:pos x="0" y="359"/>
                </a:cxn>
                <a:cxn ang="0">
                  <a:pos x="7" y="349"/>
                </a:cxn>
                <a:cxn ang="0">
                  <a:pos x="16" y="333"/>
                </a:cxn>
                <a:cxn ang="0">
                  <a:pos x="23" y="314"/>
                </a:cxn>
                <a:cxn ang="0">
                  <a:pos x="31" y="324"/>
                </a:cxn>
                <a:cxn ang="0">
                  <a:pos x="42" y="332"/>
                </a:cxn>
                <a:cxn ang="0">
                  <a:pos x="54" y="340"/>
                </a:cxn>
                <a:cxn ang="0">
                  <a:pos x="63" y="326"/>
                </a:cxn>
                <a:cxn ang="0">
                  <a:pos x="55" y="310"/>
                </a:cxn>
                <a:cxn ang="0">
                  <a:pos x="68" y="302"/>
                </a:cxn>
                <a:cxn ang="0">
                  <a:pos x="66" y="287"/>
                </a:cxn>
                <a:cxn ang="0">
                  <a:pos x="78" y="259"/>
                </a:cxn>
                <a:cxn ang="0">
                  <a:pos x="71" y="247"/>
                </a:cxn>
                <a:cxn ang="0">
                  <a:pos x="66" y="223"/>
                </a:cxn>
                <a:cxn ang="0">
                  <a:pos x="56" y="179"/>
                </a:cxn>
                <a:cxn ang="0">
                  <a:pos x="51" y="166"/>
                </a:cxn>
                <a:cxn ang="0">
                  <a:pos x="60" y="144"/>
                </a:cxn>
                <a:cxn ang="0">
                  <a:pos x="110" y="136"/>
                </a:cxn>
                <a:cxn ang="0">
                  <a:pos x="133" y="111"/>
                </a:cxn>
                <a:cxn ang="0">
                  <a:pos x="125" y="89"/>
                </a:cxn>
                <a:cxn ang="0">
                  <a:pos x="141" y="76"/>
                </a:cxn>
                <a:cxn ang="0">
                  <a:pos x="142" y="45"/>
                </a:cxn>
                <a:cxn ang="0">
                  <a:pos x="121" y="49"/>
                </a:cxn>
                <a:cxn ang="0">
                  <a:pos x="107" y="45"/>
                </a:cxn>
                <a:cxn ang="0">
                  <a:pos x="105" y="37"/>
                </a:cxn>
                <a:cxn ang="0">
                  <a:pos x="118" y="26"/>
                </a:cxn>
                <a:cxn ang="0">
                  <a:pos x="118" y="12"/>
                </a:cxn>
              </a:cxnLst>
              <a:rect l="0" t="0" r="r" b="b"/>
              <a:pathLst>
                <a:path w="200" h="500">
                  <a:moveTo>
                    <a:pt x="125" y="0"/>
                  </a:moveTo>
                  <a:lnTo>
                    <a:pt x="132" y="2"/>
                  </a:lnTo>
                  <a:lnTo>
                    <a:pt x="141" y="6"/>
                  </a:lnTo>
                  <a:lnTo>
                    <a:pt x="149" y="11"/>
                  </a:lnTo>
                  <a:lnTo>
                    <a:pt x="156" y="14"/>
                  </a:lnTo>
                  <a:lnTo>
                    <a:pt x="159" y="18"/>
                  </a:lnTo>
                  <a:lnTo>
                    <a:pt x="159" y="31"/>
                  </a:lnTo>
                  <a:lnTo>
                    <a:pt x="160" y="37"/>
                  </a:lnTo>
                  <a:lnTo>
                    <a:pt x="161" y="39"/>
                  </a:lnTo>
                  <a:lnTo>
                    <a:pt x="164" y="39"/>
                  </a:lnTo>
                  <a:lnTo>
                    <a:pt x="167" y="38"/>
                  </a:lnTo>
                  <a:lnTo>
                    <a:pt x="172" y="38"/>
                  </a:lnTo>
                  <a:lnTo>
                    <a:pt x="176" y="37"/>
                  </a:lnTo>
                  <a:lnTo>
                    <a:pt x="181" y="34"/>
                  </a:lnTo>
                  <a:lnTo>
                    <a:pt x="181" y="49"/>
                  </a:lnTo>
                  <a:lnTo>
                    <a:pt x="184" y="58"/>
                  </a:lnTo>
                  <a:lnTo>
                    <a:pt x="188" y="69"/>
                  </a:lnTo>
                  <a:lnTo>
                    <a:pt x="191" y="80"/>
                  </a:lnTo>
                  <a:lnTo>
                    <a:pt x="193" y="89"/>
                  </a:lnTo>
                  <a:lnTo>
                    <a:pt x="196" y="100"/>
                  </a:lnTo>
                  <a:lnTo>
                    <a:pt x="199" y="109"/>
                  </a:lnTo>
                  <a:lnTo>
                    <a:pt x="200" y="116"/>
                  </a:lnTo>
                  <a:lnTo>
                    <a:pt x="200" y="122"/>
                  </a:lnTo>
                  <a:lnTo>
                    <a:pt x="199" y="135"/>
                  </a:lnTo>
                  <a:lnTo>
                    <a:pt x="199" y="154"/>
                  </a:lnTo>
                  <a:lnTo>
                    <a:pt x="198" y="174"/>
                  </a:lnTo>
                  <a:lnTo>
                    <a:pt x="196" y="197"/>
                  </a:lnTo>
                  <a:lnTo>
                    <a:pt x="196" y="217"/>
                  </a:lnTo>
                  <a:lnTo>
                    <a:pt x="195" y="236"/>
                  </a:lnTo>
                  <a:lnTo>
                    <a:pt x="195" y="263"/>
                  </a:lnTo>
                  <a:lnTo>
                    <a:pt x="196" y="275"/>
                  </a:lnTo>
                  <a:lnTo>
                    <a:pt x="199" y="289"/>
                  </a:lnTo>
                  <a:lnTo>
                    <a:pt x="200" y="302"/>
                  </a:lnTo>
                  <a:lnTo>
                    <a:pt x="200" y="310"/>
                  </a:lnTo>
                  <a:lnTo>
                    <a:pt x="199" y="318"/>
                  </a:lnTo>
                  <a:lnTo>
                    <a:pt x="198" y="330"/>
                  </a:lnTo>
                  <a:lnTo>
                    <a:pt x="193" y="344"/>
                  </a:lnTo>
                  <a:lnTo>
                    <a:pt x="189" y="356"/>
                  </a:lnTo>
                  <a:lnTo>
                    <a:pt x="185" y="364"/>
                  </a:lnTo>
                  <a:lnTo>
                    <a:pt x="183" y="367"/>
                  </a:lnTo>
                  <a:lnTo>
                    <a:pt x="181" y="369"/>
                  </a:lnTo>
                  <a:lnTo>
                    <a:pt x="181" y="372"/>
                  </a:lnTo>
                  <a:lnTo>
                    <a:pt x="180" y="375"/>
                  </a:lnTo>
                  <a:lnTo>
                    <a:pt x="180" y="378"/>
                  </a:lnTo>
                  <a:lnTo>
                    <a:pt x="179" y="380"/>
                  </a:lnTo>
                  <a:lnTo>
                    <a:pt x="171" y="392"/>
                  </a:lnTo>
                  <a:lnTo>
                    <a:pt x="165" y="402"/>
                  </a:lnTo>
                  <a:lnTo>
                    <a:pt x="160" y="409"/>
                  </a:lnTo>
                  <a:lnTo>
                    <a:pt x="156" y="414"/>
                  </a:lnTo>
                  <a:lnTo>
                    <a:pt x="155" y="417"/>
                  </a:lnTo>
                  <a:lnTo>
                    <a:pt x="152" y="418"/>
                  </a:lnTo>
                  <a:lnTo>
                    <a:pt x="149" y="421"/>
                  </a:lnTo>
                  <a:lnTo>
                    <a:pt x="146" y="421"/>
                  </a:lnTo>
                  <a:lnTo>
                    <a:pt x="141" y="422"/>
                  </a:lnTo>
                  <a:lnTo>
                    <a:pt x="130" y="422"/>
                  </a:lnTo>
                  <a:lnTo>
                    <a:pt x="126" y="423"/>
                  </a:lnTo>
                  <a:lnTo>
                    <a:pt x="121" y="426"/>
                  </a:lnTo>
                  <a:lnTo>
                    <a:pt x="120" y="427"/>
                  </a:lnTo>
                  <a:lnTo>
                    <a:pt x="117" y="429"/>
                  </a:lnTo>
                  <a:lnTo>
                    <a:pt x="116" y="430"/>
                  </a:lnTo>
                  <a:lnTo>
                    <a:pt x="114" y="430"/>
                  </a:lnTo>
                  <a:lnTo>
                    <a:pt x="111" y="427"/>
                  </a:lnTo>
                  <a:lnTo>
                    <a:pt x="110" y="425"/>
                  </a:lnTo>
                  <a:lnTo>
                    <a:pt x="107" y="421"/>
                  </a:lnTo>
                  <a:lnTo>
                    <a:pt x="106" y="418"/>
                  </a:lnTo>
                  <a:lnTo>
                    <a:pt x="103" y="417"/>
                  </a:lnTo>
                  <a:lnTo>
                    <a:pt x="102" y="417"/>
                  </a:lnTo>
                  <a:lnTo>
                    <a:pt x="99" y="418"/>
                  </a:lnTo>
                  <a:lnTo>
                    <a:pt x="98" y="421"/>
                  </a:lnTo>
                  <a:lnTo>
                    <a:pt x="98" y="425"/>
                  </a:lnTo>
                  <a:lnTo>
                    <a:pt x="97" y="429"/>
                  </a:lnTo>
                  <a:lnTo>
                    <a:pt x="97" y="434"/>
                  </a:lnTo>
                  <a:lnTo>
                    <a:pt x="95" y="435"/>
                  </a:lnTo>
                  <a:lnTo>
                    <a:pt x="95" y="434"/>
                  </a:lnTo>
                  <a:lnTo>
                    <a:pt x="91" y="430"/>
                  </a:lnTo>
                  <a:lnTo>
                    <a:pt x="89" y="425"/>
                  </a:lnTo>
                  <a:lnTo>
                    <a:pt x="85" y="421"/>
                  </a:lnTo>
                  <a:lnTo>
                    <a:pt x="82" y="421"/>
                  </a:lnTo>
                  <a:lnTo>
                    <a:pt x="82" y="434"/>
                  </a:lnTo>
                  <a:lnTo>
                    <a:pt x="83" y="441"/>
                  </a:lnTo>
                  <a:lnTo>
                    <a:pt x="83" y="456"/>
                  </a:lnTo>
                  <a:lnTo>
                    <a:pt x="85" y="464"/>
                  </a:lnTo>
                  <a:lnTo>
                    <a:pt x="83" y="472"/>
                  </a:lnTo>
                  <a:lnTo>
                    <a:pt x="82" y="475"/>
                  </a:lnTo>
                  <a:lnTo>
                    <a:pt x="79" y="477"/>
                  </a:lnTo>
                  <a:lnTo>
                    <a:pt x="77" y="479"/>
                  </a:lnTo>
                  <a:lnTo>
                    <a:pt x="74" y="479"/>
                  </a:lnTo>
                  <a:lnTo>
                    <a:pt x="71" y="481"/>
                  </a:lnTo>
                  <a:lnTo>
                    <a:pt x="71" y="483"/>
                  </a:lnTo>
                  <a:lnTo>
                    <a:pt x="73" y="487"/>
                  </a:lnTo>
                  <a:lnTo>
                    <a:pt x="73" y="495"/>
                  </a:lnTo>
                  <a:lnTo>
                    <a:pt x="71" y="500"/>
                  </a:lnTo>
                  <a:lnTo>
                    <a:pt x="55" y="500"/>
                  </a:lnTo>
                  <a:lnTo>
                    <a:pt x="59" y="492"/>
                  </a:lnTo>
                  <a:lnTo>
                    <a:pt x="59" y="484"/>
                  </a:lnTo>
                  <a:lnTo>
                    <a:pt x="58" y="479"/>
                  </a:lnTo>
                  <a:lnTo>
                    <a:pt x="56" y="476"/>
                  </a:lnTo>
                  <a:lnTo>
                    <a:pt x="56" y="472"/>
                  </a:lnTo>
                  <a:lnTo>
                    <a:pt x="58" y="469"/>
                  </a:lnTo>
                  <a:lnTo>
                    <a:pt x="66" y="461"/>
                  </a:lnTo>
                  <a:lnTo>
                    <a:pt x="67" y="454"/>
                  </a:lnTo>
                  <a:lnTo>
                    <a:pt x="67" y="445"/>
                  </a:lnTo>
                  <a:lnTo>
                    <a:pt x="64" y="437"/>
                  </a:lnTo>
                  <a:lnTo>
                    <a:pt x="60" y="430"/>
                  </a:lnTo>
                  <a:lnTo>
                    <a:pt x="55" y="423"/>
                  </a:lnTo>
                  <a:lnTo>
                    <a:pt x="39" y="404"/>
                  </a:lnTo>
                  <a:lnTo>
                    <a:pt x="35" y="394"/>
                  </a:lnTo>
                  <a:lnTo>
                    <a:pt x="29" y="384"/>
                  </a:lnTo>
                  <a:lnTo>
                    <a:pt x="21" y="376"/>
                  </a:lnTo>
                  <a:lnTo>
                    <a:pt x="11" y="368"/>
                  </a:lnTo>
                  <a:lnTo>
                    <a:pt x="3" y="361"/>
                  </a:lnTo>
                  <a:lnTo>
                    <a:pt x="0" y="359"/>
                  </a:lnTo>
                  <a:lnTo>
                    <a:pt x="0" y="356"/>
                  </a:lnTo>
                  <a:lnTo>
                    <a:pt x="1" y="353"/>
                  </a:lnTo>
                  <a:lnTo>
                    <a:pt x="4" y="351"/>
                  </a:lnTo>
                  <a:lnTo>
                    <a:pt x="7" y="349"/>
                  </a:lnTo>
                  <a:lnTo>
                    <a:pt x="9" y="347"/>
                  </a:lnTo>
                  <a:lnTo>
                    <a:pt x="12" y="345"/>
                  </a:lnTo>
                  <a:lnTo>
                    <a:pt x="15" y="341"/>
                  </a:lnTo>
                  <a:lnTo>
                    <a:pt x="16" y="333"/>
                  </a:lnTo>
                  <a:lnTo>
                    <a:pt x="16" y="325"/>
                  </a:lnTo>
                  <a:lnTo>
                    <a:pt x="17" y="317"/>
                  </a:lnTo>
                  <a:lnTo>
                    <a:pt x="20" y="314"/>
                  </a:lnTo>
                  <a:lnTo>
                    <a:pt x="23" y="314"/>
                  </a:lnTo>
                  <a:lnTo>
                    <a:pt x="25" y="313"/>
                  </a:lnTo>
                  <a:lnTo>
                    <a:pt x="27" y="317"/>
                  </a:lnTo>
                  <a:lnTo>
                    <a:pt x="28" y="320"/>
                  </a:lnTo>
                  <a:lnTo>
                    <a:pt x="31" y="324"/>
                  </a:lnTo>
                  <a:lnTo>
                    <a:pt x="34" y="326"/>
                  </a:lnTo>
                  <a:lnTo>
                    <a:pt x="36" y="328"/>
                  </a:lnTo>
                  <a:lnTo>
                    <a:pt x="39" y="330"/>
                  </a:lnTo>
                  <a:lnTo>
                    <a:pt x="42" y="332"/>
                  </a:lnTo>
                  <a:lnTo>
                    <a:pt x="44" y="336"/>
                  </a:lnTo>
                  <a:lnTo>
                    <a:pt x="47" y="337"/>
                  </a:lnTo>
                  <a:lnTo>
                    <a:pt x="51" y="340"/>
                  </a:lnTo>
                  <a:lnTo>
                    <a:pt x="54" y="340"/>
                  </a:lnTo>
                  <a:lnTo>
                    <a:pt x="56" y="338"/>
                  </a:lnTo>
                  <a:lnTo>
                    <a:pt x="62" y="333"/>
                  </a:lnTo>
                  <a:lnTo>
                    <a:pt x="63" y="329"/>
                  </a:lnTo>
                  <a:lnTo>
                    <a:pt x="63" y="326"/>
                  </a:lnTo>
                  <a:lnTo>
                    <a:pt x="62" y="322"/>
                  </a:lnTo>
                  <a:lnTo>
                    <a:pt x="59" y="318"/>
                  </a:lnTo>
                  <a:lnTo>
                    <a:pt x="58" y="314"/>
                  </a:lnTo>
                  <a:lnTo>
                    <a:pt x="55" y="310"/>
                  </a:lnTo>
                  <a:lnTo>
                    <a:pt x="54" y="305"/>
                  </a:lnTo>
                  <a:lnTo>
                    <a:pt x="58" y="303"/>
                  </a:lnTo>
                  <a:lnTo>
                    <a:pt x="67" y="303"/>
                  </a:lnTo>
                  <a:lnTo>
                    <a:pt x="68" y="302"/>
                  </a:lnTo>
                  <a:lnTo>
                    <a:pt x="70" y="299"/>
                  </a:lnTo>
                  <a:lnTo>
                    <a:pt x="70" y="297"/>
                  </a:lnTo>
                  <a:lnTo>
                    <a:pt x="68" y="293"/>
                  </a:lnTo>
                  <a:lnTo>
                    <a:pt x="66" y="287"/>
                  </a:lnTo>
                  <a:lnTo>
                    <a:pt x="64" y="279"/>
                  </a:lnTo>
                  <a:lnTo>
                    <a:pt x="68" y="270"/>
                  </a:lnTo>
                  <a:lnTo>
                    <a:pt x="74" y="263"/>
                  </a:lnTo>
                  <a:lnTo>
                    <a:pt x="78" y="259"/>
                  </a:lnTo>
                  <a:lnTo>
                    <a:pt x="78" y="255"/>
                  </a:lnTo>
                  <a:lnTo>
                    <a:pt x="75" y="254"/>
                  </a:lnTo>
                  <a:lnTo>
                    <a:pt x="74" y="251"/>
                  </a:lnTo>
                  <a:lnTo>
                    <a:pt x="71" y="247"/>
                  </a:lnTo>
                  <a:lnTo>
                    <a:pt x="68" y="244"/>
                  </a:lnTo>
                  <a:lnTo>
                    <a:pt x="64" y="237"/>
                  </a:lnTo>
                  <a:lnTo>
                    <a:pt x="64" y="229"/>
                  </a:lnTo>
                  <a:lnTo>
                    <a:pt x="66" y="223"/>
                  </a:lnTo>
                  <a:lnTo>
                    <a:pt x="66" y="215"/>
                  </a:lnTo>
                  <a:lnTo>
                    <a:pt x="64" y="202"/>
                  </a:lnTo>
                  <a:lnTo>
                    <a:pt x="60" y="190"/>
                  </a:lnTo>
                  <a:lnTo>
                    <a:pt x="56" y="179"/>
                  </a:lnTo>
                  <a:lnTo>
                    <a:pt x="55" y="175"/>
                  </a:lnTo>
                  <a:lnTo>
                    <a:pt x="52" y="173"/>
                  </a:lnTo>
                  <a:lnTo>
                    <a:pt x="51" y="169"/>
                  </a:lnTo>
                  <a:lnTo>
                    <a:pt x="51" y="166"/>
                  </a:lnTo>
                  <a:lnTo>
                    <a:pt x="54" y="158"/>
                  </a:lnTo>
                  <a:lnTo>
                    <a:pt x="55" y="151"/>
                  </a:lnTo>
                  <a:lnTo>
                    <a:pt x="58" y="147"/>
                  </a:lnTo>
                  <a:lnTo>
                    <a:pt x="60" y="144"/>
                  </a:lnTo>
                  <a:lnTo>
                    <a:pt x="64" y="142"/>
                  </a:lnTo>
                  <a:lnTo>
                    <a:pt x="67" y="140"/>
                  </a:lnTo>
                  <a:lnTo>
                    <a:pt x="98" y="140"/>
                  </a:lnTo>
                  <a:lnTo>
                    <a:pt x="110" y="136"/>
                  </a:lnTo>
                  <a:lnTo>
                    <a:pt x="118" y="132"/>
                  </a:lnTo>
                  <a:lnTo>
                    <a:pt x="128" y="126"/>
                  </a:lnTo>
                  <a:lnTo>
                    <a:pt x="133" y="119"/>
                  </a:lnTo>
                  <a:lnTo>
                    <a:pt x="133" y="111"/>
                  </a:lnTo>
                  <a:lnTo>
                    <a:pt x="129" y="103"/>
                  </a:lnTo>
                  <a:lnTo>
                    <a:pt x="125" y="97"/>
                  </a:lnTo>
                  <a:lnTo>
                    <a:pt x="122" y="93"/>
                  </a:lnTo>
                  <a:lnTo>
                    <a:pt x="125" y="89"/>
                  </a:lnTo>
                  <a:lnTo>
                    <a:pt x="133" y="87"/>
                  </a:lnTo>
                  <a:lnTo>
                    <a:pt x="138" y="84"/>
                  </a:lnTo>
                  <a:lnTo>
                    <a:pt x="140" y="81"/>
                  </a:lnTo>
                  <a:lnTo>
                    <a:pt x="141" y="76"/>
                  </a:lnTo>
                  <a:lnTo>
                    <a:pt x="145" y="66"/>
                  </a:lnTo>
                  <a:lnTo>
                    <a:pt x="146" y="57"/>
                  </a:lnTo>
                  <a:lnTo>
                    <a:pt x="145" y="47"/>
                  </a:lnTo>
                  <a:lnTo>
                    <a:pt x="142" y="45"/>
                  </a:lnTo>
                  <a:lnTo>
                    <a:pt x="138" y="46"/>
                  </a:lnTo>
                  <a:lnTo>
                    <a:pt x="132" y="49"/>
                  </a:lnTo>
                  <a:lnTo>
                    <a:pt x="126" y="50"/>
                  </a:lnTo>
                  <a:lnTo>
                    <a:pt x="121" y="49"/>
                  </a:lnTo>
                  <a:lnTo>
                    <a:pt x="117" y="46"/>
                  </a:lnTo>
                  <a:lnTo>
                    <a:pt x="114" y="46"/>
                  </a:lnTo>
                  <a:lnTo>
                    <a:pt x="110" y="45"/>
                  </a:lnTo>
                  <a:lnTo>
                    <a:pt x="107" y="45"/>
                  </a:lnTo>
                  <a:lnTo>
                    <a:pt x="105" y="43"/>
                  </a:lnTo>
                  <a:lnTo>
                    <a:pt x="102" y="43"/>
                  </a:lnTo>
                  <a:lnTo>
                    <a:pt x="102" y="39"/>
                  </a:lnTo>
                  <a:lnTo>
                    <a:pt x="105" y="37"/>
                  </a:lnTo>
                  <a:lnTo>
                    <a:pt x="107" y="33"/>
                  </a:lnTo>
                  <a:lnTo>
                    <a:pt x="111" y="31"/>
                  </a:lnTo>
                  <a:lnTo>
                    <a:pt x="116" y="29"/>
                  </a:lnTo>
                  <a:lnTo>
                    <a:pt x="118" y="26"/>
                  </a:lnTo>
                  <a:lnTo>
                    <a:pt x="120" y="23"/>
                  </a:lnTo>
                  <a:lnTo>
                    <a:pt x="120" y="20"/>
                  </a:lnTo>
                  <a:lnTo>
                    <a:pt x="118" y="16"/>
                  </a:lnTo>
                  <a:lnTo>
                    <a:pt x="118" y="12"/>
                  </a:lnTo>
                  <a:lnTo>
                    <a:pt x="121" y="4"/>
                  </a:lnTo>
                  <a:lnTo>
                    <a:pt x="122" y="2"/>
                  </a:lnTo>
                  <a:lnTo>
                    <a:pt x="12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0" name="Freeform 98">
              <a:extLst>
                <a:ext uri="{FF2B5EF4-FFF2-40B4-BE49-F238E27FC236}">
                  <a16:creationId xmlns:a16="http://schemas.microsoft.com/office/drawing/2014/main" id="{C267FFB8-ACB2-88F0-E363-68D2694A82EF}"/>
                </a:ext>
              </a:extLst>
            </p:cNvPr>
            <p:cNvSpPr>
              <a:spLocks/>
            </p:cNvSpPr>
            <p:nvPr/>
          </p:nvSpPr>
          <p:spPr bwMode="auto">
            <a:xfrm>
              <a:off x="6844364" y="4853816"/>
              <a:ext cx="260433" cy="217577"/>
            </a:xfrm>
            <a:custGeom>
              <a:avLst/>
              <a:gdLst/>
              <a:ahLst/>
              <a:cxnLst>
                <a:cxn ang="0">
                  <a:pos x="150" y="0"/>
                </a:cxn>
                <a:cxn ang="0">
                  <a:pos x="156" y="4"/>
                </a:cxn>
                <a:cxn ang="0">
                  <a:pos x="158" y="11"/>
                </a:cxn>
                <a:cxn ang="0">
                  <a:pos x="154" y="12"/>
                </a:cxn>
                <a:cxn ang="0">
                  <a:pos x="144" y="27"/>
                </a:cxn>
                <a:cxn ang="0">
                  <a:pos x="132" y="46"/>
                </a:cxn>
                <a:cxn ang="0">
                  <a:pos x="123" y="57"/>
                </a:cxn>
                <a:cxn ang="0">
                  <a:pos x="116" y="66"/>
                </a:cxn>
                <a:cxn ang="0">
                  <a:pos x="109" y="74"/>
                </a:cxn>
                <a:cxn ang="0">
                  <a:pos x="108" y="82"/>
                </a:cxn>
                <a:cxn ang="0">
                  <a:pos x="109" y="89"/>
                </a:cxn>
                <a:cxn ang="0">
                  <a:pos x="103" y="100"/>
                </a:cxn>
                <a:cxn ang="0">
                  <a:pos x="90" y="112"/>
                </a:cxn>
                <a:cxn ang="0">
                  <a:pos x="78" y="116"/>
                </a:cxn>
                <a:cxn ang="0">
                  <a:pos x="64" y="128"/>
                </a:cxn>
                <a:cxn ang="0">
                  <a:pos x="58" y="131"/>
                </a:cxn>
                <a:cxn ang="0">
                  <a:pos x="54" y="129"/>
                </a:cxn>
                <a:cxn ang="0">
                  <a:pos x="49" y="123"/>
                </a:cxn>
                <a:cxn ang="0">
                  <a:pos x="39" y="116"/>
                </a:cxn>
                <a:cxn ang="0">
                  <a:pos x="31" y="102"/>
                </a:cxn>
                <a:cxn ang="0">
                  <a:pos x="27" y="97"/>
                </a:cxn>
                <a:cxn ang="0">
                  <a:pos x="22" y="93"/>
                </a:cxn>
                <a:cxn ang="0">
                  <a:pos x="14" y="86"/>
                </a:cxn>
                <a:cxn ang="0">
                  <a:pos x="2" y="81"/>
                </a:cxn>
                <a:cxn ang="0">
                  <a:pos x="4" y="66"/>
                </a:cxn>
                <a:cxn ang="0">
                  <a:pos x="2" y="62"/>
                </a:cxn>
                <a:cxn ang="0">
                  <a:pos x="0" y="59"/>
                </a:cxn>
                <a:cxn ang="0">
                  <a:pos x="3" y="55"/>
                </a:cxn>
                <a:cxn ang="0">
                  <a:pos x="15" y="46"/>
                </a:cxn>
                <a:cxn ang="0">
                  <a:pos x="27" y="34"/>
                </a:cxn>
                <a:cxn ang="0">
                  <a:pos x="29" y="27"/>
                </a:cxn>
                <a:cxn ang="0">
                  <a:pos x="33" y="24"/>
                </a:cxn>
                <a:cxn ang="0">
                  <a:pos x="60" y="15"/>
                </a:cxn>
                <a:cxn ang="0">
                  <a:pos x="76" y="14"/>
                </a:cxn>
                <a:cxn ang="0">
                  <a:pos x="80" y="18"/>
                </a:cxn>
                <a:cxn ang="0">
                  <a:pos x="85" y="22"/>
                </a:cxn>
                <a:cxn ang="0">
                  <a:pos x="92" y="24"/>
                </a:cxn>
                <a:cxn ang="0">
                  <a:pos x="108" y="20"/>
                </a:cxn>
                <a:cxn ang="0">
                  <a:pos x="123" y="12"/>
                </a:cxn>
                <a:cxn ang="0">
                  <a:pos x="136" y="4"/>
                </a:cxn>
              </a:cxnLst>
              <a:rect l="0" t="0" r="r" b="b"/>
              <a:pathLst>
                <a:path w="158" h="132">
                  <a:moveTo>
                    <a:pt x="143" y="0"/>
                  </a:moveTo>
                  <a:lnTo>
                    <a:pt x="150" y="0"/>
                  </a:lnTo>
                  <a:lnTo>
                    <a:pt x="154" y="1"/>
                  </a:lnTo>
                  <a:lnTo>
                    <a:pt x="156" y="4"/>
                  </a:lnTo>
                  <a:lnTo>
                    <a:pt x="158" y="7"/>
                  </a:lnTo>
                  <a:lnTo>
                    <a:pt x="158" y="11"/>
                  </a:lnTo>
                  <a:lnTo>
                    <a:pt x="156" y="11"/>
                  </a:lnTo>
                  <a:lnTo>
                    <a:pt x="154" y="12"/>
                  </a:lnTo>
                  <a:lnTo>
                    <a:pt x="150" y="18"/>
                  </a:lnTo>
                  <a:lnTo>
                    <a:pt x="144" y="27"/>
                  </a:lnTo>
                  <a:lnTo>
                    <a:pt x="138" y="36"/>
                  </a:lnTo>
                  <a:lnTo>
                    <a:pt x="132" y="46"/>
                  </a:lnTo>
                  <a:lnTo>
                    <a:pt x="128" y="51"/>
                  </a:lnTo>
                  <a:lnTo>
                    <a:pt x="123" y="57"/>
                  </a:lnTo>
                  <a:lnTo>
                    <a:pt x="120" y="62"/>
                  </a:lnTo>
                  <a:lnTo>
                    <a:pt x="116" y="66"/>
                  </a:lnTo>
                  <a:lnTo>
                    <a:pt x="112" y="71"/>
                  </a:lnTo>
                  <a:lnTo>
                    <a:pt x="109" y="74"/>
                  </a:lnTo>
                  <a:lnTo>
                    <a:pt x="108" y="78"/>
                  </a:lnTo>
                  <a:lnTo>
                    <a:pt x="108" y="82"/>
                  </a:lnTo>
                  <a:lnTo>
                    <a:pt x="109" y="85"/>
                  </a:lnTo>
                  <a:lnTo>
                    <a:pt x="109" y="89"/>
                  </a:lnTo>
                  <a:lnTo>
                    <a:pt x="108" y="94"/>
                  </a:lnTo>
                  <a:lnTo>
                    <a:pt x="103" y="100"/>
                  </a:lnTo>
                  <a:lnTo>
                    <a:pt x="97" y="107"/>
                  </a:lnTo>
                  <a:lnTo>
                    <a:pt x="90" y="112"/>
                  </a:lnTo>
                  <a:lnTo>
                    <a:pt x="85" y="115"/>
                  </a:lnTo>
                  <a:lnTo>
                    <a:pt x="78" y="116"/>
                  </a:lnTo>
                  <a:lnTo>
                    <a:pt x="72" y="121"/>
                  </a:lnTo>
                  <a:lnTo>
                    <a:pt x="64" y="128"/>
                  </a:lnTo>
                  <a:lnTo>
                    <a:pt x="61" y="131"/>
                  </a:lnTo>
                  <a:lnTo>
                    <a:pt x="58" y="131"/>
                  </a:lnTo>
                  <a:lnTo>
                    <a:pt x="57" y="132"/>
                  </a:lnTo>
                  <a:lnTo>
                    <a:pt x="54" y="129"/>
                  </a:lnTo>
                  <a:lnTo>
                    <a:pt x="53" y="127"/>
                  </a:lnTo>
                  <a:lnTo>
                    <a:pt x="49" y="123"/>
                  </a:lnTo>
                  <a:lnTo>
                    <a:pt x="43" y="119"/>
                  </a:lnTo>
                  <a:lnTo>
                    <a:pt x="39" y="116"/>
                  </a:lnTo>
                  <a:lnTo>
                    <a:pt x="34" y="111"/>
                  </a:lnTo>
                  <a:lnTo>
                    <a:pt x="31" y="102"/>
                  </a:lnTo>
                  <a:lnTo>
                    <a:pt x="30" y="100"/>
                  </a:lnTo>
                  <a:lnTo>
                    <a:pt x="27" y="97"/>
                  </a:lnTo>
                  <a:lnTo>
                    <a:pt x="25" y="96"/>
                  </a:lnTo>
                  <a:lnTo>
                    <a:pt x="22" y="93"/>
                  </a:lnTo>
                  <a:lnTo>
                    <a:pt x="19" y="92"/>
                  </a:lnTo>
                  <a:lnTo>
                    <a:pt x="14" y="86"/>
                  </a:lnTo>
                  <a:lnTo>
                    <a:pt x="10" y="84"/>
                  </a:lnTo>
                  <a:lnTo>
                    <a:pt x="2" y="81"/>
                  </a:lnTo>
                  <a:lnTo>
                    <a:pt x="4" y="73"/>
                  </a:lnTo>
                  <a:lnTo>
                    <a:pt x="4" y="66"/>
                  </a:lnTo>
                  <a:lnTo>
                    <a:pt x="3" y="65"/>
                  </a:lnTo>
                  <a:lnTo>
                    <a:pt x="2" y="62"/>
                  </a:lnTo>
                  <a:lnTo>
                    <a:pt x="2" y="61"/>
                  </a:lnTo>
                  <a:lnTo>
                    <a:pt x="0" y="59"/>
                  </a:lnTo>
                  <a:lnTo>
                    <a:pt x="2" y="58"/>
                  </a:lnTo>
                  <a:lnTo>
                    <a:pt x="3" y="55"/>
                  </a:lnTo>
                  <a:lnTo>
                    <a:pt x="8" y="51"/>
                  </a:lnTo>
                  <a:lnTo>
                    <a:pt x="15" y="46"/>
                  </a:lnTo>
                  <a:lnTo>
                    <a:pt x="23" y="39"/>
                  </a:lnTo>
                  <a:lnTo>
                    <a:pt x="27" y="34"/>
                  </a:lnTo>
                  <a:lnTo>
                    <a:pt x="29" y="30"/>
                  </a:lnTo>
                  <a:lnTo>
                    <a:pt x="29" y="27"/>
                  </a:lnTo>
                  <a:lnTo>
                    <a:pt x="30" y="24"/>
                  </a:lnTo>
                  <a:lnTo>
                    <a:pt x="33" y="24"/>
                  </a:lnTo>
                  <a:lnTo>
                    <a:pt x="35" y="23"/>
                  </a:lnTo>
                  <a:lnTo>
                    <a:pt x="60" y="15"/>
                  </a:lnTo>
                  <a:lnTo>
                    <a:pt x="69" y="12"/>
                  </a:lnTo>
                  <a:lnTo>
                    <a:pt x="76" y="14"/>
                  </a:lnTo>
                  <a:lnTo>
                    <a:pt x="78" y="15"/>
                  </a:lnTo>
                  <a:lnTo>
                    <a:pt x="80" y="18"/>
                  </a:lnTo>
                  <a:lnTo>
                    <a:pt x="82" y="19"/>
                  </a:lnTo>
                  <a:lnTo>
                    <a:pt x="85" y="22"/>
                  </a:lnTo>
                  <a:lnTo>
                    <a:pt x="88" y="23"/>
                  </a:lnTo>
                  <a:lnTo>
                    <a:pt x="92" y="24"/>
                  </a:lnTo>
                  <a:lnTo>
                    <a:pt x="99" y="23"/>
                  </a:lnTo>
                  <a:lnTo>
                    <a:pt x="108" y="20"/>
                  </a:lnTo>
                  <a:lnTo>
                    <a:pt x="116" y="16"/>
                  </a:lnTo>
                  <a:lnTo>
                    <a:pt x="123" y="12"/>
                  </a:lnTo>
                  <a:lnTo>
                    <a:pt x="128" y="8"/>
                  </a:lnTo>
                  <a:lnTo>
                    <a:pt x="136" y="4"/>
                  </a:lnTo>
                  <a:lnTo>
                    <a:pt x="14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1" name="Freeform 99">
              <a:extLst>
                <a:ext uri="{FF2B5EF4-FFF2-40B4-BE49-F238E27FC236}">
                  <a16:creationId xmlns:a16="http://schemas.microsoft.com/office/drawing/2014/main" id="{3BDBDDA0-6283-6F26-595B-445E4F2EFD82}"/>
                </a:ext>
              </a:extLst>
            </p:cNvPr>
            <p:cNvSpPr>
              <a:spLocks/>
            </p:cNvSpPr>
            <p:nvPr/>
          </p:nvSpPr>
          <p:spPr bwMode="auto">
            <a:xfrm>
              <a:off x="7472369" y="3007710"/>
              <a:ext cx="451636" cy="660972"/>
            </a:xfrm>
            <a:custGeom>
              <a:avLst/>
              <a:gdLst/>
              <a:ahLst/>
              <a:cxnLst>
                <a:cxn ang="0">
                  <a:pos x="87" y="11"/>
                </a:cxn>
                <a:cxn ang="0">
                  <a:pos x="107" y="8"/>
                </a:cxn>
                <a:cxn ang="0">
                  <a:pos x="129" y="19"/>
                </a:cxn>
                <a:cxn ang="0">
                  <a:pos x="140" y="33"/>
                </a:cxn>
                <a:cxn ang="0">
                  <a:pos x="118" y="37"/>
                </a:cxn>
                <a:cxn ang="0">
                  <a:pos x="114" y="27"/>
                </a:cxn>
                <a:cxn ang="0">
                  <a:pos x="114" y="37"/>
                </a:cxn>
                <a:cxn ang="0">
                  <a:pos x="117" y="57"/>
                </a:cxn>
                <a:cxn ang="0">
                  <a:pos x="134" y="80"/>
                </a:cxn>
                <a:cxn ang="0">
                  <a:pos x="158" y="96"/>
                </a:cxn>
                <a:cxn ang="0">
                  <a:pos x="189" y="110"/>
                </a:cxn>
                <a:cxn ang="0">
                  <a:pos x="189" y="128"/>
                </a:cxn>
                <a:cxn ang="0">
                  <a:pos x="176" y="143"/>
                </a:cxn>
                <a:cxn ang="0">
                  <a:pos x="185" y="193"/>
                </a:cxn>
                <a:cxn ang="0">
                  <a:pos x="197" y="204"/>
                </a:cxn>
                <a:cxn ang="0">
                  <a:pos x="214" y="215"/>
                </a:cxn>
                <a:cxn ang="0">
                  <a:pos x="231" y="220"/>
                </a:cxn>
                <a:cxn ang="0">
                  <a:pos x="226" y="224"/>
                </a:cxn>
                <a:cxn ang="0">
                  <a:pos x="218" y="227"/>
                </a:cxn>
                <a:cxn ang="0">
                  <a:pos x="215" y="267"/>
                </a:cxn>
                <a:cxn ang="0">
                  <a:pos x="235" y="287"/>
                </a:cxn>
                <a:cxn ang="0">
                  <a:pos x="258" y="322"/>
                </a:cxn>
                <a:cxn ang="0">
                  <a:pos x="265" y="356"/>
                </a:cxn>
                <a:cxn ang="0">
                  <a:pos x="273" y="390"/>
                </a:cxn>
                <a:cxn ang="0">
                  <a:pos x="273" y="401"/>
                </a:cxn>
                <a:cxn ang="0">
                  <a:pos x="255" y="391"/>
                </a:cxn>
                <a:cxn ang="0">
                  <a:pos x="245" y="390"/>
                </a:cxn>
                <a:cxn ang="0">
                  <a:pos x="215" y="368"/>
                </a:cxn>
                <a:cxn ang="0">
                  <a:pos x="181" y="352"/>
                </a:cxn>
                <a:cxn ang="0">
                  <a:pos x="141" y="333"/>
                </a:cxn>
                <a:cxn ang="0">
                  <a:pos x="95" y="312"/>
                </a:cxn>
                <a:cxn ang="0">
                  <a:pos x="55" y="293"/>
                </a:cxn>
                <a:cxn ang="0">
                  <a:pos x="21" y="267"/>
                </a:cxn>
                <a:cxn ang="0">
                  <a:pos x="32" y="242"/>
                </a:cxn>
                <a:cxn ang="0">
                  <a:pos x="31" y="229"/>
                </a:cxn>
                <a:cxn ang="0">
                  <a:pos x="46" y="215"/>
                </a:cxn>
                <a:cxn ang="0">
                  <a:pos x="55" y="192"/>
                </a:cxn>
                <a:cxn ang="0">
                  <a:pos x="44" y="172"/>
                </a:cxn>
                <a:cxn ang="0">
                  <a:pos x="27" y="180"/>
                </a:cxn>
                <a:cxn ang="0">
                  <a:pos x="8" y="176"/>
                </a:cxn>
                <a:cxn ang="0">
                  <a:pos x="4" y="155"/>
                </a:cxn>
                <a:cxn ang="0">
                  <a:pos x="38" y="135"/>
                </a:cxn>
                <a:cxn ang="0">
                  <a:pos x="42" y="108"/>
                </a:cxn>
                <a:cxn ang="0">
                  <a:pos x="25" y="76"/>
                </a:cxn>
                <a:cxn ang="0">
                  <a:pos x="19" y="57"/>
                </a:cxn>
                <a:cxn ang="0">
                  <a:pos x="40" y="39"/>
                </a:cxn>
                <a:cxn ang="0">
                  <a:pos x="58" y="10"/>
                </a:cxn>
                <a:cxn ang="0">
                  <a:pos x="70" y="0"/>
                </a:cxn>
              </a:cxnLst>
              <a:rect l="0" t="0" r="r" b="b"/>
              <a:pathLst>
                <a:path w="274" h="401">
                  <a:moveTo>
                    <a:pt x="70" y="0"/>
                  </a:moveTo>
                  <a:lnTo>
                    <a:pt x="71" y="0"/>
                  </a:lnTo>
                  <a:lnTo>
                    <a:pt x="87" y="11"/>
                  </a:lnTo>
                  <a:lnTo>
                    <a:pt x="95" y="15"/>
                  </a:lnTo>
                  <a:lnTo>
                    <a:pt x="101" y="15"/>
                  </a:lnTo>
                  <a:lnTo>
                    <a:pt x="107" y="8"/>
                  </a:lnTo>
                  <a:lnTo>
                    <a:pt x="113" y="10"/>
                  </a:lnTo>
                  <a:lnTo>
                    <a:pt x="120" y="14"/>
                  </a:lnTo>
                  <a:lnTo>
                    <a:pt x="129" y="19"/>
                  </a:lnTo>
                  <a:lnTo>
                    <a:pt x="136" y="25"/>
                  </a:lnTo>
                  <a:lnTo>
                    <a:pt x="140" y="30"/>
                  </a:lnTo>
                  <a:lnTo>
                    <a:pt x="140" y="33"/>
                  </a:lnTo>
                  <a:lnTo>
                    <a:pt x="138" y="35"/>
                  </a:lnTo>
                  <a:lnTo>
                    <a:pt x="137" y="37"/>
                  </a:lnTo>
                  <a:lnTo>
                    <a:pt x="118" y="37"/>
                  </a:lnTo>
                  <a:lnTo>
                    <a:pt x="115" y="34"/>
                  </a:lnTo>
                  <a:lnTo>
                    <a:pt x="115" y="29"/>
                  </a:lnTo>
                  <a:lnTo>
                    <a:pt x="114" y="27"/>
                  </a:lnTo>
                  <a:lnTo>
                    <a:pt x="111" y="27"/>
                  </a:lnTo>
                  <a:lnTo>
                    <a:pt x="111" y="31"/>
                  </a:lnTo>
                  <a:lnTo>
                    <a:pt x="114" y="37"/>
                  </a:lnTo>
                  <a:lnTo>
                    <a:pt x="114" y="39"/>
                  </a:lnTo>
                  <a:lnTo>
                    <a:pt x="117" y="45"/>
                  </a:lnTo>
                  <a:lnTo>
                    <a:pt x="117" y="57"/>
                  </a:lnTo>
                  <a:lnTo>
                    <a:pt x="120" y="64"/>
                  </a:lnTo>
                  <a:lnTo>
                    <a:pt x="126" y="72"/>
                  </a:lnTo>
                  <a:lnTo>
                    <a:pt x="134" y="80"/>
                  </a:lnTo>
                  <a:lnTo>
                    <a:pt x="144" y="88"/>
                  </a:lnTo>
                  <a:lnTo>
                    <a:pt x="150" y="93"/>
                  </a:lnTo>
                  <a:lnTo>
                    <a:pt x="158" y="96"/>
                  </a:lnTo>
                  <a:lnTo>
                    <a:pt x="177" y="99"/>
                  </a:lnTo>
                  <a:lnTo>
                    <a:pt x="184" y="101"/>
                  </a:lnTo>
                  <a:lnTo>
                    <a:pt x="189" y="110"/>
                  </a:lnTo>
                  <a:lnTo>
                    <a:pt x="192" y="120"/>
                  </a:lnTo>
                  <a:lnTo>
                    <a:pt x="192" y="126"/>
                  </a:lnTo>
                  <a:lnTo>
                    <a:pt x="189" y="128"/>
                  </a:lnTo>
                  <a:lnTo>
                    <a:pt x="181" y="132"/>
                  </a:lnTo>
                  <a:lnTo>
                    <a:pt x="177" y="136"/>
                  </a:lnTo>
                  <a:lnTo>
                    <a:pt x="176" y="143"/>
                  </a:lnTo>
                  <a:lnTo>
                    <a:pt x="176" y="176"/>
                  </a:lnTo>
                  <a:lnTo>
                    <a:pt x="180" y="185"/>
                  </a:lnTo>
                  <a:lnTo>
                    <a:pt x="185" y="193"/>
                  </a:lnTo>
                  <a:lnTo>
                    <a:pt x="192" y="200"/>
                  </a:lnTo>
                  <a:lnTo>
                    <a:pt x="195" y="201"/>
                  </a:lnTo>
                  <a:lnTo>
                    <a:pt x="197" y="204"/>
                  </a:lnTo>
                  <a:lnTo>
                    <a:pt x="206" y="207"/>
                  </a:lnTo>
                  <a:lnTo>
                    <a:pt x="211" y="209"/>
                  </a:lnTo>
                  <a:lnTo>
                    <a:pt x="214" y="215"/>
                  </a:lnTo>
                  <a:lnTo>
                    <a:pt x="219" y="217"/>
                  </a:lnTo>
                  <a:lnTo>
                    <a:pt x="226" y="217"/>
                  </a:lnTo>
                  <a:lnTo>
                    <a:pt x="231" y="220"/>
                  </a:lnTo>
                  <a:lnTo>
                    <a:pt x="231" y="223"/>
                  </a:lnTo>
                  <a:lnTo>
                    <a:pt x="228" y="224"/>
                  </a:lnTo>
                  <a:lnTo>
                    <a:pt x="226" y="224"/>
                  </a:lnTo>
                  <a:lnTo>
                    <a:pt x="223" y="225"/>
                  </a:lnTo>
                  <a:lnTo>
                    <a:pt x="220" y="225"/>
                  </a:lnTo>
                  <a:lnTo>
                    <a:pt x="218" y="227"/>
                  </a:lnTo>
                  <a:lnTo>
                    <a:pt x="216" y="227"/>
                  </a:lnTo>
                  <a:lnTo>
                    <a:pt x="215" y="228"/>
                  </a:lnTo>
                  <a:lnTo>
                    <a:pt x="215" y="267"/>
                  </a:lnTo>
                  <a:lnTo>
                    <a:pt x="219" y="273"/>
                  </a:lnTo>
                  <a:lnTo>
                    <a:pt x="226" y="279"/>
                  </a:lnTo>
                  <a:lnTo>
                    <a:pt x="235" y="287"/>
                  </a:lnTo>
                  <a:lnTo>
                    <a:pt x="249" y="301"/>
                  </a:lnTo>
                  <a:lnTo>
                    <a:pt x="254" y="310"/>
                  </a:lnTo>
                  <a:lnTo>
                    <a:pt x="258" y="322"/>
                  </a:lnTo>
                  <a:lnTo>
                    <a:pt x="262" y="336"/>
                  </a:lnTo>
                  <a:lnTo>
                    <a:pt x="263" y="347"/>
                  </a:lnTo>
                  <a:lnTo>
                    <a:pt x="265" y="356"/>
                  </a:lnTo>
                  <a:lnTo>
                    <a:pt x="267" y="367"/>
                  </a:lnTo>
                  <a:lnTo>
                    <a:pt x="270" y="379"/>
                  </a:lnTo>
                  <a:lnTo>
                    <a:pt x="273" y="390"/>
                  </a:lnTo>
                  <a:lnTo>
                    <a:pt x="274" y="397"/>
                  </a:lnTo>
                  <a:lnTo>
                    <a:pt x="274" y="401"/>
                  </a:lnTo>
                  <a:lnTo>
                    <a:pt x="273" y="401"/>
                  </a:lnTo>
                  <a:lnTo>
                    <a:pt x="265" y="392"/>
                  </a:lnTo>
                  <a:lnTo>
                    <a:pt x="262" y="391"/>
                  </a:lnTo>
                  <a:lnTo>
                    <a:pt x="255" y="391"/>
                  </a:lnTo>
                  <a:lnTo>
                    <a:pt x="253" y="392"/>
                  </a:lnTo>
                  <a:lnTo>
                    <a:pt x="250" y="392"/>
                  </a:lnTo>
                  <a:lnTo>
                    <a:pt x="245" y="390"/>
                  </a:lnTo>
                  <a:lnTo>
                    <a:pt x="238" y="384"/>
                  </a:lnTo>
                  <a:lnTo>
                    <a:pt x="227" y="376"/>
                  </a:lnTo>
                  <a:lnTo>
                    <a:pt x="215" y="368"/>
                  </a:lnTo>
                  <a:lnTo>
                    <a:pt x="204" y="361"/>
                  </a:lnTo>
                  <a:lnTo>
                    <a:pt x="195" y="357"/>
                  </a:lnTo>
                  <a:lnTo>
                    <a:pt x="181" y="352"/>
                  </a:lnTo>
                  <a:lnTo>
                    <a:pt x="165" y="347"/>
                  </a:lnTo>
                  <a:lnTo>
                    <a:pt x="150" y="339"/>
                  </a:lnTo>
                  <a:lnTo>
                    <a:pt x="141" y="333"/>
                  </a:lnTo>
                  <a:lnTo>
                    <a:pt x="128" y="328"/>
                  </a:lnTo>
                  <a:lnTo>
                    <a:pt x="113" y="320"/>
                  </a:lnTo>
                  <a:lnTo>
                    <a:pt x="95" y="312"/>
                  </a:lnTo>
                  <a:lnTo>
                    <a:pt x="79" y="304"/>
                  </a:lnTo>
                  <a:lnTo>
                    <a:pt x="64" y="297"/>
                  </a:lnTo>
                  <a:lnTo>
                    <a:pt x="55" y="293"/>
                  </a:lnTo>
                  <a:lnTo>
                    <a:pt x="46" y="287"/>
                  </a:lnTo>
                  <a:lnTo>
                    <a:pt x="33" y="278"/>
                  </a:lnTo>
                  <a:lnTo>
                    <a:pt x="21" y="267"/>
                  </a:lnTo>
                  <a:lnTo>
                    <a:pt x="11" y="255"/>
                  </a:lnTo>
                  <a:lnTo>
                    <a:pt x="29" y="246"/>
                  </a:lnTo>
                  <a:lnTo>
                    <a:pt x="32" y="242"/>
                  </a:lnTo>
                  <a:lnTo>
                    <a:pt x="32" y="235"/>
                  </a:lnTo>
                  <a:lnTo>
                    <a:pt x="31" y="232"/>
                  </a:lnTo>
                  <a:lnTo>
                    <a:pt x="31" y="229"/>
                  </a:lnTo>
                  <a:lnTo>
                    <a:pt x="33" y="224"/>
                  </a:lnTo>
                  <a:lnTo>
                    <a:pt x="36" y="221"/>
                  </a:lnTo>
                  <a:lnTo>
                    <a:pt x="46" y="215"/>
                  </a:lnTo>
                  <a:lnTo>
                    <a:pt x="54" y="207"/>
                  </a:lnTo>
                  <a:lnTo>
                    <a:pt x="56" y="198"/>
                  </a:lnTo>
                  <a:lnTo>
                    <a:pt x="55" y="192"/>
                  </a:lnTo>
                  <a:lnTo>
                    <a:pt x="54" y="184"/>
                  </a:lnTo>
                  <a:lnTo>
                    <a:pt x="51" y="177"/>
                  </a:lnTo>
                  <a:lnTo>
                    <a:pt x="44" y="172"/>
                  </a:lnTo>
                  <a:lnTo>
                    <a:pt x="36" y="172"/>
                  </a:lnTo>
                  <a:lnTo>
                    <a:pt x="32" y="176"/>
                  </a:lnTo>
                  <a:lnTo>
                    <a:pt x="27" y="180"/>
                  </a:lnTo>
                  <a:lnTo>
                    <a:pt x="23" y="182"/>
                  </a:lnTo>
                  <a:lnTo>
                    <a:pt x="16" y="180"/>
                  </a:lnTo>
                  <a:lnTo>
                    <a:pt x="8" y="176"/>
                  </a:lnTo>
                  <a:lnTo>
                    <a:pt x="1" y="167"/>
                  </a:lnTo>
                  <a:lnTo>
                    <a:pt x="0" y="161"/>
                  </a:lnTo>
                  <a:lnTo>
                    <a:pt x="4" y="155"/>
                  </a:lnTo>
                  <a:lnTo>
                    <a:pt x="20" y="147"/>
                  </a:lnTo>
                  <a:lnTo>
                    <a:pt x="29" y="143"/>
                  </a:lnTo>
                  <a:lnTo>
                    <a:pt x="38" y="135"/>
                  </a:lnTo>
                  <a:lnTo>
                    <a:pt x="42" y="124"/>
                  </a:lnTo>
                  <a:lnTo>
                    <a:pt x="43" y="115"/>
                  </a:lnTo>
                  <a:lnTo>
                    <a:pt x="42" y="108"/>
                  </a:lnTo>
                  <a:lnTo>
                    <a:pt x="38" y="99"/>
                  </a:lnTo>
                  <a:lnTo>
                    <a:pt x="31" y="87"/>
                  </a:lnTo>
                  <a:lnTo>
                    <a:pt x="25" y="76"/>
                  </a:lnTo>
                  <a:lnTo>
                    <a:pt x="20" y="68"/>
                  </a:lnTo>
                  <a:lnTo>
                    <a:pt x="17" y="62"/>
                  </a:lnTo>
                  <a:lnTo>
                    <a:pt x="19" y="57"/>
                  </a:lnTo>
                  <a:lnTo>
                    <a:pt x="24" y="52"/>
                  </a:lnTo>
                  <a:lnTo>
                    <a:pt x="32" y="46"/>
                  </a:lnTo>
                  <a:lnTo>
                    <a:pt x="40" y="39"/>
                  </a:lnTo>
                  <a:lnTo>
                    <a:pt x="47" y="29"/>
                  </a:lnTo>
                  <a:lnTo>
                    <a:pt x="52" y="18"/>
                  </a:lnTo>
                  <a:lnTo>
                    <a:pt x="58" y="10"/>
                  </a:lnTo>
                  <a:lnTo>
                    <a:pt x="59" y="7"/>
                  </a:lnTo>
                  <a:lnTo>
                    <a:pt x="62" y="6"/>
                  </a:lnTo>
                  <a:lnTo>
                    <a:pt x="7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2" name="Freeform 100">
              <a:extLst>
                <a:ext uri="{FF2B5EF4-FFF2-40B4-BE49-F238E27FC236}">
                  <a16:creationId xmlns:a16="http://schemas.microsoft.com/office/drawing/2014/main" id="{F88D144D-D1CB-DB2F-B683-D20330952DC6}"/>
                </a:ext>
              </a:extLst>
            </p:cNvPr>
            <p:cNvSpPr>
              <a:spLocks/>
            </p:cNvSpPr>
            <p:nvPr/>
          </p:nvSpPr>
          <p:spPr bwMode="auto">
            <a:xfrm>
              <a:off x="6933374" y="2264323"/>
              <a:ext cx="654378" cy="1163706"/>
            </a:xfrm>
            <a:custGeom>
              <a:avLst/>
              <a:gdLst/>
              <a:ahLst/>
              <a:cxnLst>
                <a:cxn ang="0">
                  <a:pos x="274" y="8"/>
                </a:cxn>
                <a:cxn ang="0">
                  <a:pos x="296" y="1"/>
                </a:cxn>
                <a:cxn ang="0">
                  <a:pos x="303" y="30"/>
                </a:cxn>
                <a:cxn ang="0">
                  <a:pos x="315" y="62"/>
                </a:cxn>
                <a:cxn ang="0">
                  <a:pos x="335" y="132"/>
                </a:cxn>
                <a:cxn ang="0">
                  <a:pos x="360" y="170"/>
                </a:cxn>
                <a:cxn ang="0">
                  <a:pos x="301" y="201"/>
                </a:cxn>
                <a:cxn ang="0">
                  <a:pos x="307" y="267"/>
                </a:cxn>
                <a:cxn ang="0">
                  <a:pos x="285" y="263"/>
                </a:cxn>
                <a:cxn ang="0">
                  <a:pos x="278" y="291"/>
                </a:cxn>
                <a:cxn ang="0">
                  <a:pos x="291" y="309"/>
                </a:cxn>
                <a:cxn ang="0">
                  <a:pos x="274" y="317"/>
                </a:cxn>
                <a:cxn ang="0">
                  <a:pos x="277" y="331"/>
                </a:cxn>
                <a:cxn ang="0">
                  <a:pos x="269" y="349"/>
                </a:cxn>
                <a:cxn ang="0">
                  <a:pos x="304" y="389"/>
                </a:cxn>
                <a:cxn ang="0">
                  <a:pos x="340" y="453"/>
                </a:cxn>
                <a:cxn ang="0">
                  <a:pos x="359" y="446"/>
                </a:cxn>
                <a:cxn ang="0">
                  <a:pos x="375" y="427"/>
                </a:cxn>
                <a:cxn ang="0">
                  <a:pos x="389" y="457"/>
                </a:cxn>
                <a:cxn ang="0">
                  <a:pos x="359" y="497"/>
                </a:cxn>
                <a:cxn ang="0">
                  <a:pos x="358" y="538"/>
                </a:cxn>
                <a:cxn ang="0">
                  <a:pos x="356" y="594"/>
                </a:cxn>
                <a:cxn ang="0">
                  <a:pos x="343" y="631"/>
                </a:cxn>
                <a:cxn ang="0">
                  <a:pos x="378" y="628"/>
                </a:cxn>
                <a:cxn ang="0">
                  <a:pos x="363" y="672"/>
                </a:cxn>
                <a:cxn ang="0">
                  <a:pos x="356" y="697"/>
                </a:cxn>
                <a:cxn ang="0">
                  <a:pos x="303" y="674"/>
                </a:cxn>
                <a:cxn ang="0">
                  <a:pos x="284" y="623"/>
                </a:cxn>
                <a:cxn ang="0">
                  <a:pos x="258" y="601"/>
                </a:cxn>
                <a:cxn ang="0">
                  <a:pos x="269" y="574"/>
                </a:cxn>
                <a:cxn ang="0">
                  <a:pos x="273" y="544"/>
                </a:cxn>
                <a:cxn ang="0">
                  <a:pos x="252" y="481"/>
                </a:cxn>
                <a:cxn ang="0">
                  <a:pos x="235" y="423"/>
                </a:cxn>
                <a:cxn ang="0">
                  <a:pos x="219" y="384"/>
                </a:cxn>
                <a:cxn ang="0">
                  <a:pos x="213" y="353"/>
                </a:cxn>
                <a:cxn ang="0">
                  <a:pos x="209" y="315"/>
                </a:cxn>
                <a:cxn ang="0">
                  <a:pos x="179" y="290"/>
                </a:cxn>
                <a:cxn ang="0">
                  <a:pos x="148" y="253"/>
                </a:cxn>
                <a:cxn ang="0">
                  <a:pos x="149" y="229"/>
                </a:cxn>
                <a:cxn ang="0">
                  <a:pos x="131" y="239"/>
                </a:cxn>
                <a:cxn ang="0">
                  <a:pos x="123" y="272"/>
                </a:cxn>
                <a:cxn ang="0">
                  <a:pos x="166" y="309"/>
                </a:cxn>
                <a:cxn ang="0">
                  <a:pos x="152" y="319"/>
                </a:cxn>
                <a:cxn ang="0">
                  <a:pos x="139" y="309"/>
                </a:cxn>
                <a:cxn ang="0">
                  <a:pos x="128" y="302"/>
                </a:cxn>
                <a:cxn ang="0">
                  <a:pos x="98" y="283"/>
                </a:cxn>
                <a:cxn ang="0">
                  <a:pos x="81" y="270"/>
                </a:cxn>
                <a:cxn ang="0">
                  <a:pos x="66" y="247"/>
                </a:cxn>
                <a:cxn ang="0">
                  <a:pos x="32" y="239"/>
                </a:cxn>
                <a:cxn ang="0">
                  <a:pos x="31" y="218"/>
                </a:cxn>
                <a:cxn ang="0">
                  <a:pos x="0" y="195"/>
                </a:cxn>
                <a:cxn ang="0">
                  <a:pos x="30" y="171"/>
                </a:cxn>
                <a:cxn ang="0">
                  <a:pos x="24" y="158"/>
                </a:cxn>
                <a:cxn ang="0">
                  <a:pos x="54" y="139"/>
                </a:cxn>
                <a:cxn ang="0">
                  <a:pos x="90" y="104"/>
                </a:cxn>
                <a:cxn ang="0">
                  <a:pos x="116" y="92"/>
                </a:cxn>
                <a:cxn ang="0">
                  <a:pos x="144" y="90"/>
                </a:cxn>
                <a:cxn ang="0">
                  <a:pos x="175" y="120"/>
                </a:cxn>
                <a:cxn ang="0">
                  <a:pos x="198" y="102"/>
                </a:cxn>
                <a:cxn ang="0">
                  <a:pos x="214" y="102"/>
                </a:cxn>
                <a:cxn ang="0">
                  <a:pos x="238" y="86"/>
                </a:cxn>
                <a:cxn ang="0">
                  <a:pos x="241" y="54"/>
                </a:cxn>
                <a:cxn ang="0">
                  <a:pos x="254" y="14"/>
                </a:cxn>
              </a:cxnLst>
              <a:rect l="0" t="0" r="r" b="b"/>
              <a:pathLst>
                <a:path w="397" h="706">
                  <a:moveTo>
                    <a:pt x="265" y="0"/>
                  </a:moveTo>
                  <a:lnTo>
                    <a:pt x="268" y="0"/>
                  </a:lnTo>
                  <a:lnTo>
                    <a:pt x="269" y="1"/>
                  </a:lnTo>
                  <a:lnTo>
                    <a:pt x="270" y="4"/>
                  </a:lnTo>
                  <a:lnTo>
                    <a:pt x="273" y="5"/>
                  </a:lnTo>
                  <a:lnTo>
                    <a:pt x="274" y="8"/>
                  </a:lnTo>
                  <a:lnTo>
                    <a:pt x="277" y="9"/>
                  </a:lnTo>
                  <a:lnTo>
                    <a:pt x="282" y="9"/>
                  </a:lnTo>
                  <a:lnTo>
                    <a:pt x="285" y="8"/>
                  </a:lnTo>
                  <a:lnTo>
                    <a:pt x="288" y="5"/>
                  </a:lnTo>
                  <a:lnTo>
                    <a:pt x="292" y="3"/>
                  </a:lnTo>
                  <a:lnTo>
                    <a:pt x="296" y="1"/>
                  </a:lnTo>
                  <a:lnTo>
                    <a:pt x="301" y="0"/>
                  </a:lnTo>
                  <a:lnTo>
                    <a:pt x="303" y="7"/>
                  </a:lnTo>
                  <a:lnTo>
                    <a:pt x="305" y="15"/>
                  </a:lnTo>
                  <a:lnTo>
                    <a:pt x="304" y="22"/>
                  </a:lnTo>
                  <a:lnTo>
                    <a:pt x="303" y="26"/>
                  </a:lnTo>
                  <a:lnTo>
                    <a:pt x="303" y="30"/>
                  </a:lnTo>
                  <a:lnTo>
                    <a:pt x="308" y="35"/>
                  </a:lnTo>
                  <a:lnTo>
                    <a:pt x="309" y="39"/>
                  </a:lnTo>
                  <a:lnTo>
                    <a:pt x="312" y="44"/>
                  </a:lnTo>
                  <a:lnTo>
                    <a:pt x="313" y="50"/>
                  </a:lnTo>
                  <a:lnTo>
                    <a:pt x="313" y="55"/>
                  </a:lnTo>
                  <a:lnTo>
                    <a:pt x="315" y="62"/>
                  </a:lnTo>
                  <a:lnTo>
                    <a:pt x="326" y="81"/>
                  </a:lnTo>
                  <a:lnTo>
                    <a:pt x="330" y="89"/>
                  </a:lnTo>
                  <a:lnTo>
                    <a:pt x="332" y="98"/>
                  </a:lnTo>
                  <a:lnTo>
                    <a:pt x="334" y="112"/>
                  </a:lnTo>
                  <a:lnTo>
                    <a:pt x="335" y="124"/>
                  </a:lnTo>
                  <a:lnTo>
                    <a:pt x="335" y="132"/>
                  </a:lnTo>
                  <a:lnTo>
                    <a:pt x="338" y="136"/>
                  </a:lnTo>
                  <a:lnTo>
                    <a:pt x="343" y="143"/>
                  </a:lnTo>
                  <a:lnTo>
                    <a:pt x="359" y="156"/>
                  </a:lnTo>
                  <a:lnTo>
                    <a:pt x="365" y="163"/>
                  </a:lnTo>
                  <a:lnTo>
                    <a:pt x="365" y="167"/>
                  </a:lnTo>
                  <a:lnTo>
                    <a:pt x="360" y="170"/>
                  </a:lnTo>
                  <a:lnTo>
                    <a:pt x="352" y="171"/>
                  </a:lnTo>
                  <a:lnTo>
                    <a:pt x="326" y="171"/>
                  </a:lnTo>
                  <a:lnTo>
                    <a:pt x="317" y="174"/>
                  </a:lnTo>
                  <a:lnTo>
                    <a:pt x="312" y="178"/>
                  </a:lnTo>
                  <a:lnTo>
                    <a:pt x="304" y="191"/>
                  </a:lnTo>
                  <a:lnTo>
                    <a:pt x="301" y="201"/>
                  </a:lnTo>
                  <a:lnTo>
                    <a:pt x="299" y="214"/>
                  </a:lnTo>
                  <a:lnTo>
                    <a:pt x="297" y="229"/>
                  </a:lnTo>
                  <a:lnTo>
                    <a:pt x="296" y="239"/>
                  </a:lnTo>
                  <a:lnTo>
                    <a:pt x="297" y="247"/>
                  </a:lnTo>
                  <a:lnTo>
                    <a:pt x="303" y="256"/>
                  </a:lnTo>
                  <a:lnTo>
                    <a:pt x="307" y="267"/>
                  </a:lnTo>
                  <a:lnTo>
                    <a:pt x="308" y="276"/>
                  </a:lnTo>
                  <a:lnTo>
                    <a:pt x="307" y="279"/>
                  </a:lnTo>
                  <a:lnTo>
                    <a:pt x="303" y="278"/>
                  </a:lnTo>
                  <a:lnTo>
                    <a:pt x="297" y="274"/>
                  </a:lnTo>
                  <a:lnTo>
                    <a:pt x="291" y="268"/>
                  </a:lnTo>
                  <a:lnTo>
                    <a:pt x="285" y="263"/>
                  </a:lnTo>
                  <a:lnTo>
                    <a:pt x="280" y="260"/>
                  </a:lnTo>
                  <a:lnTo>
                    <a:pt x="276" y="259"/>
                  </a:lnTo>
                  <a:lnTo>
                    <a:pt x="274" y="263"/>
                  </a:lnTo>
                  <a:lnTo>
                    <a:pt x="274" y="272"/>
                  </a:lnTo>
                  <a:lnTo>
                    <a:pt x="277" y="282"/>
                  </a:lnTo>
                  <a:lnTo>
                    <a:pt x="278" y="291"/>
                  </a:lnTo>
                  <a:lnTo>
                    <a:pt x="280" y="296"/>
                  </a:lnTo>
                  <a:lnTo>
                    <a:pt x="280" y="298"/>
                  </a:lnTo>
                  <a:lnTo>
                    <a:pt x="281" y="299"/>
                  </a:lnTo>
                  <a:lnTo>
                    <a:pt x="284" y="300"/>
                  </a:lnTo>
                  <a:lnTo>
                    <a:pt x="289" y="306"/>
                  </a:lnTo>
                  <a:lnTo>
                    <a:pt x="291" y="309"/>
                  </a:lnTo>
                  <a:lnTo>
                    <a:pt x="292" y="313"/>
                  </a:lnTo>
                  <a:lnTo>
                    <a:pt x="292" y="317"/>
                  </a:lnTo>
                  <a:lnTo>
                    <a:pt x="291" y="318"/>
                  </a:lnTo>
                  <a:lnTo>
                    <a:pt x="287" y="318"/>
                  </a:lnTo>
                  <a:lnTo>
                    <a:pt x="282" y="317"/>
                  </a:lnTo>
                  <a:lnTo>
                    <a:pt x="274" y="317"/>
                  </a:lnTo>
                  <a:lnTo>
                    <a:pt x="272" y="318"/>
                  </a:lnTo>
                  <a:lnTo>
                    <a:pt x="270" y="319"/>
                  </a:lnTo>
                  <a:lnTo>
                    <a:pt x="272" y="322"/>
                  </a:lnTo>
                  <a:lnTo>
                    <a:pt x="272" y="325"/>
                  </a:lnTo>
                  <a:lnTo>
                    <a:pt x="274" y="326"/>
                  </a:lnTo>
                  <a:lnTo>
                    <a:pt x="277" y="331"/>
                  </a:lnTo>
                  <a:lnTo>
                    <a:pt x="277" y="334"/>
                  </a:lnTo>
                  <a:lnTo>
                    <a:pt x="268" y="334"/>
                  </a:lnTo>
                  <a:lnTo>
                    <a:pt x="265" y="336"/>
                  </a:lnTo>
                  <a:lnTo>
                    <a:pt x="264" y="337"/>
                  </a:lnTo>
                  <a:lnTo>
                    <a:pt x="268" y="345"/>
                  </a:lnTo>
                  <a:lnTo>
                    <a:pt x="269" y="349"/>
                  </a:lnTo>
                  <a:lnTo>
                    <a:pt x="272" y="352"/>
                  </a:lnTo>
                  <a:lnTo>
                    <a:pt x="272" y="356"/>
                  </a:lnTo>
                  <a:lnTo>
                    <a:pt x="274" y="361"/>
                  </a:lnTo>
                  <a:lnTo>
                    <a:pt x="281" y="368"/>
                  </a:lnTo>
                  <a:lnTo>
                    <a:pt x="289" y="375"/>
                  </a:lnTo>
                  <a:lnTo>
                    <a:pt x="304" y="389"/>
                  </a:lnTo>
                  <a:lnTo>
                    <a:pt x="309" y="400"/>
                  </a:lnTo>
                  <a:lnTo>
                    <a:pt x="315" y="412"/>
                  </a:lnTo>
                  <a:lnTo>
                    <a:pt x="321" y="433"/>
                  </a:lnTo>
                  <a:lnTo>
                    <a:pt x="321" y="437"/>
                  </a:lnTo>
                  <a:lnTo>
                    <a:pt x="335" y="450"/>
                  </a:lnTo>
                  <a:lnTo>
                    <a:pt x="340" y="453"/>
                  </a:lnTo>
                  <a:lnTo>
                    <a:pt x="347" y="453"/>
                  </a:lnTo>
                  <a:lnTo>
                    <a:pt x="354" y="451"/>
                  </a:lnTo>
                  <a:lnTo>
                    <a:pt x="359" y="450"/>
                  </a:lnTo>
                  <a:lnTo>
                    <a:pt x="360" y="449"/>
                  </a:lnTo>
                  <a:lnTo>
                    <a:pt x="360" y="447"/>
                  </a:lnTo>
                  <a:lnTo>
                    <a:pt x="359" y="446"/>
                  </a:lnTo>
                  <a:lnTo>
                    <a:pt x="358" y="443"/>
                  </a:lnTo>
                  <a:lnTo>
                    <a:pt x="356" y="442"/>
                  </a:lnTo>
                  <a:lnTo>
                    <a:pt x="356" y="437"/>
                  </a:lnTo>
                  <a:lnTo>
                    <a:pt x="359" y="433"/>
                  </a:lnTo>
                  <a:lnTo>
                    <a:pt x="367" y="428"/>
                  </a:lnTo>
                  <a:lnTo>
                    <a:pt x="375" y="427"/>
                  </a:lnTo>
                  <a:lnTo>
                    <a:pt x="381" y="428"/>
                  </a:lnTo>
                  <a:lnTo>
                    <a:pt x="385" y="433"/>
                  </a:lnTo>
                  <a:lnTo>
                    <a:pt x="389" y="439"/>
                  </a:lnTo>
                  <a:lnTo>
                    <a:pt x="391" y="446"/>
                  </a:lnTo>
                  <a:lnTo>
                    <a:pt x="397" y="451"/>
                  </a:lnTo>
                  <a:lnTo>
                    <a:pt x="389" y="457"/>
                  </a:lnTo>
                  <a:lnTo>
                    <a:pt x="386" y="458"/>
                  </a:lnTo>
                  <a:lnTo>
                    <a:pt x="385" y="461"/>
                  </a:lnTo>
                  <a:lnTo>
                    <a:pt x="379" y="469"/>
                  </a:lnTo>
                  <a:lnTo>
                    <a:pt x="374" y="480"/>
                  </a:lnTo>
                  <a:lnTo>
                    <a:pt x="367" y="490"/>
                  </a:lnTo>
                  <a:lnTo>
                    <a:pt x="359" y="497"/>
                  </a:lnTo>
                  <a:lnTo>
                    <a:pt x="351" y="503"/>
                  </a:lnTo>
                  <a:lnTo>
                    <a:pt x="346" y="508"/>
                  </a:lnTo>
                  <a:lnTo>
                    <a:pt x="344" y="513"/>
                  </a:lnTo>
                  <a:lnTo>
                    <a:pt x="347" y="519"/>
                  </a:lnTo>
                  <a:lnTo>
                    <a:pt x="352" y="527"/>
                  </a:lnTo>
                  <a:lnTo>
                    <a:pt x="358" y="538"/>
                  </a:lnTo>
                  <a:lnTo>
                    <a:pt x="365" y="550"/>
                  </a:lnTo>
                  <a:lnTo>
                    <a:pt x="369" y="559"/>
                  </a:lnTo>
                  <a:lnTo>
                    <a:pt x="370" y="566"/>
                  </a:lnTo>
                  <a:lnTo>
                    <a:pt x="369" y="575"/>
                  </a:lnTo>
                  <a:lnTo>
                    <a:pt x="365" y="586"/>
                  </a:lnTo>
                  <a:lnTo>
                    <a:pt x="356" y="594"/>
                  </a:lnTo>
                  <a:lnTo>
                    <a:pt x="347" y="598"/>
                  </a:lnTo>
                  <a:lnTo>
                    <a:pt x="331" y="606"/>
                  </a:lnTo>
                  <a:lnTo>
                    <a:pt x="327" y="612"/>
                  </a:lnTo>
                  <a:lnTo>
                    <a:pt x="328" y="618"/>
                  </a:lnTo>
                  <a:lnTo>
                    <a:pt x="335" y="627"/>
                  </a:lnTo>
                  <a:lnTo>
                    <a:pt x="343" y="631"/>
                  </a:lnTo>
                  <a:lnTo>
                    <a:pt x="350" y="633"/>
                  </a:lnTo>
                  <a:lnTo>
                    <a:pt x="354" y="631"/>
                  </a:lnTo>
                  <a:lnTo>
                    <a:pt x="359" y="627"/>
                  </a:lnTo>
                  <a:lnTo>
                    <a:pt x="363" y="623"/>
                  </a:lnTo>
                  <a:lnTo>
                    <a:pt x="371" y="623"/>
                  </a:lnTo>
                  <a:lnTo>
                    <a:pt x="378" y="628"/>
                  </a:lnTo>
                  <a:lnTo>
                    <a:pt x="381" y="635"/>
                  </a:lnTo>
                  <a:lnTo>
                    <a:pt x="382" y="643"/>
                  </a:lnTo>
                  <a:lnTo>
                    <a:pt x="383" y="649"/>
                  </a:lnTo>
                  <a:lnTo>
                    <a:pt x="381" y="658"/>
                  </a:lnTo>
                  <a:lnTo>
                    <a:pt x="373" y="666"/>
                  </a:lnTo>
                  <a:lnTo>
                    <a:pt x="363" y="672"/>
                  </a:lnTo>
                  <a:lnTo>
                    <a:pt x="360" y="675"/>
                  </a:lnTo>
                  <a:lnTo>
                    <a:pt x="358" y="680"/>
                  </a:lnTo>
                  <a:lnTo>
                    <a:pt x="358" y="683"/>
                  </a:lnTo>
                  <a:lnTo>
                    <a:pt x="359" y="686"/>
                  </a:lnTo>
                  <a:lnTo>
                    <a:pt x="359" y="693"/>
                  </a:lnTo>
                  <a:lnTo>
                    <a:pt x="356" y="697"/>
                  </a:lnTo>
                  <a:lnTo>
                    <a:pt x="338" y="706"/>
                  </a:lnTo>
                  <a:lnTo>
                    <a:pt x="334" y="702"/>
                  </a:lnTo>
                  <a:lnTo>
                    <a:pt x="330" y="697"/>
                  </a:lnTo>
                  <a:lnTo>
                    <a:pt x="317" y="684"/>
                  </a:lnTo>
                  <a:lnTo>
                    <a:pt x="311" y="679"/>
                  </a:lnTo>
                  <a:lnTo>
                    <a:pt x="303" y="674"/>
                  </a:lnTo>
                  <a:lnTo>
                    <a:pt x="297" y="668"/>
                  </a:lnTo>
                  <a:lnTo>
                    <a:pt x="295" y="664"/>
                  </a:lnTo>
                  <a:lnTo>
                    <a:pt x="293" y="658"/>
                  </a:lnTo>
                  <a:lnTo>
                    <a:pt x="291" y="647"/>
                  </a:lnTo>
                  <a:lnTo>
                    <a:pt x="287" y="635"/>
                  </a:lnTo>
                  <a:lnTo>
                    <a:pt x="284" y="623"/>
                  </a:lnTo>
                  <a:lnTo>
                    <a:pt x="282" y="614"/>
                  </a:lnTo>
                  <a:lnTo>
                    <a:pt x="280" y="609"/>
                  </a:lnTo>
                  <a:lnTo>
                    <a:pt x="274" y="606"/>
                  </a:lnTo>
                  <a:lnTo>
                    <a:pt x="268" y="604"/>
                  </a:lnTo>
                  <a:lnTo>
                    <a:pt x="261" y="602"/>
                  </a:lnTo>
                  <a:lnTo>
                    <a:pt x="258" y="601"/>
                  </a:lnTo>
                  <a:lnTo>
                    <a:pt x="258" y="598"/>
                  </a:lnTo>
                  <a:lnTo>
                    <a:pt x="260" y="596"/>
                  </a:lnTo>
                  <a:lnTo>
                    <a:pt x="265" y="590"/>
                  </a:lnTo>
                  <a:lnTo>
                    <a:pt x="270" y="587"/>
                  </a:lnTo>
                  <a:lnTo>
                    <a:pt x="272" y="585"/>
                  </a:lnTo>
                  <a:lnTo>
                    <a:pt x="269" y="574"/>
                  </a:lnTo>
                  <a:lnTo>
                    <a:pt x="266" y="569"/>
                  </a:lnTo>
                  <a:lnTo>
                    <a:pt x="268" y="565"/>
                  </a:lnTo>
                  <a:lnTo>
                    <a:pt x="274" y="558"/>
                  </a:lnTo>
                  <a:lnTo>
                    <a:pt x="276" y="555"/>
                  </a:lnTo>
                  <a:lnTo>
                    <a:pt x="276" y="548"/>
                  </a:lnTo>
                  <a:lnTo>
                    <a:pt x="273" y="544"/>
                  </a:lnTo>
                  <a:lnTo>
                    <a:pt x="269" y="536"/>
                  </a:lnTo>
                  <a:lnTo>
                    <a:pt x="269" y="528"/>
                  </a:lnTo>
                  <a:lnTo>
                    <a:pt x="270" y="519"/>
                  </a:lnTo>
                  <a:lnTo>
                    <a:pt x="269" y="509"/>
                  </a:lnTo>
                  <a:lnTo>
                    <a:pt x="258" y="488"/>
                  </a:lnTo>
                  <a:lnTo>
                    <a:pt x="252" y="481"/>
                  </a:lnTo>
                  <a:lnTo>
                    <a:pt x="246" y="474"/>
                  </a:lnTo>
                  <a:lnTo>
                    <a:pt x="244" y="465"/>
                  </a:lnTo>
                  <a:lnTo>
                    <a:pt x="242" y="454"/>
                  </a:lnTo>
                  <a:lnTo>
                    <a:pt x="239" y="443"/>
                  </a:lnTo>
                  <a:lnTo>
                    <a:pt x="237" y="434"/>
                  </a:lnTo>
                  <a:lnTo>
                    <a:pt x="235" y="423"/>
                  </a:lnTo>
                  <a:lnTo>
                    <a:pt x="233" y="415"/>
                  </a:lnTo>
                  <a:lnTo>
                    <a:pt x="225" y="399"/>
                  </a:lnTo>
                  <a:lnTo>
                    <a:pt x="222" y="392"/>
                  </a:lnTo>
                  <a:lnTo>
                    <a:pt x="222" y="388"/>
                  </a:lnTo>
                  <a:lnTo>
                    <a:pt x="221" y="385"/>
                  </a:lnTo>
                  <a:lnTo>
                    <a:pt x="219" y="384"/>
                  </a:lnTo>
                  <a:lnTo>
                    <a:pt x="218" y="381"/>
                  </a:lnTo>
                  <a:lnTo>
                    <a:pt x="215" y="380"/>
                  </a:lnTo>
                  <a:lnTo>
                    <a:pt x="214" y="377"/>
                  </a:lnTo>
                  <a:lnTo>
                    <a:pt x="213" y="373"/>
                  </a:lnTo>
                  <a:lnTo>
                    <a:pt x="211" y="365"/>
                  </a:lnTo>
                  <a:lnTo>
                    <a:pt x="213" y="353"/>
                  </a:lnTo>
                  <a:lnTo>
                    <a:pt x="214" y="340"/>
                  </a:lnTo>
                  <a:lnTo>
                    <a:pt x="215" y="327"/>
                  </a:lnTo>
                  <a:lnTo>
                    <a:pt x="215" y="318"/>
                  </a:lnTo>
                  <a:lnTo>
                    <a:pt x="213" y="315"/>
                  </a:lnTo>
                  <a:lnTo>
                    <a:pt x="210" y="314"/>
                  </a:lnTo>
                  <a:lnTo>
                    <a:pt x="209" y="315"/>
                  </a:lnTo>
                  <a:lnTo>
                    <a:pt x="206" y="315"/>
                  </a:lnTo>
                  <a:lnTo>
                    <a:pt x="202" y="311"/>
                  </a:lnTo>
                  <a:lnTo>
                    <a:pt x="191" y="295"/>
                  </a:lnTo>
                  <a:lnTo>
                    <a:pt x="186" y="292"/>
                  </a:lnTo>
                  <a:lnTo>
                    <a:pt x="180" y="292"/>
                  </a:lnTo>
                  <a:lnTo>
                    <a:pt x="179" y="290"/>
                  </a:lnTo>
                  <a:lnTo>
                    <a:pt x="179" y="287"/>
                  </a:lnTo>
                  <a:lnTo>
                    <a:pt x="174" y="276"/>
                  </a:lnTo>
                  <a:lnTo>
                    <a:pt x="171" y="274"/>
                  </a:lnTo>
                  <a:lnTo>
                    <a:pt x="162" y="268"/>
                  </a:lnTo>
                  <a:lnTo>
                    <a:pt x="153" y="261"/>
                  </a:lnTo>
                  <a:lnTo>
                    <a:pt x="148" y="253"/>
                  </a:lnTo>
                  <a:lnTo>
                    <a:pt x="147" y="248"/>
                  </a:lnTo>
                  <a:lnTo>
                    <a:pt x="147" y="244"/>
                  </a:lnTo>
                  <a:lnTo>
                    <a:pt x="152" y="236"/>
                  </a:lnTo>
                  <a:lnTo>
                    <a:pt x="153" y="234"/>
                  </a:lnTo>
                  <a:lnTo>
                    <a:pt x="152" y="232"/>
                  </a:lnTo>
                  <a:lnTo>
                    <a:pt x="149" y="229"/>
                  </a:lnTo>
                  <a:lnTo>
                    <a:pt x="147" y="229"/>
                  </a:lnTo>
                  <a:lnTo>
                    <a:pt x="144" y="232"/>
                  </a:lnTo>
                  <a:lnTo>
                    <a:pt x="139" y="234"/>
                  </a:lnTo>
                  <a:lnTo>
                    <a:pt x="135" y="236"/>
                  </a:lnTo>
                  <a:lnTo>
                    <a:pt x="132" y="237"/>
                  </a:lnTo>
                  <a:lnTo>
                    <a:pt x="131" y="239"/>
                  </a:lnTo>
                  <a:lnTo>
                    <a:pt x="131" y="248"/>
                  </a:lnTo>
                  <a:lnTo>
                    <a:pt x="129" y="251"/>
                  </a:lnTo>
                  <a:lnTo>
                    <a:pt x="127" y="255"/>
                  </a:lnTo>
                  <a:lnTo>
                    <a:pt x="121" y="265"/>
                  </a:lnTo>
                  <a:lnTo>
                    <a:pt x="121" y="270"/>
                  </a:lnTo>
                  <a:lnTo>
                    <a:pt x="123" y="272"/>
                  </a:lnTo>
                  <a:lnTo>
                    <a:pt x="149" y="299"/>
                  </a:lnTo>
                  <a:lnTo>
                    <a:pt x="153" y="300"/>
                  </a:lnTo>
                  <a:lnTo>
                    <a:pt x="159" y="303"/>
                  </a:lnTo>
                  <a:lnTo>
                    <a:pt x="168" y="303"/>
                  </a:lnTo>
                  <a:lnTo>
                    <a:pt x="168" y="306"/>
                  </a:lnTo>
                  <a:lnTo>
                    <a:pt x="166" y="309"/>
                  </a:lnTo>
                  <a:lnTo>
                    <a:pt x="160" y="311"/>
                  </a:lnTo>
                  <a:lnTo>
                    <a:pt x="159" y="313"/>
                  </a:lnTo>
                  <a:lnTo>
                    <a:pt x="157" y="315"/>
                  </a:lnTo>
                  <a:lnTo>
                    <a:pt x="157" y="321"/>
                  </a:lnTo>
                  <a:lnTo>
                    <a:pt x="155" y="319"/>
                  </a:lnTo>
                  <a:lnTo>
                    <a:pt x="152" y="319"/>
                  </a:lnTo>
                  <a:lnTo>
                    <a:pt x="149" y="318"/>
                  </a:lnTo>
                  <a:lnTo>
                    <a:pt x="148" y="318"/>
                  </a:lnTo>
                  <a:lnTo>
                    <a:pt x="145" y="317"/>
                  </a:lnTo>
                  <a:lnTo>
                    <a:pt x="143" y="311"/>
                  </a:lnTo>
                  <a:lnTo>
                    <a:pt x="141" y="310"/>
                  </a:lnTo>
                  <a:lnTo>
                    <a:pt x="139" y="309"/>
                  </a:lnTo>
                  <a:lnTo>
                    <a:pt x="136" y="309"/>
                  </a:lnTo>
                  <a:lnTo>
                    <a:pt x="135" y="310"/>
                  </a:lnTo>
                  <a:lnTo>
                    <a:pt x="132" y="311"/>
                  </a:lnTo>
                  <a:lnTo>
                    <a:pt x="129" y="311"/>
                  </a:lnTo>
                  <a:lnTo>
                    <a:pt x="128" y="310"/>
                  </a:lnTo>
                  <a:lnTo>
                    <a:pt x="128" y="302"/>
                  </a:lnTo>
                  <a:lnTo>
                    <a:pt x="129" y="299"/>
                  </a:lnTo>
                  <a:lnTo>
                    <a:pt x="129" y="296"/>
                  </a:lnTo>
                  <a:lnTo>
                    <a:pt x="127" y="291"/>
                  </a:lnTo>
                  <a:lnTo>
                    <a:pt x="116" y="286"/>
                  </a:lnTo>
                  <a:lnTo>
                    <a:pt x="102" y="283"/>
                  </a:lnTo>
                  <a:lnTo>
                    <a:pt x="98" y="283"/>
                  </a:lnTo>
                  <a:lnTo>
                    <a:pt x="93" y="286"/>
                  </a:lnTo>
                  <a:lnTo>
                    <a:pt x="89" y="287"/>
                  </a:lnTo>
                  <a:lnTo>
                    <a:pt x="88" y="288"/>
                  </a:lnTo>
                  <a:lnTo>
                    <a:pt x="84" y="288"/>
                  </a:lnTo>
                  <a:lnTo>
                    <a:pt x="84" y="283"/>
                  </a:lnTo>
                  <a:lnTo>
                    <a:pt x="81" y="270"/>
                  </a:lnTo>
                  <a:lnTo>
                    <a:pt x="77" y="265"/>
                  </a:lnTo>
                  <a:lnTo>
                    <a:pt x="74" y="264"/>
                  </a:lnTo>
                  <a:lnTo>
                    <a:pt x="71" y="259"/>
                  </a:lnTo>
                  <a:lnTo>
                    <a:pt x="71" y="256"/>
                  </a:lnTo>
                  <a:lnTo>
                    <a:pt x="67" y="248"/>
                  </a:lnTo>
                  <a:lnTo>
                    <a:pt x="66" y="247"/>
                  </a:lnTo>
                  <a:lnTo>
                    <a:pt x="46" y="247"/>
                  </a:lnTo>
                  <a:lnTo>
                    <a:pt x="45" y="244"/>
                  </a:lnTo>
                  <a:lnTo>
                    <a:pt x="42" y="241"/>
                  </a:lnTo>
                  <a:lnTo>
                    <a:pt x="39" y="240"/>
                  </a:lnTo>
                  <a:lnTo>
                    <a:pt x="34" y="240"/>
                  </a:lnTo>
                  <a:lnTo>
                    <a:pt x="32" y="239"/>
                  </a:lnTo>
                  <a:lnTo>
                    <a:pt x="30" y="237"/>
                  </a:lnTo>
                  <a:lnTo>
                    <a:pt x="28" y="236"/>
                  </a:lnTo>
                  <a:lnTo>
                    <a:pt x="28" y="232"/>
                  </a:lnTo>
                  <a:lnTo>
                    <a:pt x="30" y="226"/>
                  </a:lnTo>
                  <a:lnTo>
                    <a:pt x="30" y="221"/>
                  </a:lnTo>
                  <a:lnTo>
                    <a:pt x="31" y="218"/>
                  </a:lnTo>
                  <a:lnTo>
                    <a:pt x="30" y="216"/>
                  </a:lnTo>
                  <a:lnTo>
                    <a:pt x="28" y="214"/>
                  </a:lnTo>
                  <a:lnTo>
                    <a:pt x="26" y="213"/>
                  </a:lnTo>
                  <a:lnTo>
                    <a:pt x="10" y="210"/>
                  </a:lnTo>
                  <a:lnTo>
                    <a:pt x="3" y="205"/>
                  </a:lnTo>
                  <a:lnTo>
                    <a:pt x="0" y="195"/>
                  </a:lnTo>
                  <a:lnTo>
                    <a:pt x="2" y="187"/>
                  </a:lnTo>
                  <a:lnTo>
                    <a:pt x="6" y="179"/>
                  </a:lnTo>
                  <a:lnTo>
                    <a:pt x="11" y="177"/>
                  </a:lnTo>
                  <a:lnTo>
                    <a:pt x="18" y="174"/>
                  </a:lnTo>
                  <a:lnTo>
                    <a:pt x="24" y="174"/>
                  </a:lnTo>
                  <a:lnTo>
                    <a:pt x="30" y="171"/>
                  </a:lnTo>
                  <a:lnTo>
                    <a:pt x="31" y="168"/>
                  </a:lnTo>
                  <a:lnTo>
                    <a:pt x="30" y="166"/>
                  </a:lnTo>
                  <a:lnTo>
                    <a:pt x="28" y="164"/>
                  </a:lnTo>
                  <a:lnTo>
                    <a:pt x="26" y="163"/>
                  </a:lnTo>
                  <a:lnTo>
                    <a:pt x="24" y="160"/>
                  </a:lnTo>
                  <a:lnTo>
                    <a:pt x="24" y="158"/>
                  </a:lnTo>
                  <a:lnTo>
                    <a:pt x="27" y="155"/>
                  </a:lnTo>
                  <a:lnTo>
                    <a:pt x="32" y="152"/>
                  </a:lnTo>
                  <a:lnTo>
                    <a:pt x="41" y="151"/>
                  </a:lnTo>
                  <a:lnTo>
                    <a:pt x="46" y="148"/>
                  </a:lnTo>
                  <a:lnTo>
                    <a:pt x="50" y="144"/>
                  </a:lnTo>
                  <a:lnTo>
                    <a:pt x="54" y="139"/>
                  </a:lnTo>
                  <a:lnTo>
                    <a:pt x="59" y="132"/>
                  </a:lnTo>
                  <a:lnTo>
                    <a:pt x="66" y="123"/>
                  </a:lnTo>
                  <a:lnTo>
                    <a:pt x="71" y="117"/>
                  </a:lnTo>
                  <a:lnTo>
                    <a:pt x="77" y="115"/>
                  </a:lnTo>
                  <a:lnTo>
                    <a:pt x="88" y="112"/>
                  </a:lnTo>
                  <a:lnTo>
                    <a:pt x="90" y="104"/>
                  </a:lnTo>
                  <a:lnTo>
                    <a:pt x="93" y="98"/>
                  </a:lnTo>
                  <a:lnTo>
                    <a:pt x="96" y="96"/>
                  </a:lnTo>
                  <a:lnTo>
                    <a:pt x="100" y="94"/>
                  </a:lnTo>
                  <a:lnTo>
                    <a:pt x="105" y="94"/>
                  </a:lnTo>
                  <a:lnTo>
                    <a:pt x="112" y="93"/>
                  </a:lnTo>
                  <a:lnTo>
                    <a:pt x="116" y="92"/>
                  </a:lnTo>
                  <a:lnTo>
                    <a:pt x="118" y="90"/>
                  </a:lnTo>
                  <a:lnTo>
                    <a:pt x="127" y="88"/>
                  </a:lnTo>
                  <a:lnTo>
                    <a:pt x="137" y="85"/>
                  </a:lnTo>
                  <a:lnTo>
                    <a:pt x="143" y="85"/>
                  </a:lnTo>
                  <a:lnTo>
                    <a:pt x="144" y="88"/>
                  </a:lnTo>
                  <a:lnTo>
                    <a:pt x="144" y="90"/>
                  </a:lnTo>
                  <a:lnTo>
                    <a:pt x="145" y="98"/>
                  </a:lnTo>
                  <a:lnTo>
                    <a:pt x="149" y="109"/>
                  </a:lnTo>
                  <a:lnTo>
                    <a:pt x="155" y="120"/>
                  </a:lnTo>
                  <a:lnTo>
                    <a:pt x="162" y="127"/>
                  </a:lnTo>
                  <a:lnTo>
                    <a:pt x="168" y="127"/>
                  </a:lnTo>
                  <a:lnTo>
                    <a:pt x="175" y="120"/>
                  </a:lnTo>
                  <a:lnTo>
                    <a:pt x="176" y="116"/>
                  </a:lnTo>
                  <a:lnTo>
                    <a:pt x="184" y="108"/>
                  </a:lnTo>
                  <a:lnTo>
                    <a:pt x="192" y="108"/>
                  </a:lnTo>
                  <a:lnTo>
                    <a:pt x="195" y="106"/>
                  </a:lnTo>
                  <a:lnTo>
                    <a:pt x="196" y="105"/>
                  </a:lnTo>
                  <a:lnTo>
                    <a:pt x="198" y="102"/>
                  </a:lnTo>
                  <a:lnTo>
                    <a:pt x="199" y="101"/>
                  </a:lnTo>
                  <a:lnTo>
                    <a:pt x="202" y="100"/>
                  </a:lnTo>
                  <a:lnTo>
                    <a:pt x="206" y="100"/>
                  </a:lnTo>
                  <a:lnTo>
                    <a:pt x="210" y="101"/>
                  </a:lnTo>
                  <a:lnTo>
                    <a:pt x="211" y="101"/>
                  </a:lnTo>
                  <a:lnTo>
                    <a:pt x="214" y="102"/>
                  </a:lnTo>
                  <a:lnTo>
                    <a:pt x="215" y="104"/>
                  </a:lnTo>
                  <a:lnTo>
                    <a:pt x="218" y="104"/>
                  </a:lnTo>
                  <a:lnTo>
                    <a:pt x="221" y="105"/>
                  </a:lnTo>
                  <a:lnTo>
                    <a:pt x="225" y="104"/>
                  </a:lnTo>
                  <a:lnTo>
                    <a:pt x="233" y="97"/>
                  </a:lnTo>
                  <a:lnTo>
                    <a:pt x="238" y="86"/>
                  </a:lnTo>
                  <a:lnTo>
                    <a:pt x="245" y="66"/>
                  </a:lnTo>
                  <a:lnTo>
                    <a:pt x="245" y="63"/>
                  </a:lnTo>
                  <a:lnTo>
                    <a:pt x="244" y="61"/>
                  </a:lnTo>
                  <a:lnTo>
                    <a:pt x="244" y="58"/>
                  </a:lnTo>
                  <a:lnTo>
                    <a:pt x="242" y="55"/>
                  </a:lnTo>
                  <a:lnTo>
                    <a:pt x="241" y="54"/>
                  </a:lnTo>
                  <a:lnTo>
                    <a:pt x="241" y="49"/>
                  </a:lnTo>
                  <a:lnTo>
                    <a:pt x="244" y="46"/>
                  </a:lnTo>
                  <a:lnTo>
                    <a:pt x="249" y="39"/>
                  </a:lnTo>
                  <a:lnTo>
                    <a:pt x="253" y="31"/>
                  </a:lnTo>
                  <a:lnTo>
                    <a:pt x="254" y="22"/>
                  </a:lnTo>
                  <a:lnTo>
                    <a:pt x="254" y="14"/>
                  </a:lnTo>
                  <a:lnTo>
                    <a:pt x="257" y="5"/>
                  </a:lnTo>
                  <a:lnTo>
                    <a:pt x="260" y="1"/>
                  </a:lnTo>
                  <a:lnTo>
                    <a:pt x="26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3" name="Freeform 101">
              <a:extLst>
                <a:ext uri="{FF2B5EF4-FFF2-40B4-BE49-F238E27FC236}">
                  <a16:creationId xmlns:a16="http://schemas.microsoft.com/office/drawing/2014/main" id="{C124063A-FD0F-A414-D216-4112205B8D1F}"/>
                </a:ext>
              </a:extLst>
            </p:cNvPr>
            <p:cNvSpPr>
              <a:spLocks/>
            </p:cNvSpPr>
            <p:nvPr/>
          </p:nvSpPr>
          <p:spPr bwMode="auto">
            <a:xfrm>
              <a:off x="6364705" y="3408250"/>
              <a:ext cx="1013710" cy="1597211"/>
            </a:xfrm>
            <a:custGeom>
              <a:avLst/>
              <a:gdLst/>
              <a:ahLst/>
              <a:cxnLst>
                <a:cxn ang="0">
                  <a:pos x="255" y="39"/>
                </a:cxn>
                <a:cxn ang="0">
                  <a:pos x="256" y="82"/>
                </a:cxn>
                <a:cxn ang="0">
                  <a:pos x="306" y="65"/>
                </a:cxn>
                <a:cxn ang="0">
                  <a:pos x="314" y="100"/>
                </a:cxn>
                <a:cxn ang="0">
                  <a:pos x="286" y="125"/>
                </a:cxn>
                <a:cxn ang="0">
                  <a:pos x="232" y="209"/>
                </a:cxn>
                <a:cxn ang="0">
                  <a:pos x="238" y="308"/>
                </a:cxn>
                <a:cxn ang="0">
                  <a:pos x="234" y="428"/>
                </a:cxn>
                <a:cxn ang="0">
                  <a:pos x="221" y="524"/>
                </a:cxn>
                <a:cxn ang="0">
                  <a:pos x="243" y="556"/>
                </a:cxn>
                <a:cxn ang="0">
                  <a:pos x="289" y="555"/>
                </a:cxn>
                <a:cxn ang="0">
                  <a:pos x="316" y="548"/>
                </a:cxn>
                <a:cxn ang="0">
                  <a:pos x="344" y="550"/>
                </a:cxn>
                <a:cxn ang="0">
                  <a:pos x="353" y="547"/>
                </a:cxn>
                <a:cxn ang="0">
                  <a:pos x="338" y="505"/>
                </a:cxn>
                <a:cxn ang="0">
                  <a:pos x="380" y="488"/>
                </a:cxn>
                <a:cxn ang="0">
                  <a:pos x="458" y="494"/>
                </a:cxn>
                <a:cxn ang="0">
                  <a:pos x="472" y="524"/>
                </a:cxn>
                <a:cxn ang="0">
                  <a:pos x="505" y="556"/>
                </a:cxn>
                <a:cxn ang="0">
                  <a:pos x="537" y="639"/>
                </a:cxn>
                <a:cxn ang="0">
                  <a:pos x="607" y="744"/>
                </a:cxn>
                <a:cxn ang="0">
                  <a:pos x="610" y="837"/>
                </a:cxn>
                <a:cxn ang="0">
                  <a:pos x="575" y="806"/>
                </a:cxn>
                <a:cxn ang="0">
                  <a:pos x="550" y="829"/>
                </a:cxn>
                <a:cxn ang="0">
                  <a:pos x="551" y="846"/>
                </a:cxn>
                <a:cxn ang="0">
                  <a:pos x="574" y="881"/>
                </a:cxn>
                <a:cxn ang="0">
                  <a:pos x="552" y="932"/>
                </a:cxn>
                <a:cxn ang="0">
                  <a:pos x="485" y="969"/>
                </a:cxn>
                <a:cxn ang="0">
                  <a:pos x="474" y="913"/>
                </a:cxn>
                <a:cxn ang="0">
                  <a:pos x="447" y="881"/>
                </a:cxn>
                <a:cxn ang="0">
                  <a:pos x="383" y="901"/>
                </a:cxn>
                <a:cxn ang="0">
                  <a:pos x="324" y="901"/>
                </a:cxn>
                <a:cxn ang="0">
                  <a:pos x="291" y="911"/>
                </a:cxn>
                <a:cxn ang="0">
                  <a:pos x="259" y="878"/>
                </a:cxn>
                <a:cxn ang="0">
                  <a:pos x="220" y="827"/>
                </a:cxn>
                <a:cxn ang="0">
                  <a:pos x="240" y="771"/>
                </a:cxn>
                <a:cxn ang="0">
                  <a:pos x="256" y="722"/>
                </a:cxn>
                <a:cxn ang="0">
                  <a:pos x="269" y="703"/>
                </a:cxn>
                <a:cxn ang="0">
                  <a:pos x="269" y="660"/>
                </a:cxn>
                <a:cxn ang="0">
                  <a:pos x="239" y="645"/>
                </a:cxn>
                <a:cxn ang="0">
                  <a:pos x="204" y="691"/>
                </a:cxn>
                <a:cxn ang="0">
                  <a:pos x="150" y="699"/>
                </a:cxn>
                <a:cxn ang="0">
                  <a:pos x="122" y="703"/>
                </a:cxn>
                <a:cxn ang="0">
                  <a:pos x="117" y="664"/>
                </a:cxn>
                <a:cxn ang="0">
                  <a:pos x="119" y="618"/>
                </a:cxn>
                <a:cxn ang="0">
                  <a:pos x="121" y="595"/>
                </a:cxn>
                <a:cxn ang="0">
                  <a:pos x="98" y="581"/>
                </a:cxn>
                <a:cxn ang="0">
                  <a:pos x="51" y="577"/>
                </a:cxn>
                <a:cxn ang="0">
                  <a:pos x="52" y="533"/>
                </a:cxn>
                <a:cxn ang="0">
                  <a:pos x="18" y="517"/>
                </a:cxn>
                <a:cxn ang="0">
                  <a:pos x="28" y="482"/>
                </a:cxn>
                <a:cxn ang="0">
                  <a:pos x="1" y="463"/>
                </a:cxn>
                <a:cxn ang="0">
                  <a:pos x="2" y="415"/>
                </a:cxn>
                <a:cxn ang="0">
                  <a:pos x="36" y="362"/>
                </a:cxn>
                <a:cxn ang="0">
                  <a:pos x="80" y="310"/>
                </a:cxn>
                <a:cxn ang="0">
                  <a:pos x="106" y="255"/>
                </a:cxn>
                <a:cxn ang="0">
                  <a:pos x="68" y="207"/>
                </a:cxn>
                <a:cxn ang="0">
                  <a:pos x="59" y="171"/>
                </a:cxn>
                <a:cxn ang="0">
                  <a:pos x="56" y="98"/>
                </a:cxn>
                <a:cxn ang="0">
                  <a:pos x="95" y="78"/>
                </a:cxn>
                <a:cxn ang="0">
                  <a:pos x="129" y="54"/>
                </a:cxn>
                <a:cxn ang="0">
                  <a:pos x="160" y="50"/>
                </a:cxn>
                <a:cxn ang="0">
                  <a:pos x="184" y="4"/>
                </a:cxn>
              </a:cxnLst>
              <a:rect l="0" t="0" r="r" b="b"/>
              <a:pathLst>
                <a:path w="615" h="969">
                  <a:moveTo>
                    <a:pt x="193" y="0"/>
                  </a:moveTo>
                  <a:lnTo>
                    <a:pt x="201" y="1"/>
                  </a:lnTo>
                  <a:lnTo>
                    <a:pt x="212" y="4"/>
                  </a:lnTo>
                  <a:lnTo>
                    <a:pt x="223" y="9"/>
                  </a:lnTo>
                  <a:lnTo>
                    <a:pt x="232" y="15"/>
                  </a:lnTo>
                  <a:lnTo>
                    <a:pt x="238" y="19"/>
                  </a:lnTo>
                  <a:lnTo>
                    <a:pt x="246" y="27"/>
                  </a:lnTo>
                  <a:lnTo>
                    <a:pt x="248" y="31"/>
                  </a:lnTo>
                  <a:lnTo>
                    <a:pt x="252" y="35"/>
                  </a:lnTo>
                  <a:lnTo>
                    <a:pt x="255" y="39"/>
                  </a:lnTo>
                  <a:lnTo>
                    <a:pt x="258" y="42"/>
                  </a:lnTo>
                  <a:lnTo>
                    <a:pt x="258" y="44"/>
                  </a:lnTo>
                  <a:lnTo>
                    <a:pt x="250" y="52"/>
                  </a:lnTo>
                  <a:lnTo>
                    <a:pt x="248" y="55"/>
                  </a:lnTo>
                  <a:lnTo>
                    <a:pt x="247" y="59"/>
                  </a:lnTo>
                  <a:lnTo>
                    <a:pt x="247" y="69"/>
                  </a:lnTo>
                  <a:lnTo>
                    <a:pt x="248" y="74"/>
                  </a:lnTo>
                  <a:lnTo>
                    <a:pt x="251" y="79"/>
                  </a:lnTo>
                  <a:lnTo>
                    <a:pt x="254" y="82"/>
                  </a:lnTo>
                  <a:lnTo>
                    <a:pt x="256" y="82"/>
                  </a:lnTo>
                  <a:lnTo>
                    <a:pt x="260" y="81"/>
                  </a:lnTo>
                  <a:lnTo>
                    <a:pt x="269" y="75"/>
                  </a:lnTo>
                  <a:lnTo>
                    <a:pt x="274" y="70"/>
                  </a:lnTo>
                  <a:lnTo>
                    <a:pt x="277" y="69"/>
                  </a:lnTo>
                  <a:lnTo>
                    <a:pt x="279" y="69"/>
                  </a:lnTo>
                  <a:lnTo>
                    <a:pt x="295" y="71"/>
                  </a:lnTo>
                  <a:lnTo>
                    <a:pt x="301" y="71"/>
                  </a:lnTo>
                  <a:lnTo>
                    <a:pt x="305" y="67"/>
                  </a:lnTo>
                  <a:lnTo>
                    <a:pt x="305" y="66"/>
                  </a:lnTo>
                  <a:lnTo>
                    <a:pt x="306" y="65"/>
                  </a:lnTo>
                  <a:lnTo>
                    <a:pt x="308" y="65"/>
                  </a:lnTo>
                  <a:lnTo>
                    <a:pt x="313" y="67"/>
                  </a:lnTo>
                  <a:lnTo>
                    <a:pt x="318" y="71"/>
                  </a:lnTo>
                  <a:lnTo>
                    <a:pt x="325" y="79"/>
                  </a:lnTo>
                  <a:lnTo>
                    <a:pt x="332" y="89"/>
                  </a:lnTo>
                  <a:lnTo>
                    <a:pt x="326" y="90"/>
                  </a:lnTo>
                  <a:lnTo>
                    <a:pt x="321" y="93"/>
                  </a:lnTo>
                  <a:lnTo>
                    <a:pt x="317" y="94"/>
                  </a:lnTo>
                  <a:lnTo>
                    <a:pt x="314" y="96"/>
                  </a:lnTo>
                  <a:lnTo>
                    <a:pt x="314" y="100"/>
                  </a:lnTo>
                  <a:lnTo>
                    <a:pt x="318" y="108"/>
                  </a:lnTo>
                  <a:lnTo>
                    <a:pt x="322" y="112"/>
                  </a:lnTo>
                  <a:lnTo>
                    <a:pt x="322" y="114"/>
                  </a:lnTo>
                  <a:lnTo>
                    <a:pt x="321" y="114"/>
                  </a:lnTo>
                  <a:lnTo>
                    <a:pt x="320" y="116"/>
                  </a:lnTo>
                  <a:lnTo>
                    <a:pt x="316" y="116"/>
                  </a:lnTo>
                  <a:lnTo>
                    <a:pt x="313" y="117"/>
                  </a:lnTo>
                  <a:lnTo>
                    <a:pt x="293" y="117"/>
                  </a:lnTo>
                  <a:lnTo>
                    <a:pt x="290" y="120"/>
                  </a:lnTo>
                  <a:lnTo>
                    <a:pt x="286" y="125"/>
                  </a:lnTo>
                  <a:lnTo>
                    <a:pt x="271" y="140"/>
                  </a:lnTo>
                  <a:lnTo>
                    <a:pt x="263" y="147"/>
                  </a:lnTo>
                  <a:lnTo>
                    <a:pt x="259" y="151"/>
                  </a:lnTo>
                  <a:lnTo>
                    <a:pt x="254" y="159"/>
                  </a:lnTo>
                  <a:lnTo>
                    <a:pt x="251" y="164"/>
                  </a:lnTo>
                  <a:lnTo>
                    <a:pt x="246" y="172"/>
                  </a:lnTo>
                  <a:lnTo>
                    <a:pt x="242" y="178"/>
                  </a:lnTo>
                  <a:lnTo>
                    <a:pt x="238" y="186"/>
                  </a:lnTo>
                  <a:lnTo>
                    <a:pt x="235" y="197"/>
                  </a:lnTo>
                  <a:lnTo>
                    <a:pt x="232" y="209"/>
                  </a:lnTo>
                  <a:lnTo>
                    <a:pt x="234" y="220"/>
                  </a:lnTo>
                  <a:lnTo>
                    <a:pt x="236" y="238"/>
                  </a:lnTo>
                  <a:lnTo>
                    <a:pt x="234" y="248"/>
                  </a:lnTo>
                  <a:lnTo>
                    <a:pt x="230" y="257"/>
                  </a:lnTo>
                  <a:lnTo>
                    <a:pt x="228" y="264"/>
                  </a:lnTo>
                  <a:lnTo>
                    <a:pt x="230" y="272"/>
                  </a:lnTo>
                  <a:lnTo>
                    <a:pt x="238" y="294"/>
                  </a:lnTo>
                  <a:lnTo>
                    <a:pt x="239" y="302"/>
                  </a:lnTo>
                  <a:lnTo>
                    <a:pt x="239" y="306"/>
                  </a:lnTo>
                  <a:lnTo>
                    <a:pt x="238" y="308"/>
                  </a:lnTo>
                  <a:lnTo>
                    <a:pt x="238" y="311"/>
                  </a:lnTo>
                  <a:lnTo>
                    <a:pt x="236" y="314"/>
                  </a:lnTo>
                  <a:lnTo>
                    <a:pt x="236" y="326"/>
                  </a:lnTo>
                  <a:lnTo>
                    <a:pt x="235" y="339"/>
                  </a:lnTo>
                  <a:lnTo>
                    <a:pt x="232" y="354"/>
                  </a:lnTo>
                  <a:lnTo>
                    <a:pt x="231" y="369"/>
                  </a:lnTo>
                  <a:lnTo>
                    <a:pt x="230" y="381"/>
                  </a:lnTo>
                  <a:lnTo>
                    <a:pt x="230" y="396"/>
                  </a:lnTo>
                  <a:lnTo>
                    <a:pt x="232" y="412"/>
                  </a:lnTo>
                  <a:lnTo>
                    <a:pt x="234" y="428"/>
                  </a:lnTo>
                  <a:lnTo>
                    <a:pt x="235" y="439"/>
                  </a:lnTo>
                  <a:lnTo>
                    <a:pt x="235" y="450"/>
                  </a:lnTo>
                  <a:lnTo>
                    <a:pt x="234" y="463"/>
                  </a:lnTo>
                  <a:lnTo>
                    <a:pt x="231" y="473"/>
                  </a:lnTo>
                  <a:lnTo>
                    <a:pt x="230" y="481"/>
                  </a:lnTo>
                  <a:lnTo>
                    <a:pt x="228" y="492"/>
                  </a:lnTo>
                  <a:lnTo>
                    <a:pt x="227" y="504"/>
                  </a:lnTo>
                  <a:lnTo>
                    <a:pt x="227" y="511"/>
                  </a:lnTo>
                  <a:lnTo>
                    <a:pt x="226" y="516"/>
                  </a:lnTo>
                  <a:lnTo>
                    <a:pt x="221" y="524"/>
                  </a:lnTo>
                  <a:lnTo>
                    <a:pt x="219" y="532"/>
                  </a:lnTo>
                  <a:lnTo>
                    <a:pt x="215" y="538"/>
                  </a:lnTo>
                  <a:lnTo>
                    <a:pt x="213" y="543"/>
                  </a:lnTo>
                  <a:lnTo>
                    <a:pt x="213" y="550"/>
                  </a:lnTo>
                  <a:lnTo>
                    <a:pt x="216" y="556"/>
                  </a:lnTo>
                  <a:lnTo>
                    <a:pt x="220" y="563"/>
                  </a:lnTo>
                  <a:lnTo>
                    <a:pt x="226" y="564"/>
                  </a:lnTo>
                  <a:lnTo>
                    <a:pt x="232" y="563"/>
                  </a:lnTo>
                  <a:lnTo>
                    <a:pt x="239" y="559"/>
                  </a:lnTo>
                  <a:lnTo>
                    <a:pt x="243" y="556"/>
                  </a:lnTo>
                  <a:lnTo>
                    <a:pt x="248" y="554"/>
                  </a:lnTo>
                  <a:lnTo>
                    <a:pt x="255" y="548"/>
                  </a:lnTo>
                  <a:lnTo>
                    <a:pt x="263" y="543"/>
                  </a:lnTo>
                  <a:lnTo>
                    <a:pt x="270" y="539"/>
                  </a:lnTo>
                  <a:lnTo>
                    <a:pt x="274" y="538"/>
                  </a:lnTo>
                  <a:lnTo>
                    <a:pt x="277" y="539"/>
                  </a:lnTo>
                  <a:lnTo>
                    <a:pt x="282" y="544"/>
                  </a:lnTo>
                  <a:lnTo>
                    <a:pt x="285" y="548"/>
                  </a:lnTo>
                  <a:lnTo>
                    <a:pt x="287" y="551"/>
                  </a:lnTo>
                  <a:lnTo>
                    <a:pt x="289" y="555"/>
                  </a:lnTo>
                  <a:lnTo>
                    <a:pt x="289" y="563"/>
                  </a:lnTo>
                  <a:lnTo>
                    <a:pt x="290" y="567"/>
                  </a:lnTo>
                  <a:lnTo>
                    <a:pt x="293" y="571"/>
                  </a:lnTo>
                  <a:lnTo>
                    <a:pt x="297" y="575"/>
                  </a:lnTo>
                  <a:lnTo>
                    <a:pt x="298" y="575"/>
                  </a:lnTo>
                  <a:lnTo>
                    <a:pt x="302" y="571"/>
                  </a:lnTo>
                  <a:lnTo>
                    <a:pt x="305" y="566"/>
                  </a:lnTo>
                  <a:lnTo>
                    <a:pt x="309" y="554"/>
                  </a:lnTo>
                  <a:lnTo>
                    <a:pt x="310" y="551"/>
                  </a:lnTo>
                  <a:lnTo>
                    <a:pt x="316" y="548"/>
                  </a:lnTo>
                  <a:lnTo>
                    <a:pt x="328" y="548"/>
                  </a:lnTo>
                  <a:lnTo>
                    <a:pt x="329" y="551"/>
                  </a:lnTo>
                  <a:lnTo>
                    <a:pt x="329" y="556"/>
                  </a:lnTo>
                  <a:lnTo>
                    <a:pt x="326" y="563"/>
                  </a:lnTo>
                  <a:lnTo>
                    <a:pt x="324" y="571"/>
                  </a:lnTo>
                  <a:lnTo>
                    <a:pt x="324" y="577"/>
                  </a:lnTo>
                  <a:lnTo>
                    <a:pt x="325" y="577"/>
                  </a:lnTo>
                  <a:lnTo>
                    <a:pt x="329" y="574"/>
                  </a:lnTo>
                  <a:lnTo>
                    <a:pt x="341" y="554"/>
                  </a:lnTo>
                  <a:lnTo>
                    <a:pt x="344" y="550"/>
                  </a:lnTo>
                  <a:lnTo>
                    <a:pt x="345" y="546"/>
                  </a:lnTo>
                  <a:lnTo>
                    <a:pt x="345" y="540"/>
                  </a:lnTo>
                  <a:lnTo>
                    <a:pt x="344" y="536"/>
                  </a:lnTo>
                  <a:lnTo>
                    <a:pt x="344" y="529"/>
                  </a:lnTo>
                  <a:lnTo>
                    <a:pt x="345" y="529"/>
                  </a:lnTo>
                  <a:lnTo>
                    <a:pt x="347" y="531"/>
                  </a:lnTo>
                  <a:lnTo>
                    <a:pt x="349" y="536"/>
                  </a:lnTo>
                  <a:lnTo>
                    <a:pt x="351" y="540"/>
                  </a:lnTo>
                  <a:lnTo>
                    <a:pt x="352" y="543"/>
                  </a:lnTo>
                  <a:lnTo>
                    <a:pt x="353" y="547"/>
                  </a:lnTo>
                  <a:lnTo>
                    <a:pt x="356" y="548"/>
                  </a:lnTo>
                  <a:lnTo>
                    <a:pt x="357" y="550"/>
                  </a:lnTo>
                  <a:lnTo>
                    <a:pt x="357" y="547"/>
                  </a:lnTo>
                  <a:lnTo>
                    <a:pt x="356" y="542"/>
                  </a:lnTo>
                  <a:lnTo>
                    <a:pt x="352" y="533"/>
                  </a:lnTo>
                  <a:lnTo>
                    <a:pt x="347" y="525"/>
                  </a:lnTo>
                  <a:lnTo>
                    <a:pt x="342" y="517"/>
                  </a:lnTo>
                  <a:lnTo>
                    <a:pt x="340" y="511"/>
                  </a:lnTo>
                  <a:lnTo>
                    <a:pt x="338" y="508"/>
                  </a:lnTo>
                  <a:lnTo>
                    <a:pt x="338" y="505"/>
                  </a:lnTo>
                  <a:lnTo>
                    <a:pt x="340" y="505"/>
                  </a:lnTo>
                  <a:lnTo>
                    <a:pt x="341" y="504"/>
                  </a:lnTo>
                  <a:lnTo>
                    <a:pt x="355" y="504"/>
                  </a:lnTo>
                  <a:lnTo>
                    <a:pt x="360" y="501"/>
                  </a:lnTo>
                  <a:lnTo>
                    <a:pt x="363" y="496"/>
                  </a:lnTo>
                  <a:lnTo>
                    <a:pt x="363" y="490"/>
                  </a:lnTo>
                  <a:lnTo>
                    <a:pt x="364" y="489"/>
                  </a:lnTo>
                  <a:lnTo>
                    <a:pt x="364" y="486"/>
                  </a:lnTo>
                  <a:lnTo>
                    <a:pt x="371" y="486"/>
                  </a:lnTo>
                  <a:lnTo>
                    <a:pt x="380" y="488"/>
                  </a:lnTo>
                  <a:lnTo>
                    <a:pt x="391" y="489"/>
                  </a:lnTo>
                  <a:lnTo>
                    <a:pt x="402" y="493"/>
                  </a:lnTo>
                  <a:lnTo>
                    <a:pt x="411" y="496"/>
                  </a:lnTo>
                  <a:lnTo>
                    <a:pt x="424" y="496"/>
                  </a:lnTo>
                  <a:lnTo>
                    <a:pt x="437" y="494"/>
                  </a:lnTo>
                  <a:lnTo>
                    <a:pt x="446" y="492"/>
                  </a:lnTo>
                  <a:lnTo>
                    <a:pt x="453" y="490"/>
                  </a:lnTo>
                  <a:lnTo>
                    <a:pt x="457" y="490"/>
                  </a:lnTo>
                  <a:lnTo>
                    <a:pt x="457" y="493"/>
                  </a:lnTo>
                  <a:lnTo>
                    <a:pt x="458" y="494"/>
                  </a:lnTo>
                  <a:lnTo>
                    <a:pt x="458" y="507"/>
                  </a:lnTo>
                  <a:lnTo>
                    <a:pt x="457" y="508"/>
                  </a:lnTo>
                  <a:lnTo>
                    <a:pt x="449" y="512"/>
                  </a:lnTo>
                  <a:lnTo>
                    <a:pt x="445" y="512"/>
                  </a:lnTo>
                  <a:lnTo>
                    <a:pt x="442" y="513"/>
                  </a:lnTo>
                  <a:lnTo>
                    <a:pt x="442" y="515"/>
                  </a:lnTo>
                  <a:lnTo>
                    <a:pt x="447" y="516"/>
                  </a:lnTo>
                  <a:lnTo>
                    <a:pt x="463" y="519"/>
                  </a:lnTo>
                  <a:lnTo>
                    <a:pt x="469" y="520"/>
                  </a:lnTo>
                  <a:lnTo>
                    <a:pt x="472" y="524"/>
                  </a:lnTo>
                  <a:lnTo>
                    <a:pt x="477" y="535"/>
                  </a:lnTo>
                  <a:lnTo>
                    <a:pt x="480" y="539"/>
                  </a:lnTo>
                  <a:lnTo>
                    <a:pt x="481" y="540"/>
                  </a:lnTo>
                  <a:lnTo>
                    <a:pt x="488" y="540"/>
                  </a:lnTo>
                  <a:lnTo>
                    <a:pt x="492" y="542"/>
                  </a:lnTo>
                  <a:lnTo>
                    <a:pt x="496" y="542"/>
                  </a:lnTo>
                  <a:lnTo>
                    <a:pt x="498" y="544"/>
                  </a:lnTo>
                  <a:lnTo>
                    <a:pt x="500" y="547"/>
                  </a:lnTo>
                  <a:lnTo>
                    <a:pt x="502" y="551"/>
                  </a:lnTo>
                  <a:lnTo>
                    <a:pt x="505" y="556"/>
                  </a:lnTo>
                  <a:lnTo>
                    <a:pt x="507" y="560"/>
                  </a:lnTo>
                  <a:lnTo>
                    <a:pt x="507" y="570"/>
                  </a:lnTo>
                  <a:lnTo>
                    <a:pt x="505" y="579"/>
                  </a:lnTo>
                  <a:lnTo>
                    <a:pt x="508" y="589"/>
                  </a:lnTo>
                  <a:lnTo>
                    <a:pt x="512" y="597"/>
                  </a:lnTo>
                  <a:lnTo>
                    <a:pt x="517" y="606"/>
                  </a:lnTo>
                  <a:lnTo>
                    <a:pt x="521" y="616"/>
                  </a:lnTo>
                  <a:lnTo>
                    <a:pt x="524" y="624"/>
                  </a:lnTo>
                  <a:lnTo>
                    <a:pt x="528" y="631"/>
                  </a:lnTo>
                  <a:lnTo>
                    <a:pt x="537" y="639"/>
                  </a:lnTo>
                  <a:lnTo>
                    <a:pt x="555" y="656"/>
                  </a:lnTo>
                  <a:lnTo>
                    <a:pt x="560" y="670"/>
                  </a:lnTo>
                  <a:lnTo>
                    <a:pt x="575" y="684"/>
                  </a:lnTo>
                  <a:lnTo>
                    <a:pt x="578" y="688"/>
                  </a:lnTo>
                  <a:lnTo>
                    <a:pt x="582" y="697"/>
                  </a:lnTo>
                  <a:lnTo>
                    <a:pt x="589" y="707"/>
                  </a:lnTo>
                  <a:lnTo>
                    <a:pt x="594" y="718"/>
                  </a:lnTo>
                  <a:lnTo>
                    <a:pt x="601" y="729"/>
                  </a:lnTo>
                  <a:lnTo>
                    <a:pt x="605" y="738"/>
                  </a:lnTo>
                  <a:lnTo>
                    <a:pt x="607" y="744"/>
                  </a:lnTo>
                  <a:lnTo>
                    <a:pt x="609" y="752"/>
                  </a:lnTo>
                  <a:lnTo>
                    <a:pt x="609" y="764"/>
                  </a:lnTo>
                  <a:lnTo>
                    <a:pt x="610" y="779"/>
                  </a:lnTo>
                  <a:lnTo>
                    <a:pt x="610" y="794"/>
                  </a:lnTo>
                  <a:lnTo>
                    <a:pt x="611" y="807"/>
                  </a:lnTo>
                  <a:lnTo>
                    <a:pt x="611" y="815"/>
                  </a:lnTo>
                  <a:lnTo>
                    <a:pt x="614" y="823"/>
                  </a:lnTo>
                  <a:lnTo>
                    <a:pt x="614" y="829"/>
                  </a:lnTo>
                  <a:lnTo>
                    <a:pt x="615" y="834"/>
                  </a:lnTo>
                  <a:lnTo>
                    <a:pt x="610" y="837"/>
                  </a:lnTo>
                  <a:lnTo>
                    <a:pt x="606" y="838"/>
                  </a:lnTo>
                  <a:lnTo>
                    <a:pt x="601" y="838"/>
                  </a:lnTo>
                  <a:lnTo>
                    <a:pt x="598" y="839"/>
                  </a:lnTo>
                  <a:lnTo>
                    <a:pt x="595" y="839"/>
                  </a:lnTo>
                  <a:lnTo>
                    <a:pt x="594" y="837"/>
                  </a:lnTo>
                  <a:lnTo>
                    <a:pt x="593" y="831"/>
                  </a:lnTo>
                  <a:lnTo>
                    <a:pt x="593" y="818"/>
                  </a:lnTo>
                  <a:lnTo>
                    <a:pt x="590" y="814"/>
                  </a:lnTo>
                  <a:lnTo>
                    <a:pt x="583" y="811"/>
                  </a:lnTo>
                  <a:lnTo>
                    <a:pt x="575" y="806"/>
                  </a:lnTo>
                  <a:lnTo>
                    <a:pt x="566" y="802"/>
                  </a:lnTo>
                  <a:lnTo>
                    <a:pt x="559" y="800"/>
                  </a:lnTo>
                  <a:lnTo>
                    <a:pt x="556" y="802"/>
                  </a:lnTo>
                  <a:lnTo>
                    <a:pt x="555" y="804"/>
                  </a:lnTo>
                  <a:lnTo>
                    <a:pt x="552" y="812"/>
                  </a:lnTo>
                  <a:lnTo>
                    <a:pt x="552" y="816"/>
                  </a:lnTo>
                  <a:lnTo>
                    <a:pt x="554" y="820"/>
                  </a:lnTo>
                  <a:lnTo>
                    <a:pt x="554" y="823"/>
                  </a:lnTo>
                  <a:lnTo>
                    <a:pt x="552" y="826"/>
                  </a:lnTo>
                  <a:lnTo>
                    <a:pt x="550" y="829"/>
                  </a:lnTo>
                  <a:lnTo>
                    <a:pt x="545" y="831"/>
                  </a:lnTo>
                  <a:lnTo>
                    <a:pt x="541" y="833"/>
                  </a:lnTo>
                  <a:lnTo>
                    <a:pt x="539" y="837"/>
                  </a:lnTo>
                  <a:lnTo>
                    <a:pt x="536" y="839"/>
                  </a:lnTo>
                  <a:lnTo>
                    <a:pt x="536" y="843"/>
                  </a:lnTo>
                  <a:lnTo>
                    <a:pt x="539" y="843"/>
                  </a:lnTo>
                  <a:lnTo>
                    <a:pt x="541" y="845"/>
                  </a:lnTo>
                  <a:lnTo>
                    <a:pt x="544" y="845"/>
                  </a:lnTo>
                  <a:lnTo>
                    <a:pt x="548" y="846"/>
                  </a:lnTo>
                  <a:lnTo>
                    <a:pt x="551" y="846"/>
                  </a:lnTo>
                  <a:lnTo>
                    <a:pt x="555" y="849"/>
                  </a:lnTo>
                  <a:lnTo>
                    <a:pt x="560" y="850"/>
                  </a:lnTo>
                  <a:lnTo>
                    <a:pt x="566" y="849"/>
                  </a:lnTo>
                  <a:lnTo>
                    <a:pt x="572" y="846"/>
                  </a:lnTo>
                  <a:lnTo>
                    <a:pt x="576" y="845"/>
                  </a:lnTo>
                  <a:lnTo>
                    <a:pt x="579" y="847"/>
                  </a:lnTo>
                  <a:lnTo>
                    <a:pt x="580" y="857"/>
                  </a:lnTo>
                  <a:lnTo>
                    <a:pt x="579" y="866"/>
                  </a:lnTo>
                  <a:lnTo>
                    <a:pt x="575" y="876"/>
                  </a:lnTo>
                  <a:lnTo>
                    <a:pt x="574" y="881"/>
                  </a:lnTo>
                  <a:lnTo>
                    <a:pt x="572" y="884"/>
                  </a:lnTo>
                  <a:lnTo>
                    <a:pt x="567" y="887"/>
                  </a:lnTo>
                  <a:lnTo>
                    <a:pt x="559" y="889"/>
                  </a:lnTo>
                  <a:lnTo>
                    <a:pt x="556" y="893"/>
                  </a:lnTo>
                  <a:lnTo>
                    <a:pt x="559" y="897"/>
                  </a:lnTo>
                  <a:lnTo>
                    <a:pt x="563" y="903"/>
                  </a:lnTo>
                  <a:lnTo>
                    <a:pt x="567" y="911"/>
                  </a:lnTo>
                  <a:lnTo>
                    <a:pt x="567" y="919"/>
                  </a:lnTo>
                  <a:lnTo>
                    <a:pt x="562" y="926"/>
                  </a:lnTo>
                  <a:lnTo>
                    <a:pt x="552" y="932"/>
                  </a:lnTo>
                  <a:lnTo>
                    <a:pt x="544" y="936"/>
                  </a:lnTo>
                  <a:lnTo>
                    <a:pt x="532" y="940"/>
                  </a:lnTo>
                  <a:lnTo>
                    <a:pt x="501" y="940"/>
                  </a:lnTo>
                  <a:lnTo>
                    <a:pt x="498" y="942"/>
                  </a:lnTo>
                  <a:lnTo>
                    <a:pt x="494" y="944"/>
                  </a:lnTo>
                  <a:lnTo>
                    <a:pt x="492" y="947"/>
                  </a:lnTo>
                  <a:lnTo>
                    <a:pt x="489" y="951"/>
                  </a:lnTo>
                  <a:lnTo>
                    <a:pt x="488" y="958"/>
                  </a:lnTo>
                  <a:lnTo>
                    <a:pt x="485" y="966"/>
                  </a:lnTo>
                  <a:lnTo>
                    <a:pt x="485" y="969"/>
                  </a:lnTo>
                  <a:lnTo>
                    <a:pt x="481" y="963"/>
                  </a:lnTo>
                  <a:lnTo>
                    <a:pt x="473" y="955"/>
                  </a:lnTo>
                  <a:lnTo>
                    <a:pt x="469" y="953"/>
                  </a:lnTo>
                  <a:lnTo>
                    <a:pt x="469" y="950"/>
                  </a:lnTo>
                  <a:lnTo>
                    <a:pt x="472" y="943"/>
                  </a:lnTo>
                  <a:lnTo>
                    <a:pt x="477" y="935"/>
                  </a:lnTo>
                  <a:lnTo>
                    <a:pt x="480" y="927"/>
                  </a:lnTo>
                  <a:lnTo>
                    <a:pt x="478" y="920"/>
                  </a:lnTo>
                  <a:lnTo>
                    <a:pt x="476" y="916"/>
                  </a:lnTo>
                  <a:lnTo>
                    <a:pt x="474" y="913"/>
                  </a:lnTo>
                  <a:lnTo>
                    <a:pt x="469" y="911"/>
                  </a:lnTo>
                  <a:lnTo>
                    <a:pt x="468" y="909"/>
                  </a:lnTo>
                  <a:lnTo>
                    <a:pt x="465" y="908"/>
                  </a:lnTo>
                  <a:lnTo>
                    <a:pt x="461" y="905"/>
                  </a:lnTo>
                  <a:lnTo>
                    <a:pt x="455" y="897"/>
                  </a:lnTo>
                  <a:lnTo>
                    <a:pt x="453" y="895"/>
                  </a:lnTo>
                  <a:lnTo>
                    <a:pt x="450" y="889"/>
                  </a:lnTo>
                  <a:lnTo>
                    <a:pt x="449" y="888"/>
                  </a:lnTo>
                  <a:lnTo>
                    <a:pt x="449" y="884"/>
                  </a:lnTo>
                  <a:lnTo>
                    <a:pt x="447" y="881"/>
                  </a:lnTo>
                  <a:lnTo>
                    <a:pt x="445" y="878"/>
                  </a:lnTo>
                  <a:lnTo>
                    <a:pt x="441" y="877"/>
                  </a:lnTo>
                  <a:lnTo>
                    <a:pt x="434" y="877"/>
                  </a:lnTo>
                  <a:lnTo>
                    <a:pt x="427" y="881"/>
                  </a:lnTo>
                  <a:lnTo>
                    <a:pt x="419" y="885"/>
                  </a:lnTo>
                  <a:lnTo>
                    <a:pt x="414" y="889"/>
                  </a:lnTo>
                  <a:lnTo>
                    <a:pt x="407" y="893"/>
                  </a:lnTo>
                  <a:lnTo>
                    <a:pt x="399" y="897"/>
                  </a:lnTo>
                  <a:lnTo>
                    <a:pt x="390" y="900"/>
                  </a:lnTo>
                  <a:lnTo>
                    <a:pt x="383" y="901"/>
                  </a:lnTo>
                  <a:lnTo>
                    <a:pt x="379" y="900"/>
                  </a:lnTo>
                  <a:lnTo>
                    <a:pt x="376" y="899"/>
                  </a:lnTo>
                  <a:lnTo>
                    <a:pt x="373" y="896"/>
                  </a:lnTo>
                  <a:lnTo>
                    <a:pt x="371" y="895"/>
                  </a:lnTo>
                  <a:lnTo>
                    <a:pt x="369" y="892"/>
                  </a:lnTo>
                  <a:lnTo>
                    <a:pt x="367" y="891"/>
                  </a:lnTo>
                  <a:lnTo>
                    <a:pt x="360" y="889"/>
                  </a:lnTo>
                  <a:lnTo>
                    <a:pt x="351" y="892"/>
                  </a:lnTo>
                  <a:lnTo>
                    <a:pt x="326" y="900"/>
                  </a:lnTo>
                  <a:lnTo>
                    <a:pt x="324" y="901"/>
                  </a:lnTo>
                  <a:lnTo>
                    <a:pt x="321" y="901"/>
                  </a:lnTo>
                  <a:lnTo>
                    <a:pt x="320" y="904"/>
                  </a:lnTo>
                  <a:lnTo>
                    <a:pt x="320" y="909"/>
                  </a:lnTo>
                  <a:lnTo>
                    <a:pt x="317" y="913"/>
                  </a:lnTo>
                  <a:lnTo>
                    <a:pt x="310" y="920"/>
                  </a:lnTo>
                  <a:lnTo>
                    <a:pt x="306" y="923"/>
                  </a:lnTo>
                  <a:lnTo>
                    <a:pt x="301" y="927"/>
                  </a:lnTo>
                  <a:lnTo>
                    <a:pt x="299" y="922"/>
                  </a:lnTo>
                  <a:lnTo>
                    <a:pt x="297" y="916"/>
                  </a:lnTo>
                  <a:lnTo>
                    <a:pt x="291" y="911"/>
                  </a:lnTo>
                  <a:lnTo>
                    <a:pt x="286" y="911"/>
                  </a:lnTo>
                  <a:lnTo>
                    <a:pt x="281" y="905"/>
                  </a:lnTo>
                  <a:lnTo>
                    <a:pt x="279" y="901"/>
                  </a:lnTo>
                  <a:lnTo>
                    <a:pt x="279" y="893"/>
                  </a:lnTo>
                  <a:lnTo>
                    <a:pt x="277" y="891"/>
                  </a:lnTo>
                  <a:lnTo>
                    <a:pt x="274" y="891"/>
                  </a:lnTo>
                  <a:lnTo>
                    <a:pt x="271" y="888"/>
                  </a:lnTo>
                  <a:lnTo>
                    <a:pt x="267" y="880"/>
                  </a:lnTo>
                  <a:lnTo>
                    <a:pt x="265" y="878"/>
                  </a:lnTo>
                  <a:lnTo>
                    <a:pt x="259" y="878"/>
                  </a:lnTo>
                  <a:lnTo>
                    <a:pt x="256" y="877"/>
                  </a:lnTo>
                  <a:lnTo>
                    <a:pt x="252" y="874"/>
                  </a:lnTo>
                  <a:lnTo>
                    <a:pt x="243" y="870"/>
                  </a:lnTo>
                  <a:lnTo>
                    <a:pt x="234" y="868"/>
                  </a:lnTo>
                  <a:lnTo>
                    <a:pt x="226" y="866"/>
                  </a:lnTo>
                  <a:lnTo>
                    <a:pt x="220" y="861"/>
                  </a:lnTo>
                  <a:lnTo>
                    <a:pt x="217" y="851"/>
                  </a:lnTo>
                  <a:lnTo>
                    <a:pt x="216" y="845"/>
                  </a:lnTo>
                  <a:lnTo>
                    <a:pt x="217" y="838"/>
                  </a:lnTo>
                  <a:lnTo>
                    <a:pt x="220" y="827"/>
                  </a:lnTo>
                  <a:lnTo>
                    <a:pt x="224" y="818"/>
                  </a:lnTo>
                  <a:lnTo>
                    <a:pt x="226" y="815"/>
                  </a:lnTo>
                  <a:lnTo>
                    <a:pt x="226" y="811"/>
                  </a:lnTo>
                  <a:lnTo>
                    <a:pt x="220" y="806"/>
                  </a:lnTo>
                  <a:lnTo>
                    <a:pt x="220" y="803"/>
                  </a:lnTo>
                  <a:lnTo>
                    <a:pt x="223" y="796"/>
                  </a:lnTo>
                  <a:lnTo>
                    <a:pt x="228" y="787"/>
                  </a:lnTo>
                  <a:lnTo>
                    <a:pt x="235" y="779"/>
                  </a:lnTo>
                  <a:lnTo>
                    <a:pt x="239" y="775"/>
                  </a:lnTo>
                  <a:lnTo>
                    <a:pt x="240" y="771"/>
                  </a:lnTo>
                  <a:lnTo>
                    <a:pt x="242" y="764"/>
                  </a:lnTo>
                  <a:lnTo>
                    <a:pt x="242" y="756"/>
                  </a:lnTo>
                  <a:lnTo>
                    <a:pt x="243" y="749"/>
                  </a:lnTo>
                  <a:lnTo>
                    <a:pt x="244" y="745"/>
                  </a:lnTo>
                  <a:lnTo>
                    <a:pt x="247" y="742"/>
                  </a:lnTo>
                  <a:lnTo>
                    <a:pt x="251" y="740"/>
                  </a:lnTo>
                  <a:lnTo>
                    <a:pt x="254" y="736"/>
                  </a:lnTo>
                  <a:lnTo>
                    <a:pt x="258" y="730"/>
                  </a:lnTo>
                  <a:lnTo>
                    <a:pt x="259" y="728"/>
                  </a:lnTo>
                  <a:lnTo>
                    <a:pt x="256" y="722"/>
                  </a:lnTo>
                  <a:lnTo>
                    <a:pt x="254" y="721"/>
                  </a:lnTo>
                  <a:lnTo>
                    <a:pt x="250" y="718"/>
                  </a:lnTo>
                  <a:lnTo>
                    <a:pt x="247" y="715"/>
                  </a:lnTo>
                  <a:lnTo>
                    <a:pt x="244" y="714"/>
                  </a:lnTo>
                  <a:lnTo>
                    <a:pt x="240" y="710"/>
                  </a:lnTo>
                  <a:lnTo>
                    <a:pt x="240" y="709"/>
                  </a:lnTo>
                  <a:lnTo>
                    <a:pt x="242" y="707"/>
                  </a:lnTo>
                  <a:lnTo>
                    <a:pt x="252" y="707"/>
                  </a:lnTo>
                  <a:lnTo>
                    <a:pt x="259" y="706"/>
                  </a:lnTo>
                  <a:lnTo>
                    <a:pt x="269" y="703"/>
                  </a:lnTo>
                  <a:lnTo>
                    <a:pt x="278" y="699"/>
                  </a:lnTo>
                  <a:lnTo>
                    <a:pt x="285" y="695"/>
                  </a:lnTo>
                  <a:lnTo>
                    <a:pt x="287" y="690"/>
                  </a:lnTo>
                  <a:lnTo>
                    <a:pt x="286" y="686"/>
                  </a:lnTo>
                  <a:lnTo>
                    <a:pt x="285" y="683"/>
                  </a:lnTo>
                  <a:lnTo>
                    <a:pt x="283" y="679"/>
                  </a:lnTo>
                  <a:lnTo>
                    <a:pt x="281" y="676"/>
                  </a:lnTo>
                  <a:lnTo>
                    <a:pt x="278" y="675"/>
                  </a:lnTo>
                  <a:lnTo>
                    <a:pt x="273" y="670"/>
                  </a:lnTo>
                  <a:lnTo>
                    <a:pt x="269" y="660"/>
                  </a:lnTo>
                  <a:lnTo>
                    <a:pt x="267" y="649"/>
                  </a:lnTo>
                  <a:lnTo>
                    <a:pt x="266" y="645"/>
                  </a:lnTo>
                  <a:lnTo>
                    <a:pt x="263" y="643"/>
                  </a:lnTo>
                  <a:lnTo>
                    <a:pt x="259" y="640"/>
                  </a:lnTo>
                  <a:lnTo>
                    <a:pt x="256" y="640"/>
                  </a:lnTo>
                  <a:lnTo>
                    <a:pt x="251" y="639"/>
                  </a:lnTo>
                  <a:lnTo>
                    <a:pt x="247" y="639"/>
                  </a:lnTo>
                  <a:lnTo>
                    <a:pt x="243" y="640"/>
                  </a:lnTo>
                  <a:lnTo>
                    <a:pt x="240" y="643"/>
                  </a:lnTo>
                  <a:lnTo>
                    <a:pt x="239" y="645"/>
                  </a:lnTo>
                  <a:lnTo>
                    <a:pt x="239" y="648"/>
                  </a:lnTo>
                  <a:lnTo>
                    <a:pt x="238" y="651"/>
                  </a:lnTo>
                  <a:lnTo>
                    <a:pt x="238" y="653"/>
                  </a:lnTo>
                  <a:lnTo>
                    <a:pt x="235" y="657"/>
                  </a:lnTo>
                  <a:lnTo>
                    <a:pt x="221" y="663"/>
                  </a:lnTo>
                  <a:lnTo>
                    <a:pt x="216" y="666"/>
                  </a:lnTo>
                  <a:lnTo>
                    <a:pt x="212" y="674"/>
                  </a:lnTo>
                  <a:lnTo>
                    <a:pt x="212" y="678"/>
                  </a:lnTo>
                  <a:lnTo>
                    <a:pt x="208" y="686"/>
                  </a:lnTo>
                  <a:lnTo>
                    <a:pt x="204" y="691"/>
                  </a:lnTo>
                  <a:lnTo>
                    <a:pt x="191" y="705"/>
                  </a:lnTo>
                  <a:lnTo>
                    <a:pt x="184" y="710"/>
                  </a:lnTo>
                  <a:lnTo>
                    <a:pt x="178" y="713"/>
                  </a:lnTo>
                  <a:lnTo>
                    <a:pt x="176" y="713"/>
                  </a:lnTo>
                  <a:lnTo>
                    <a:pt x="173" y="714"/>
                  </a:lnTo>
                  <a:lnTo>
                    <a:pt x="168" y="719"/>
                  </a:lnTo>
                  <a:lnTo>
                    <a:pt x="164" y="719"/>
                  </a:lnTo>
                  <a:lnTo>
                    <a:pt x="160" y="714"/>
                  </a:lnTo>
                  <a:lnTo>
                    <a:pt x="156" y="707"/>
                  </a:lnTo>
                  <a:lnTo>
                    <a:pt x="150" y="699"/>
                  </a:lnTo>
                  <a:lnTo>
                    <a:pt x="145" y="694"/>
                  </a:lnTo>
                  <a:lnTo>
                    <a:pt x="139" y="691"/>
                  </a:lnTo>
                  <a:lnTo>
                    <a:pt x="138" y="692"/>
                  </a:lnTo>
                  <a:lnTo>
                    <a:pt x="137" y="692"/>
                  </a:lnTo>
                  <a:lnTo>
                    <a:pt x="137" y="694"/>
                  </a:lnTo>
                  <a:lnTo>
                    <a:pt x="135" y="697"/>
                  </a:lnTo>
                  <a:lnTo>
                    <a:pt x="135" y="699"/>
                  </a:lnTo>
                  <a:lnTo>
                    <a:pt x="134" y="701"/>
                  </a:lnTo>
                  <a:lnTo>
                    <a:pt x="129" y="702"/>
                  </a:lnTo>
                  <a:lnTo>
                    <a:pt x="122" y="703"/>
                  </a:lnTo>
                  <a:lnTo>
                    <a:pt x="111" y="702"/>
                  </a:lnTo>
                  <a:lnTo>
                    <a:pt x="107" y="702"/>
                  </a:lnTo>
                  <a:lnTo>
                    <a:pt x="105" y="699"/>
                  </a:lnTo>
                  <a:lnTo>
                    <a:pt x="105" y="682"/>
                  </a:lnTo>
                  <a:lnTo>
                    <a:pt x="106" y="679"/>
                  </a:lnTo>
                  <a:lnTo>
                    <a:pt x="109" y="678"/>
                  </a:lnTo>
                  <a:lnTo>
                    <a:pt x="111" y="675"/>
                  </a:lnTo>
                  <a:lnTo>
                    <a:pt x="115" y="672"/>
                  </a:lnTo>
                  <a:lnTo>
                    <a:pt x="118" y="667"/>
                  </a:lnTo>
                  <a:lnTo>
                    <a:pt x="117" y="664"/>
                  </a:lnTo>
                  <a:lnTo>
                    <a:pt x="114" y="661"/>
                  </a:lnTo>
                  <a:lnTo>
                    <a:pt x="113" y="659"/>
                  </a:lnTo>
                  <a:lnTo>
                    <a:pt x="110" y="656"/>
                  </a:lnTo>
                  <a:lnTo>
                    <a:pt x="109" y="653"/>
                  </a:lnTo>
                  <a:lnTo>
                    <a:pt x="110" y="645"/>
                  </a:lnTo>
                  <a:lnTo>
                    <a:pt x="114" y="637"/>
                  </a:lnTo>
                  <a:lnTo>
                    <a:pt x="121" y="629"/>
                  </a:lnTo>
                  <a:lnTo>
                    <a:pt x="123" y="626"/>
                  </a:lnTo>
                  <a:lnTo>
                    <a:pt x="123" y="622"/>
                  </a:lnTo>
                  <a:lnTo>
                    <a:pt x="119" y="618"/>
                  </a:lnTo>
                  <a:lnTo>
                    <a:pt x="118" y="616"/>
                  </a:lnTo>
                  <a:lnTo>
                    <a:pt x="118" y="613"/>
                  </a:lnTo>
                  <a:lnTo>
                    <a:pt x="121" y="610"/>
                  </a:lnTo>
                  <a:lnTo>
                    <a:pt x="122" y="610"/>
                  </a:lnTo>
                  <a:lnTo>
                    <a:pt x="125" y="609"/>
                  </a:lnTo>
                  <a:lnTo>
                    <a:pt x="127" y="606"/>
                  </a:lnTo>
                  <a:lnTo>
                    <a:pt x="127" y="605"/>
                  </a:lnTo>
                  <a:lnTo>
                    <a:pt x="122" y="600"/>
                  </a:lnTo>
                  <a:lnTo>
                    <a:pt x="121" y="597"/>
                  </a:lnTo>
                  <a:lnTo>
                    <a:pt x="121" y="595"/>
                  </a:lnTo>
                  <a:lnTo>
                    <a:pt x="122" y="593"/>
                  </a:lnTo>
                  <a:lnTo>
                    <a:pt x="123" y="591"/>
                  </a:lnTo>
                  <a:lnTo>
                    <a:pt x="125" y="589"/>
                  </a:lnTo>
                  <a:lnTo>
                    <a:pt x="126" y="587"/>
                  </a:lnTo>
                  <a:lnTo>
                    <a:pt x="126" y="585"/>
                  </a:lnTo>
                  <a:lnTo>
                    <a:pt x="123" y="581"/>
                  </a:lnTo>
                  <a:lnTo>
                    <a:pt x="119" y="578"/>
                  </a:lnTo>
                  <a:lnTo>
                    <a:pt x="111" y="575"/>
                  </a:lnTo>
                  <a:lnTo>
                    <a:pt x="105" y="575"/>
                  </a:lnTo>
                  <a:lnTo>
                    <a:pt x="98" y="581"/>
                  </a:lnTo>
                  <a:lnTo>
                    <a:pt x="91" y="589"/>
                  </a:lnTo>
                  <a:lnTo>
                    <a:pt x="86" y="595"/>
                  </a:lnTo>
                  <a:lnTo>
                    <a:pt x="80" y="601"/>
                  </a:lnTo>
                  <a:lnTo>
                    <a:pt x="78" y="602"/>
                  </a:lnTo>
                  <a:lnTo>
                    <a:pt x="74" y="604"/>
                  </a:lnTo>
                  <a:lnTo>
                    <a:pt x="63" y="606"/>
                  </a:lnTo>
                  <a:lnTo>
                    <a:pt x="57" y="597"/>
                  </a:lnTo>
                  <a:lnTo>
                    <a:pt x="53" y="589"/>
                  </a:lnTo>
                  <a:lnTo>
                    <a:pt x="52" y="583"/>
                  </a:lnTo>
                  <a:lnTo>
                    <a:pt x="51" y="577"/>
                  </a:lnTo>
                  <a:lnTo>
                    <a:pt x="47" y="571"/>
                  </a:lnTo>
                  <a:lnTo>
                    <a:pt x="44" y="566"/>
                  </a:lnTo>
                  <a:lnTo>
                    <a:pt x="44" y="560"/>
                  </a:lnTo>
                  <a:lnTo>
                    <a:pt x="49" y="555"/>
                  </a:lnTo>
                  <a:lnTo>
                    <a:pt x="53" y="554"/>
                  </a:lnTo>
                  <a:lnTo>
                    <a:pt x="55" y="551"/>
                  </a:lnTo>
                  <a:lnTo>
                    <a:pt x="56" y="550"/>
                  </a:lnTo>
                  <a:lnTo>
                    <a:pt x="56" y="540"/>
                  </a:lnTo>
                  <a:lnTo>
                    <a:pt x="55" y="536"/>
                  </a:lnTo>
                  <a:lnTo>
                    <a:pt x="52" y="533"/>
                  </a:lnTo>
                  <a:lnTo>
                    <a:pt x="47" y="532"/>
                  </a:lnTo>
                  <a:lnTo>
                    <a:pt x="40" y="531"/>
                  </a:lnTo>
                  <a:lnTo>
                    <a:pt x="31" y="527"/>
                  </a:lnTo>
                  <a:lnTo>
                    <a:pt x="27" y="524"/>
                  </a:lnTo>
                  <a:lnTo>
                    <a:pt x="21" y="521"/>
                  </a:lnTo>
                  <a:lnTo>
                    <a:pt x="18" y="521"/>
                  </a:lnTo>
                  <a:lnTo>
                    <a:pt x="16" y="520"/>
                  </a:lnTo>
                  <a:lnTo>
                    <a:pt x="16" y="519"/>
                  </a:lnTo>
                  <a:lnTo>
                    <a:pt x="17" y="517"/>
                  </a:lnTo>
                  <a:lnTo>
                    <a:pt x="18" y="517"/>
                  </a:lnTo>
                  <a:lnTo>
                    <a:pt x="21" y="516"/>
                  </a:lnTo>
                  <a:lnTo>
                    <a:pt x="24" y="516"/>
                  </a:lnTo>
                  <a:lnTo>
                    <a:pt x="25" y="515"/>
                  </a:lnTo>
                  <a:lnTo>
                    <a:pt x="25" y="512"/>
                  </a:lnTo>
                  <a:lnTo>
                    <a:pt x="23" y="504"/>
                  </a:lnTo>
                  <a:lnTo>
                    <a:pt x="23" y="496"/>
                  </a:lnTo>
                  <a:lnTo>
                    <a:pt x="24" y="493"/>
                  </a:lnTo>
                  <a:lnTo>
                    <a:pt x="25" y="492"/>
                  </a:lnTo>
                  <a:lnTo>
                    <a:pt x="28" y="486"/>
                  </a:lnTo>
                  <a:lnTo>
                    <a:pt x="28" y="482"/>
                  </a:lnTo>
                  <a:lnTo>
                    <a:pt x="25" y="481"/>
                  </a:lnTo>
                  <a:lnTo>
                    <a:pt x="20" y="480"/>
                  </a:lnTo>
                  <a:lnTo>
                    <a:pt x="14" y="477"/>
                  </a:lnTo>
                  <a:lnTo>
                    <a:pt x="10" y="476"/>
                  </a:lnTo>
                  <a:lnTo>
                    <a:pt x="6" y="472"/>
                  </a:lnTo>
                  <a:lnTo>
                    <a:pt x="4" y="470"/>
                  </a:lnTo>
                  <a:lnTo>
                    <a:pt x="2" y="469"/>
                  </a:lnTo>
                  <a:lnTo>
                    <a:pt x="0" y="467"/>
                  </a:lnTo>
                  <a:lnTo>
                    <a:pt x="0" y="465"/>
                  </a:lnTo>
                  <a:lnTo>
                    <a:pt x="1" y="463"/>
                  </a:lnTo>
                  <a:lnTo>
                    <a:pt x="8" y="463"/>
                  </a:lnTo>
                  <a:lnTo>
                    <a:pt x="9" y="462"/>
                  </a:lnTo>
                  <a:lnTo>
                    <a:pt x="9" y="449"/>
                  </a:lnTo>
                  <a:lnTo>
                    <a:pt x="8" y="445"/>
                  </a:lnTo>
                  <a:lnTo>
                    <a:pt x="5" y="441"/>
                  </a:lnTo>
                  <a:lnTo>
                    <a:pt x="2" y="435"/>
                  </a:lnTo>
                  <a:lnTo>
                    <a:pt x="6" y="427"/>
                  </a:lnTo>
                  <a:lnTo>
                    <a:pt x="6" y="423"/>
                  </a:lnTo>
                  <a:lnTo>
                    <a:pt x="5" y="419"/>
                  </a:lnTo>
                  <a:lnTo>
                    <a:pt x="2" y="415"/>
                  </a:lnTo>
                  <a:lnTo>
                    <a:pt x="0" y="410"/>
                  </a:lnTo>
                  <a:lnTo>
                    <a:pt x="1" y="407"/>
                  </a:lnTo>
                  <a:lnTo>
                    <a:pt x="2" y="403"/>
                  </a:lnTo>
                  <a:lnTo>
                    <a:pt x="2" y="399"/>
                  </a:lnTo>
                  <a:lnTo>
                    <a:pt x="4" y="395"/>
                  </a:lnTo>
                  <a:lnTo>
                    <a:pt x="4" y="384"/>
                  </a:lnTo>
                  <a:lnTo>
                    <a:pt x="5" y="381"/>
                  </a:lnTo>
                  <a:lnTo>
                    <a:pt x="8" y="377"/>
                  </a:lnTo>
                  <a:lnTo>
                    <a:pt x="12" y="375"/>
                  </a:lnTo>
                  <a:lnTo>
                    <a:pt x="36" y="362"/>
                  </a:lnTo>
                  <a:lnTo>
                    <a:pt x="40" y="360"/>
                  </a:lnTo>
                  <a:lnTo>
                    <a:pt x="44" y="358"/>
                  </a:lnTo>
                  <a:lnTo>
                    <a:pt x="49" y="356"/>
                  </a:lnTo>
                  <a:lnTo>
                    <a:pt x="52" y="353"/>
                  </a:lnTo>
                  <a:lnTo>
                    <a:pt x="53" y="350"/>
                  </a:lnTo>
                  <a:lnTo>
                    <a:pt x="53" y="342"/>
                  </a:lnTo>
                  <a:lnTo>
                    <a:pt x="56" y="323"/>
                  </a:lnTo>
                  <a:lnTo>
                    <a:pt x="59" y="318"/>
                  </a:lnTo>
                  <a:lnTo>
                    <a:pt x="64" y="315"/>
                  </a:lnTo>
                  <a:lnTo>
                    <a:pt x="80" y="310"/>
                  </a:lnTo>
                  <a:lnTo>
                    <a:pt x="88" y="306"/>
                  </a:lnTo>
                  <a:lnTo>
                    <a:pt x="92" y="300"/>
                  </a:lnTo>
                  <a:lnTo>
                    <a:pt x="95" y="290"/>
                  </a:lnTo>
                  <a:lnTo>
                    <a:pt x="95" y="280"/>
                  </a:lnTo>
                  <a:lnTo>
                    <a:pt x="98" y="272"/>
                  </a:lnTo>
                  <a:lnTo>
                    <a:pt x="101" y="269"/>
                  </a:lnTo>
                  <a:lnTo>
                    <a:pt x="106" y="267"/>
                  </a:lnTo>
                  <a:lnTo>
                    <a:pt x="109" y="264"/>
                  </a:lnTo>
                  <a:lnTo>
                    <a:pt x="109" y="261"/>
                  </a:lnTo>
                  <a:lnTo>
                    <a:pt x="106" y="255"/>
                  </a:lnTo>
                  <a:lnTo>
                    <a:pt x="92" y="236"/>
                  </a:lnTo>
                  <a:lnTo>
                    <a:pt x="88" y="229"/>
                  </a:lnTo>
                  <a:lnTo>
                    <a:pt x="87" y="224"/>
                  </a:lnTo>
                  <a:lnTo>
                    <a:pt x="84" y="220"/>
                  </a:lnTo>
                  <a:lnTo>
                    <a:pt x="83" y="216"/>
                  </a:lnTo>
                  <a:lnTo>
                    <a:pt x="79" y="213"/>
                  </a:lnTo>
                  <a:lnTo>
                    <a:pt x="76" y="211"/>
                  </a:lnTo>
                  <a:lnTo>
                    <a:pt x="74" y="209"/>
                  </a:lnTo>
                  <a:lnTo>
                    <a:pt x="71" y="209"/>
                  </a:lnTo>
                  <a:lnTo>
                    <a:pt x="68" y="207"/>
                  </a:lnTo>
                  <a:lnTo>
                    <a:pt x="64" y="205"/>
                  </a:lnTo>
                  <a:lnTo>
                    <a:pt x="63" y="203"/>
                  </a:lnTo>
                  <a:lnTo>
                    <a:pt x="60" y="195"/>
                  </a:lnTo>
                  <a:lnTo>
                    <a:pt x="62" y="191"/>
                  </a:lnTo>
                  <a:lnTo>
                    <a:pt x="62" y="189"/>
                  </a:lnTo>
                  <a:lnTo>
                    <a:pt x="63" y="187"/>
                  </a:lnTo>
                  <a:lnTo>
                    <a:pt x="63" y="179"/>
                  </a:lnTo>
                  <a:lnTo>
                    <a:pt x="60" y="176"/>
                  </a:lnTo>
                  <a:lnTo>
                    <a:pt x="59" y="174"/>
                  </a:lnTo>
                  <a:lnTo>
                    <a:pt x="59" y="171"/>
                  </a:lnTo>
                  <a:lnTo>
                    <a:pt x="67" y="163"/>
                  </a:lnTo>
                  <a:lnTo>
                    <a:pt x="71" y="156"/>
                  </a:lnTo>
                  <a:lnTo>
                    <a:pt x="71" y="147"/>
                  </a:lnTo>
                  <a:lnTo>
                    <a:pt x="68" y="137"/>
                  </a:lnTo>
                  <a:lnTo>
                    <a:pt x="64" y="131"/>
                  </a:lnTo>
                  <a:lnTo>
                    <a:pt x="63" y="123"/>
                  </a:lnTo>
                  <a:lnTo>
                    <a:pt x="63" y="106"/>
                  </a:lnTo>
                  <a:lnTo>
                    <a:pt x="62" y="105"/>
                  </a:lnTo>
                  <a:lnTo>
                    <a:pt x="60" y="102"/>
                  </a:lnTo>
                  <a:lnTo>
                    <a:pt x="56" y="98"/>
                  </a:lnTo>
                  <a:lnTo>
                    <a:pt x="56" y="85"/>
                  </a:lnTo>
                  <a:lnTo>
                    <a:pt x="57" y="82"/>
                  </a:lnTo>
                  <a:lnTo>
                    <a:pt x="57" y="79"/>
                  </a:lnTo>
                  <a:lnTo>
                    <a:pt x="59" y="77"/>
                  </a:lnTo>
                  <a:lnTo>
                    <a:pt x="62" y="75"/>
                  </a:lnTo>
                  <a:lnTo>
                    <a:pt x="67" y="77"/>
                  </a:lnTo>
                  <a:lnTo>
                    <a:pt x="75" y="79"/>
                  </a:lnTo>
                  <a:lnTo>
                    <a:pt x="83" y="81"/>
                  </a:lnTo>
                  <a:lnTo>
                    <a:pt x="90" y="81"/>
                  </a:lnTo>
                  <a:lnTo>
                    <a:pt x="95" y="78"/>
                  </a:lnTo>
                  <a:lnTo>
                    <a:pt x="99" y="75"/>
                  </a:lnTo>
                  <a:lnTo>
                    <a:pt x="103" y="74"/>
                  </a:lnTo>
                  <a:lnTo>
                    <a:pt x="106" y="73"/>
                  </a:lnTo>
                  <a:lnTo>
                    <a:pt x="111" y="73"/>
                  </a:lnTo>
                  <a:lnTo>
                    <a:pt x="125" y="70"/>
                  </a:lnTo>
                  <a:lnTo>
                    <a:pt x="127" y="67"/>
                  </a:lnTo>
                  <a:lnTo>
                    <a:pt x="127" y="66"/>
                  </a:lnTo>
                  <a:lnTo>
                    <a:pt x="126" y="63"/>
                  </a:lnTo>
                  <a:lnTo>
                    <a:pt x="126" y="57"/>
                  </a:lnTo>
                  <a:lnTo>
                    <a:pt x="129" y="54"/>
                  </a:lnTo>
                  <a:lnTo>
                    <a:pt x="131" y="52"/>
                  </a:lnTo>
                  <a:lnTo>
                    <a:pt x="138" y="52"/>
                  </a:lnTo>
                  <a:lnTo>
                    <a:pt x="139" y="51"/>
                  </a:lnTo>
                  <a:lnTo>
                    <a:pt x="142" y="50"/>
                  </a:lnTo>
                  <a:lnTo>
                    <a:pt x="149" y="43"/>
                  </a:lnTo>
                  <a:lnTo>
                    <a:pt x="150" y="43"/>
                  </a:lnTo>
                  <a:lnTo>
                    <a:pt x="153" y="44"/>
                  </a:lnTo>
                  <a:lnTo>
                    <a:pt x="154" y="46"/>
                  </a:lnTo>
                  <a:lnTo>
                    <a:pt x="157" y="47"/>
                  </a:lnTo>
                  <a:lnTo>
                    <a:pt x="160" y="50"/>
                  </a:lnTo>
                  <a:lnTo>
                    <a:pt x="161" y="50"/>
                  </a:lnTo>
                  <a:lnTo>
                    <a:pt x="162" y="47"/>
                  </a:lnTo>
                  <a:lnTo>
                    <a:pt x="162" y="39"/>
                  </a:lnTo>
                  <a:lnTo>
                    <a:pt x="161" y="30"/>
                  </a:lnTo>
                  <a:lnTo>
                    <a:pt x="161" y="16"/>
                  </a:lnTo>
                  <a:lnTo>
                    <a:pt x="165" y="16"/>
                  </a:lnTo>
                  <a:lnTo>
                    <a:pt x="169" y="15"/>
                  </a:lnTo>
                  <a:lnTo>
                    <a:pt x="172" y="15"/>
                  </a:lnTo>
                  <a:lnTo>
                    <a:pt x="174" y="13"/>
                  </a:lnTo>
                  <a:lnTo>
                    <a:pt x="184" y="4"/>
                  </a:lnTo>
                  <a:lnTo>
                    <a:pt x="189" y="1"/>
                  </a:lnTo>
                  <a:lnTo>
                    <a:pt x="19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4" name="Freeform 102">
              <a:extLst>
                <a:ext uri="{FF2B5EF4-FFF2-40B4-BE49-F238E27FC236}">
                  <a16:creationId xmlns:a16="http://schemas.microsoft.com/office/drawing/2014/main" id="{FDC019E4-338E-6813-8D6D-9E6A6BA9CB71}"/>
                </a:ext>
              </a:extLst>
            </p:cNvPr>
            <p:cNvSpPr>
              <a:spLocks/>
            </p:cNvSpPr>
            <p:nvPr/>
          </p:nvSpPr>
          <p:spPr bwMode="auto">
            <a:xfrm>
              <a:off x="6475143" y="1466542"/>
              <a:ext cx="980744" cy="1244473"/>
            </a:xfrm>
            <a:custGeom>
              <a:avLst/>
              <a:gdLst/>
              <a:ahLst/>
              <a:cxnLst>
                <a:cxn ang="0">
                  <a:pos x="460" y="23"/>
                </a:cxn>
                <a:cxn ang="0">
                  <a:pos x="456" y="42"/>
                </a:cxn>
                <a:cxn ang="0">
                  <a:pos x="458" y="72"/>
                </a:cxn>
                <a:cxn ang="0">
                  <a:pos x="489" y="73"/>
                </a:cxn>
                <a:cxn ang="0">
                  <a:pos x="524" y="84"/>
                </a:cxn>
                <a:cxn ang="0">
                  <a:pos x="526" y="108"/>
                </a:cxn>
                <a:cxn ang="0">
                  <a:pos x="526" y="119"/>
                </a:cxn>
                <a:cxn ang="0">
                  <a:pos x="487" y="149"/>
                </a:cxn>
                <a:cxn ang="0">
                  <a:pos x="446" y="165"/>
                </a:cxn>
                <a:cxn ang="0">
                  <a:pos x="421" y="224"/>
                </a:cxn>
                <a:cxn ang="0">
                  <a:pos x="387" y="221"/>
                </a:cxn>
                <a:cxn ang="0">
                  <a:pos x="380" y="227"/>
                </a:cxn>
                <a:cxn ang="0">
                  <a:pos x="376" y="247"/>
                </a:cxn>
                <a:cxn ang="0">
                  <a:pos x="429" y="259"/>
                </a:cxn>
                <a:cxn ang="0">
                  <a:pos x="440" y="339"/>
                </a:cxn>
                <a:cxn ang="0">
                  <a:pos x="440" y="355"/>
                </a:cxn>
                <a:cxn ang="0">
                  <a:pos x="464" y="345"/>
                </a:cxn>
                <a:cxn ang="0">
                  <a:pos x="483" y="332"/>
                </a:cxn>
                <a:cxn ang="0">
                  <a:pos x="513" y="334"/>
                </a:cxn>
                <a:cxn ang="0">
                  <a:pos x="560" y="329"/>
                </a:cxn>
                <a:cxn ang="0">
                  <a:pos x="595" y="347"/>
                </a:cxn>
                <a:cxn ang="0">
                  <a:pos x="565" y="387"/>
                </a:cxn>
                <a:cxn ang="0">
                  <a:pos x="566" y="400"/>
                </a:cxn>
                <a:cxn ang="0">
                  <a:pos x="575" y="456"/>
                </a:cxn>
                <a:cxn ang="0">
                  <a:pos x="579" y="484"/>
                </a:cxn>
                <a:cxn ang="0">
                  <a:pos x="548" y="488"/>
                </a:cxn>
                <a:cxn ang="0">
                  <a:pos x="527" y="523"/>
                </a:cxn>
                <a:cxn ang="0">
                  <a:pos x="516" y="570"/>
                </a:cxn>
                <a:cxn ang="0">
                  <a:pos x="484" y="584"/>
                </a:cxn>
                <a:cxn ang="0">
                  <a:pos x="453" y="604"/>
                </a:cxn>
                <a:cxn ang="0">
                  <a:pos x="415" y="569"/>
                </a:cxn>
                <a:cxn ang="0">
                  <a:pos x="368" y="588"/>
                </a:cxn>
                <a:cxn ang="0">
                  <a:pos x="319" y="635"/>
                </a:cxn>
                <a:cxn ang="0">
                  <a:pos x="308" y="655"/>
                </a:cxn>
                <a:cxn ang="0">
                  <a:pos x="277" y="702"/>
                </a:cxn>
                <a:cxn ang="0">
                  <a:pos x="227" y="725"/>
                </a:cxn>
                <a:cxn ang="0">
                  <a:pos x="179" y="749"/>
                </a:cxn>
                <a:cxn ang="0">
                  <a:pos x="122" y="741"/>
                </a:cxn>
                <a:cxn ang="0">
                  <a:pos x="70" y="717"/>
                </a:cxn>
                <a:cxn ang="0">
                  <a:pos x="55" y="696"/>
                </a:cxn>
                <a:cxn ang="0">
                  <a:pos x="46" y="644"/>
                </a:cxn>
                <a:cxn ang="0">
                  <a:pos x="66" y="603"/>
                </a:cxn>
                <a:cxn ang="0">
                  <a:pos x="48" y="568"/>
                </a:cxn>
                <a:cxn ang="0">
                  <a:pos x="35" y="568"/>
                </a:cxn>
                <a:cxn ang="0">
                  <a:pos x="15" y="561"/>
                </a:cxn>
                <a:cxn ang="0">
                  <a:pos x="9" y="526"/>
                </a:cxn>
                <a:cxn ang="0">
                  <a:pos x="50" y="477"/>
                </a:cxn>
                <a:cxn ang="0">
                  <a:pos x="77" y="441"/>
                </a:cxn>
                <a:cxn ang="0">
                  <a:pos x="125" y="431"/>
                </a:cxn>
                <a:cxn ang="0">
                  <a:pos x="99" y="387"/>
                </a:cxn>
                <a:cxn ang="0">
                  <a:pos x="74" y="356"/>
                </a:cxn>
                <a:cxn ang="0">
                  <a:pos x="99" y="317"/>
                </a:cxn>
                <a:cxn ang="0">
                  <a:pos x="136" y="258"/>
                </a:cxn>
                <a:cxn ang="0">
                  <a:pos x="200" y="204"/>
                </a:cxn>
                <a:cxn ang="0">
                  <a:pos x="224" y="178"/>
                </a:cxn>
                <a:cxn ang="0">
                  <a:pos x="277" y="149"/>
                </a:cxn>
                <a:cxn ang="0">
                  <a:pos x="331" y="114"/>
                </a:cxn>
                <a:cxn ang="0">
                  <a:pos x="384" y="115"/>
                </a:cxn>
                <a:cxn ang="0">
                  <a:pos x="360" y="99"/>
                </a:cxn>
                <a:cxn ang="0">
                  <a:pos x="363" y="77"/>
                </a:cxn>
                <a:cxn ang="0">
                  <a:pos x="376" y="43"/>
                </a:cxn>
              </a:cxnLst>
              <a:rect l="0" t="0" r="r" b="b"/>
              <a:pathLst>
                <a:path w="595" h="755">
                  <a:moveTo>
                    <a:pt x="438" y="0"/>
                  </a:moveTo>
                  <a:lnTo>
                    <a:pt x="441" y="3"/>
                  </a:lnTo>
                  <a:lnTo>
                    <a:pt x="441" y="11"/>
                  </a:lnTo>
                  <a:lnTo>
                    <a:pt x="442" y="15"/>
                  </a:lnTo>
                  <a:lnTo>
                    <a:pt x="445" y="18"/>
                  </a:lnTo>
                  <a:lnTo>
                    <a:pt x="448" y="19"/>
                  </a:lnTo>
                  <a:lnTo>
                    <a:pt x="450" y="19"/>
                  </a:lnTo>
                  <a:lnTo>
                    <a:pt x="454" y="21"/>
                  </a:lnTo>
                  <a:lnTo>
                    <a:pt x="460" y="23"/>
                  </a:lnTo>
                  <a:lnTo>
                    <a:pt x="461" y="25"/>
                  </a:lnTo>
                  <a:lnTo>
                    <a:pt x="461" y="27"/>
                  </a:lnTo>
                  <a:lnTo>
                    <a:pt x="460" y="31"/>
                  </a:lnTo>
                  <a:lnTo>
                    <a:pt x="458" y="34"/>
                  </a:lnTo>
                  <a:lnTo>
                    <a:pt x="454" y="38"/>
                  </a:lnTo>
                  <a:lnTo>
                    <a:pt x="453" y="41"/>
                  </a:lnTo>
                  <a:lnTo>
                    <a:pt x="453" y="42"/>
                  </a:lnTo>
                  <a:lnTo>
                    <a:pt x="454" y="43"/>
                  </a:lnTo>
                  <a:lnTo>
                    <a:pt x="456" y="42"/>
                  </a:lnTo>
                  <a:lnTo>
                    <a:pt x="461" y="42"/>
                  </a:lnTo>
                  <a:lnTo>
                    <a:pt x="462" y="45"/>
                  </a:lnTo>
                  <a:lnTo>
                    <a:pt x="462" y="56"/>
                  </a:lnTo>
                  <a:lnTo>
                    <a:pt x="460" y="61"/>
                  </a:lnTo>
                  <a:lnTo>
                    <a:pt x="457" y="65"/>
                  </a:lnTo>
                  <a:lnTo>
                    <a:pt x="454" y="68"/>
                  </a:lnTo>
                  <a:lnTo>
                    <a:pt x="453" y="70"/>
                  </a:lnTo>
                  <a:lnTo>
                    <a:pt x="453" y="72"/>
                  </a:lnTo>
                  <a:lnTo>
                    <a:pt x="458" y="72"/>
                  </a:lnTo>
                  <a:lnTo>
                    <a:pt x="464" y="69"/>
                  </a:lnTo>
                  <a:lnTo>
                    <a:pt x="466" y="69"/>
                  </a:lnTo>
                  <a:lnTo>
                    <a:pt x="468" y="68"/>
                  </a:lnTo>
                  <a:lnTo>
                    <a:pt x="472" y="68"/>
                  </a:lnTo>
                  <a:lnTo>
                    <a:pt x="480" y="76"/>
                  </a:lnTo>
                  <a:lnTo>
                    <a:pt x="481" y="76"/>
                  </a:lnTo>
                  <a:lnTo>
                    <a:pt x="484" y="74"/>
                  </a:lnTo>
                  <a:lnTo>
                    <a:pt x="487" y="74"/>
                  </a:lnTo>
                  <a:lnTo>
                    <a:pt x="489" y="73"/>
                  </a:lnTo>
                  <a:lnTo>
                    <a:pt x="493" y="73"/>
                  </a:lnTo>
                  <a:lnTo>
                    <a:pt x="496" y="76"/>
                  </a:lnTo>
                  <a:lnTo>
                    <a:pt x="497" y="78"/>
                  </a:lnTo>
                  <a:lnTo>
                    <a:pt x="505" y="91"/>
                  </a:lnTo>
                  <a:lnTo>
                    <a:pt x="508" y="93"/>
                  </a:lnTo>
                  <a:lnTo>
                    <a:pt x="515" y="93"/>
                  </a:lnTo>
                  <a:lnTo>
                    <a:pt x="520" y="88"/>
                  </a:lnTo>
                  <a:lnTo>
                    <a:pt x="522" y="85"/>
                  </a:lnTo>
                  <a:lnTo>
                    <a:pt x="524" y="84"/>
                  </a:lnTo>
                  <a:lnTo>
                    <a:pt x="526" y="84"/>
                  </a:lnTo>
                  <a:lnTo>
                    <a:pt x="526" y="89"/>
                  </a:lnTo>
                  <a:lnTo>
                    <a:pt x="524" y="92"/>
                  </a:lnTo>
                  <a:lnTo>
                    <a:pt x="524" y="97"/>
                  </a:lnTo>
                  <a:lnTo>
                    <a:pt x="527" y="100"/>
                  </a:lnTo>
                  <a:lnTo>
                    <a:pt x="528" y="103"/>
                  </a:lnTo>
                  <a:lnTo>
                    <a:pt x="532" y="107"/>
                  </a:lnTo>
                  <a:lnTo>
                    <a:pt x="531" y="108"/>
                  </a:lnTo>
                  <a:lnTo>
                    <a:pt x="526" y="108"/>
                  </a:lnTo>
                  <a:lnTo>
                    <a:pt x="523" y="107"/>
                  </a:lnTo>
                  <a:lnTo>
                    <a:pt x="515" y="107"/>
                  </a:lnTo>
                  <a:lnTo>
                    <a:pt x="515" y="108"/>
                  </a:lnTo>
                  <a:lnTo>
                    <a:pt x="516" y="108"/>
                  </a:lnTo>
                  <a:lnTo>
                    <a:pt x="517" y="109"/>
                  </a:lnTo>
                  <a:lnTo>
                    <a:pt x="520" y="111"/>
                  </a:lnTo>
                  <a:lnTo>
                    <a:pt x="524" y="115"/>
                  </a:lnTo>
                  <a:lnTo>
                    <a:pt x="526" y="118"/>
                  </a:lnTo>
                  <a:lnTo>
                    <a:pt x="526" y="119"/>
                  </a:lnTo>
                  <a:lnTo>
                    <a:pt x="523" y="122"/>
                  </a:lnTo>
                  <a:lnTo>
                    <a:pt x="520" y="127"/>
                  </a:lnTo>
                  <a:lnTo>
                    <a:pt x="516" y="130"/>
                  </a:lnTo>
                  <a:lnTo>
                    <a:pt x="509" y="130"/>
                  </a:lnTo>
                  <a:lnTo>
                    <a:pt x="499" y="132"/>
                  </a:lnTo>
                  <a:lnTo>
                    <a:pt x="495" y="136"/>
                  </a:lnTo>
                  <a:lnTo>
                    <a:pt x="492" y="140"/>
                  </a:lnTo>
                  <a:lnTo>
                    <a:pt x="489" y="143"/>
                  </a:lnTo>
                  <a:lnTo>
                    <a:pt x="487" y="149"/>
                  </a:lnTo>
                  <a:lnTo>
                    <a:pt x="488" y="151"/>
                  </a:lnTo>
                  <a:lnTo>
                    <a:pt x="488" y="157"/>
                  </a:lnTo>
                  <a:lnTo>
                    <a:pt x="485" y="161"/>
                  </a:lnTo>
                  <a:lnTo>
                    <a:pt x="483" y="163"/>
                  </a:lnTo>
                  <a:lnTo>
                    <a:pt x="480" y="165"/>
                  </a:lnTo>
                  <a:lnTo>
                    <a:pt x="478" y="166"/>
                  </a:lnTo>
                  <a:lnTo>
                    <a:pt x="472" y="166"/>
                  </a:lnTo>
                  <a:lnTo>
                    <a:pt x="453" y="163"/>
                  </a:lnTo>
                  <a:lnTo>
                    <a:pt x="446" y="165"/>
                  </a:lnTo>
                  <a:lnTo>
                    <a:pt x="441" y="170"/>
                  </a:lnTo>
                  <a:lnTo>
                    <a:pt x="435" y="177"/>
                  </a:lnTo>
                  <a:lnTo>
                    <a:pt x="430" y="185"/>
                  </a:lnTo>
                  <a:lnTo>
                    <a:pt x="429" y="192"/>
                  </a:lnTo>
                  <a:lnTo>
                    <a:pt x="430" y="201"/>
                  </a:lnTo>
                  <a:lnTo>
                    <a:pt x="429" y="213"/>
                  </a:lnTo>
                  <a:lnTo>
                    <a:pt x="426" y="221"/>
                  </a:lnTo>
                  <a:lnTo>
                    <a:pt x="425" y="224"/>
                  </a:lnTo>
                  <a:lnTo>
                    <a:pt x="421" y="224"/>
                  </a:lnTo>
                  <a:lnTo>
                    <a:pt x="418" y="223"/>
                  </a:lnTo>
                  <a:lnTo>
                    <a:pt x="415" y="223"/>
                  </a:lnTo>
                  <a:lnTo>
                    <a:pt x="413" y="221"/>
                  </a:lnTo>
                  <a:lnTo>
                    <a:pt x="411" y="220"/>
                  </a:lnTo>
                  <a:lnTo>
                    <a:pt x="407" y="220"/>
                  </a:lnTo>
                  <a:lnTo>
                    <a:pt x="403" y="224"/>
                  </a:lnTo>
                  <a:lnTo>
                    <a:pt x="398" y="227"/>
                  </a:lnTo>
                  <a:lnTo>
                    <a:pt x="392" y="225"/>
                  </a:lnTo>
                  <a:lnTo>
                    <a:pt x="387" y="221"/>
                  </a:lnTo>
                  <a:lnTo>
                    <a:pt x="380" y="217"/>
                  </a:lnTo>
                  <a:lnTo>
                    <a:pt x="375" y="215"/>
                  </a:lnTo>
                  <a:lnTo>
                    <a:pt x="374" y="215"/>
                  </a:lnTo>
                  <a:lnTo>
                    <a:pt x="374" y="217"/>
                  </a:lnTo>
                  <a:lnTo>
                    <a:pt x="375" y="219"/>
                  </a:lnTo>
                  <a:lnTo>
                    <a:pt x="378" y="220"/>
                  </a:lnTo>
                  <a:lnTo>
                    <a:pt x="379" y="223"/>
                  </a:lnTo>
                  <a:lnTo>
                    <a:pt x="380" y="224"/>
                  </a:lnTo>
                  <a:lnTo>
                    <a:pt x="380" y="227"/>
                  </a:lnTo>
                  <a:lnTo>
                    <a:pt x="379" y="228"/>
                  </a:lnTo>
                  <a:lnTo>
                    <a:pt x="378" y="228"/>
                  </a:lnTo>
                  <a:lnTo>
                    <a:pt x="374" y="232"/>
                  </a:lnTo>
                  <a:lnTo>
                    <a:pt x="374" y="233"/>
                  </a:lnTo>
                  <a:lnTo>
                    <a:pt x="375" y="235"/>
                  </a:lnTo>
                  <a:lnTo>
                    <a:pt x="376" y="237"/>
                  </a:lnTo>
                  <a:lnTo>
                    <a:pt x="379" y="240"/>
                  </a:lnTo>
                  <a:lnTo>
                    <a:pt x="379" y="242"/>
                  </a:lnTo>
                  <a:lnTo>
                    <a:pt x="376" y="247"/>
                  </a:lnTo>
                  <a:lnTo>
                    <a:pt x="382" y="252"/>
                  </a:lnTo>
                  <a:lnTo>
                    <a:pt x="384" y="252"/>
                  </a:lnTo>
                  <a:lnTo>
                    <a:pt x="388" y="254"/>
                  </a:lnTo>
                  <a:lnTo>
                    <a:pt x="391" y="254"/>
                  </a:lnTo>
                  <a:lnTo>
                    <a:pt x="396" y="252"/>
                  </a:lnTo>
                  <a:lnTo>
                    <a:pt x="410" y="247"/>
                  </a:lnTo>
                  <a:lnTo>
                    <a:pt x="415" y="247"/>
                  </a:lnTo>
                  <a:lnTo>
                    <a:pt x="421" y="251"/>
                  </a:lnTo>
                  <a:lnTo>
                    <a:pt x="429" y="259"/>
                  </a:lnTo>
                  <a:lnTo>
                    <a:pt x="437" y="268"/>
                  </a:lnTo>
                  <a:lnTo>
                    <a:pt x="442" y="277"/>
                  </a:lnTo>
                  <a:lnTo>
                    <a:pt x="446" y="285"/>
                  </a:lnTo>
                  <a:lnTo>
                    <a:pt x="450" y="295"/>
                  </a:lnTo>
                  <a:lnTo>
                    <a:pt x="453" y="306"/>
                  </a:lnTo>
                  <a:lnTo>
                    <a:pt x="454" y="316"/>
                  </a:lnTo>
                  <a:lnTo>
                    <a:pt x="452" y="321"/>
                  </a:lnTo>
                  <a:lnTo>
                    <a:pt x="446" y="329"/>
                  </a:lnTo>
                  <a:lnTo>
                    <a:pt x="440" y="339"/>
                  </a:lnTo>
                  <a:lnTo>
                    <a:pt x="431" y="349"/>
                  </a:lnTo>
                  <a:lnTo>
                    <a:pt x="423" y="357"/>
                  </a:lnTo>
                  <a:lnTo>
                    <a:pt x="418" y="364"/>
                  </a:lnTo>
                  <a:lnTo>
                    <a:pt x="415" y="368"/>
                  </a:lnTo>
                  <a:lnTo>
                    <a:pt x="415" y="370"/>
                  </a:lnTo>
                  <a:lnTo>
                    <a:pt x="417" y="371"/>
                  </a:lnTo>
                  <a:lnTo>
                    <a:pt x="431" y="371"/>
                  </a:lnTo>
                  <a:lnTo>
                    <a:pt x="434" y="368"/>
                  </a:lnTo>
                  <a:lnTo>
                    <a:pt x="440" y="355"/>
                  </a:lnTo>
                  <a:lnTo>
                    <a:pt x="441" y="349"/>
                  </a:lnTo>
                  <a:lnTo>
                    <a:pt x="442" y="348"/>
                  </a:lnTo>
                  <a:lnTo>
                    <a:pt x="445" y="347"/>
                  </a:lnTo>
                  <a:lnTo>
                    <a:pt x="448" y="347"/>
                  </a:lnTo>
                  <a:lnTo>
                    <a:pt x="452" y="348"/>
                  </a:lnTo>
                  <a:lnTo>
                    <a:pt x="454" y="349"/>
                  </a:lnTo>
                  <a:lnTo>
                    <a:pt x="457" y="349"/>
                  </a:lnTo>
                  <a:lnTo>
                    <a:pt x="458" y="348"/>
                  </a:lnTo>
                  <a:lnTo>
                    <a:pt x="464" y="345"/>
                  </a:lnTo>
                  <a:lnTo>
                    <a:pt x="469" y="345"/>
                  </a:lnTo>
                  <a:lnTo>
                    <a:pt x="470" y="344"/>
                  </a:lnTo>
                  <a:lnTo>
                    <a:pt x="472" y="341"/>
                  </a:lnTo>
                  <a:lnTo>
                    <a:pt x="472" y="336"/>
                  </a:lnTo>
                  <a:lnTo>
                    <a:pt x="473" y="334"/>
                  </a:lnTo>
                  <a:lnTo>
                    <a:pt x="473" y="332"/>
                  </a:lnTo>
                  <a:lnTo>
                    <a:pt x="474" y="330"/>
                  </a:lnTo>
                  <a:lnTo>
                    <a:pt x="478" y="330"/>
                  </a:lnTo>
                  <a:lnTo>
                    <a:pt x="483" y="332"/>
                  </a:lnTo>
                  <a:lnTo>
                    <a:pt x="487" y="332"/>
                  </a:lnTo>
                  <a:lnTo>
                    <a:pt x="491" y="330"/>
                  </a:lnTo>
                  <a:lnTo>
                    <a:pt x="493" y="329"/>
                  </a:lnTo>
                  <a:lnTo>
                    <a:pt x="495" y="328"/>
                  </a:lnTo>
                  <a:lnTo>
                    <a:pt x="497" y="326"/>
                  </a:lnTo>
                  <a:lnTo>
                    <a:pt x="500" y="326"/>
                  </a:lnTo>
                  <a:lnTo>
                    <a:pt x="503" y="328"/>
                  </a:lnTo>
                  <a:lnTo>
                    <a:pt x="508" y="333"/>
                  </a:lnTo>
                  <a:lnTo>
                    <a:pt x="513" y="334"/>
                  </a:lnTo>
                  <a:lnTo>
                    <a:pt x="530" y="332"/>
                  </a:lnTo>
                  <a:lnTo>
                    <a:pt x="536" y="332"/>
                  </a:lnTo>
                  <a:lnTo>
                    <a:pt x="540" y="330"/>
                  </a:lnTo>
                  <a:lnTo>
                    <a:pt x="548" y="325"/>
                  </a:lnTo>
                  <a:lnTo>
                    <a:pt x="551" y="324"/>
                  </a:lnTo>
                  <a:lnTo>
                    <a:pt x="554" y="324"/>
                  </a:lnTo>
                  <a:lnTo>
                    <a:pt x="556" y="326"/>
                  </a:lnTo>
                  <a:lnTo>
                    <a:pt x="559" y="328"/>
                  </a:lnTo>
                  <a:lnTo>
                    <a:pt x="560" y="329"/>
                  </a:lnTo>
                  <a:lnTo>
                    <a:pt x="563" y="329"/>
                  </a:lnTo>
                  <a:lnTo>
                    <a:pt x="566" y="328"/>
                  </a:lnTo>
                  <a:lnTo>
                    <a:pt x="567" y="326"/>
                  </a:lnTo>
                  <a:lnTo>
                    <a:pt x="570" y="325"/>
                  </a:lnTo>
                  <a:lnTo>
                    <a:pt x="575" y="325"/>
                  </a:lnTo>
                  <a:lnTo>
                    <a:pt x="581" y="329"/>
                  </a:lnTo>
                  <a:lnTo>
                    <a:pt x="587" y="334"/>
                  </a:lnTo>
                  <a:lnTo>
                    <a:pt x="593" y="340"/>
                  </a:lnTo>
                  <a:lnTo>
                    <a:pt x="595" y="347"/>
                  </a:lnTo>
                  <a:lnTo>
                    <a:pt x="595" y="351"/>
                  </a:lnTo>
                  <a:lnTo>
                    <a:pt x="590" y="356"/>
                  </a:lnTo>
                  <a:lnTo>
                    <a:pt x="585" y="363"/>
                  </a:lnTo>
                  <a:lnTo>
                    <a:pt x="577" y="371"/>
                  </a:lnTo>
                  <a:lnTo>
                    <a:pt x="571" y="378"/>
                  </a:lnTo>
                  <a:lnTo>
                    <a:pt x="569" y="382"/>
                  </a:lnTo>
                  <a:lnTo>
                    <a:pt x="567" y="383"/>
                  </a:lnTo>
                  <a:lnTo>
                    <a:pt x="567" y="384"/>
                  </a:lnTo>
                  <a:lnTo>
                    <a:pt x="565" y="387"/>
                  </a:lnTo>
                  <a:lnTo>
                    <a:pt x="559" y="390"/>
                  </a:lnTo>
                  <a:lnTo>
                    <a:pt x="555" y="392"/>
                  </a:lnTo>
                  <a:lnTo>
                    <a:pt x="552" y="394"/>
                  </a:lnTo>
                  <a:lnTo>
                    <a:pt x="551" y="395"/>
                  </a:lnTo>
                  <a:lnTo>
                    <a:pt x="551" y="396"/>
                  </a:lnTo>
                  <a:lnTo>
                    <a:pt x="556" y="396"/>
                  </a:lnTo>
                  <a:lnTo>
                    <a:pt x="558" y="398"/>
                  </a:lnTo>
                  <a:lnTo>
                    <a:pt x="563" y="398"/>
                  </a:lnTo>
                  <a:lnTo>
                    <a:pt x="566" y="400"/>
                  </a:lnTo>
                  <a:lnTo>
                    <a:pt x="567" y="403"/>
                  </a:lnTo>
                  <a:lnTo>
                    <a:pt x="567" y="405"/>
                  </a:lnTo>
                  <a:lnTo>
                    <a:pt x="569" y="407"/>
                  </a:lnTo>
                  <a:lnTo>
                    <a:pt x="569" y="411"/>
                  </a:lnTo>
                  <a:lnTo>
                    <a:pt x="570" y="418"/>
                  </a:lnTo>
                  <a:lnTo>
                    <a:pt x="571" y="433"/>
                  </a:lnTo>
                  <a:lnTo>
                    <a:pt x="573" y="444"/>
                  </a:lnTo>
                  <a:lnTo>
                    <a:pt x="574" y="453"/>
                  </a:lnTo>
                  <a:lnTo>
                    <a:pt x="575" y="456"/>
                  </a:lnTo>
                  <a:lnTo>
                    <a:pt x="578" y="458"/>
                  </a:lnTo>
                  <a:lnTo>
                    <a:pt x="578" y="461"/>
                  </a:lnTo>
                  <a:lnTo>
                    <a:pt x="579" y="464"/>
                  </a:lnTo>
                  <a:lnTo>
                    <a:pt x="579" y="468"/>
                  </a:lnTo>
                  <a:lnTo>
                    <a:pt x="578" y="472"/>
                  </a:lnTo>
                  <a:lnTo>
                    <a:pt x="577" y="475"/>
                  </a:lnTo>
                  <a:lnTo>
                    <a:pt x="577" y="477"/>
                  </a:lnTo>
                  <a:lnTo>
                    <a:pt x="578" y="480"/>
                  </a:lnTo>
                  <a:lnTo>
                    <a:pt x="579" y="484"/>
                  </a:lnTo>
                  <a:lnTo>
                    <a:pt x="574" y="485"/>
                  </a:lnTo>
                  <a:lnTo>
                    <a:pt x="570" y="487"/>
                  </a:lnTo>
                  <a:lnTo>
                    <a:pt x="566" y="489"/>
                  </a:lnTo>
                  <a:lnTo>
                    <a:pt x="563" y="492"/>
                  </a:lnTo>
                  <a:lnTo>
                    <a:pt x="560" y="493"/>
                  </a:lnTo>
                  <a:lnTo>
                    <a:pt x="555" y="493"/>
                  </a:lnTo>
                  <a:lnTo>
                    <a:pt x="552" y="492"/>
                  </a:lnTo>
                  <a:lnTo>
                    <a:pt x="551" y="489"/>
                  </a:lnTo>
                  <a:lnTo>
                    <a:pt x="548" y="488"/>
                  </a:lnTo>
                  <a:lnTo>
                    <a:pt x="547" y="485"/>
                  </a:lnTo>
                  <a:lnTo>
                    <a:pt x="546" y="484"/>
                  </a:lnTo>
                  <a:lnTo>
                    <a:pt x="543" y="484"/>
                  </a:lnTo>
                  <a:lnTo>
                    <a:pt x="538" y="485"/>
                  </a:lnTo>
                  <a:lnTo>
                    <a:pt x="535" y="489"/>
                  </a:lnTo>
                  <a:lnTo>
                    <a:pt x="532" y="498"/>
                  </a:lnTo>
                  <a:lnTo>
                    <a:pt x="532" y="506"/>
                  </a:lnTo>
                  <a:lnTo>
                    <a:pt x="531" y="515"/>
                  </a:lnTo>
                  <a:lnTo>
                    <a:pt x="527" y="523"/>
                  </a:lnTo>
                  <a:lnTo>
                    <a:pt x="522" y="530"/>
                  </a:lnTo>
                  <a:lnTo>
                    <a:pt x="519" y="533"/>
                  </a:lnTo>
                  <a:lnTo>
                    <a:pt x="519" y="538"/>
                  </a:lnTo>
                  <a:lnTo>
                    <a:pt x="520" y="539"/>
                  </a:lnTo>
                  <a:lnTo>
                    <a:pt x="522" y="542"/>
                  </a:lnTo>
                  <a:lnTo>
                    <a:pt x="522" y="545"/>
                  </a:lnTo>
                  <a:lnTo>
                    <a:pt x="523" y="547"/>
                  </a:lnTo>
                  <a:lnTo>
                    <a:pt x="523" y="550"/>
                  </a:lnTo>
                  <a:lnTo>
                    <a:pt x="516" y="570"/>
                  </a:lnTo>
                  <a:lnTo>
                    <a:pt x="511" y="581"/>
                  </a:lnTo>
                  <a:lnTo>
                    <a:pt x="503" y="588"/>
                  </a:lnTo>
                  <a:lnTo>
                    <a:pt x="499" y="589"/>
                  </a:lnTo>
                  <a:lnTo>
                    <a:pt x="496" y="588"/>
                  </a:lnTo>
                  <a:lnTo>
                    <a:pt x="493" y="588"/>
                  </a:lnTo>
                  <a:lnTo>
                    <a:pt x="492" y="586"/>
                  </a:lnTo>
                  <a:lnTo>
                    <a:pt x="489" y="585"/>
                  </a:lnTo>
                  <a:lnTo>
                    <a:pt x="488" y="585"/>
                  </a:lnTo>
                  <a:lnTo>
                    <a:pt x="484" y="584"/>
                  </a:lnTo>
                  <a:lnTo>
                    <a:pt x="480" y="584"/>
                  </a:lnTo>
                  <a:lnTo>
                    <a:pt x="477" y="585"/>
                  </a:lnTo>
                  <a:lnTo>
                    <a:pt x="476" y="586"/>
                  </a:lnTo>
                  <a:lnTo>
                    <a:pt x="474" y="589"/>
                  </a:lnTo>
                  <a:lnTo>
                    <a:pt x="473" y="590"/>
                  </a:lnTo>
                  <a:lnTo>
                    <a:pt x="470" y="592"/>
                  </a:lnTo>
                  <a:lnTo>
                    <a:pt x="462" y="592"/>
                  </a:lnTo>
                  <a:lnTo>
                    <a:pt x="454" y="600"/>
                  </a:lnTo>
                  <a:lnTo>
                    <a:pt x="453" y="604"/>
                  </a:lnTo>
                  <a:lnTo>
                    <a:pt x="446" y="611"/>
                  </a:lnTo>
                  <a:lnTo>
                    <a:pt x="440" y="611"/>
                  </a:lnTo>
                  <a:lnTo>
                    <a:pt x="433" y="604"/>
                  </a:lnTo>
                  <a:lnTo>
                    <a:pt x="427" y="593"/>
                  </a:lnTo>
                  <a:lnTo>
                    <a:pt x="423" y="582"/>
                  </a:lnTo>
                  <a:lnTo>
                    <a:pt x="422" y="574"/>
                  </a:lnTo>
                  <a:lnTo>
                    <a:pt x="422" y="572"/>
                  </a:lnTo>
                  <a:lnTo>
                    <a:pt x="421" y="569"/>
                  </a:lnTo>
                  <a:lnTo>
                    <a:pt x="415" y="569"/>
                  </a:lnTo>
                  <a:lnTo>
                    <a:pt x="405" y="572"/>
                  </a:lnTo>
                  <a:lnTo>
                    <a:pt x="396" y="574"/>
                  </a:lnTo>
                  <a:lnTo>
                    <a:pt x="394" y="576"/>
                  </a:lnTo>
                  <a:lnTo>
                    <a:pt x="390" y="577"/>
                  </a:lnTo>
                  <a:lnTo>
                    <a:pt x="383" y="578"/>
                  </a:lnTo>
                  <a:lnTo>
                    <a:pt x="378" y="578"/>
                  </a:lnTo>
                  <a:lnTo>
                    <a:pt x="374" y="580"/>
                  </a:lnTo>
                  <a:lnTo>
                    <a:pt x="371" y="582"/>
                  </a:lnTo>
                  <a:lnTo>
                    <a:pt x="368" y="588"/>
                  </a:lnTo>
                  <a:lnTo>
                    <a:pt x="366" y="596"/>
                  </a:lnTo>
                  <a:lnTo>
                    <a:pt x="355" y="599"/>
                  </a:lnTo>
                  <a:lnTo>
                    <a:pt x="349" y="601"/>
                  </a:lnTo>
                  <a:lnTo>
                    <a:pt x="344" y="607"/>
                  </a:lnTo>
                  <a:lnTo>
                    <a:pt x="337" y="616"/>
                  </a:lnTo>
                  <a:lnTo>
                    <a:pt x="332" y="623"/>
                  </a:lnTo>
                  <a:lnTo>
                    <a:pt x="328" y="628"/>
                  </a:lnTo>
                  <a:lnTo>
                    <a:pt x="324" y="632"/>
                  </a:lnTo>
                  <a:lnTo>
                    <a:pt x="319" y="635"/>
                  </a:lnTo>
                  <a:lnTo>
                    <a:pt x="310" y="636"/>
                  </a:lnTo>
                  <a:lnTo>
                    <a:pt x="305" y="639"/>
                  </a:lnTo>
                  <a:lnTo>
                    <a:pt x="302" y="642"/>
                  </a:lnTo>
                  <a:lnTo>
                    <a:pt x="302" y="644"/>
                  </a:lnTo>
                  <a:lnTo>
                    <a:pt x="304" y="647"/>
                  </a:lnTo>
                  <a:lnTo>
                    <a:pt x="306" y="648"/>
                  </a:lnTo>
                  <a:lnTo>
                    <a:pt x="308" y="650"/>
                  </a:lnTo>
                  <a:lnTo>
                    <a:pt x="309" y="652"/>
                  </a:lnTo>
                  <a:lnTo>
                    <a:pt x="308" y="655"/>
                  </a:lnTo>
                  <a:lnTo>
                    <a:pt x="302" y="658"/>
                  </a:lnTo>
                  <a:lnTo>
                    <a:pt x="296" y="658"/>
                  </a:lnTo>
                  <a:lnTo>
                    <a:pt x="289" y="661"/>
                  </a:lnTo>
                  <a:lnTo>
                    <a:pt x="284" y="663"/>
                  </a:lnTo>
                  <a:lnTo>
                    <a:pt x="280" y="671"/>
                  </a:lnTo>
                  <a:lnTo>
                    <a:pt x="278" y="679"/>
                  </a:lnTo>
                  <a:lnTo>
                    <a:pt x="281" y="689"/>
                  </a:lnTo>
                  <a:lnTo>
                    <a:pt x="285" y="693"/>
                  </a:lnTo>
                  <a:lnTo>
                    <a:pt x="277" y="702"/>
                  </a:lnTo>
                  <a:lnTo>
                    <a:pt x="270" y="710"/>
                  </a:lnTo>
                  <a:lnTo>
                    <a:pt x="266" y="718"/>
                  </a:lnTo>
                  <a:lnTo>
                    <a:pt x="262" y="721"/>
                  </a:lnTo>
                  <a:lnTo>
                    <a:pt x="258" y="721"/>
                  </a:lnTo>
                  <a:lnTo>
                    <a:pt x="254" y="720"/>
                  </a:lnTo>
                  <a:lnTo>
                    <a:pt x="238" y="720"/>
                  </a:lnTo>
                  <a:lnTo>
                    <a:pt x="232" y="721"/>
                  </a:lnTo>
                  <a:lnTo>
                    <a:pt x="230" y="723"/>
                  </a:lnTo>
                  <a:lnTo>
                    <a:pt x="227" y="725"/>
                  </a:lnTo>
                  <a:lnTo>
                    <a:pt x="227" y="727"/>
                  </a:lnTo>
                  <a:lnTo>
                    <a:pt x="226" y="729"/>
                  </a:lnTo>
                  <a:lnTo>
                    <a:pt x="226" y="732"/>
                  </a:lnTo>
                  <a:lnTo>
                    <a:pt x="224" y="733"/>
                  </a:lnTo>
                  <a:lnTo>
                    <a:pt x="223" y="736"/>
                  </a:lnTo>
                  <a:lnTo>
                    <a:pt x="218" y="739"/>
                  </a:lnTo>
                  <a:lnTo>
                    <a:pt x="193" y="739"/>
                  </a:lnTo>
                  <a:lnTo>
                    <a:pt x="185" y="744"/>
                  </a:lnTo>
                  <a:lnTo>
                    <a:pt x="179" y="749"/>
                  </a:lnTo>
                  <a:lnTo>
                    <a:pt x="171" y="755"/>
                  </a:lnTo>
                  <a:lnTo>
                    <a:pt x="165" y="752"/>
                  </a:lnTo>
                  <a:lnTo>
                    <a:pt x="160" y="747"/>
                  </a:lnTo>
                  <a:lnTo>
                    <a:pt x="154" y="739"/>
                  </a:lnTo>
                  <a:lnTo>
                    <a:pt x="149" y="733"/>
                  </a:lnTo>
                  <a:lnTo>
                    <a:pt x="145" y="731"/>
                  </a:lnTo>
                  <a:lnTo>
                    <a:pt x="140" y="733"/>
                  </a:lnTo>
                  <a:lnTo>
                    <a:pt x="132" y="736"/>
                  </a:lnTo>
                  <a:lnTo>
                    <a:pt x="122" y="741"/>
                  </a:lnTo>
                  <a:lnTo>
                    <a:pt x="118" y="737"/>
                  </a:lnTo>
                  <a:lnTo>
                    <a:pt x="114" y="728"/>
                  </a:lnTo>
                  <a:lnTo>
                    <a:pt x="111" y="721"/>
                  </a:lnTo>
                  <a:lnTo>
                    <a:pt x="105" y="716"/>
                  </a:lnTo>
                  <a:lnTo>
                    <a:pt x="97" y="714"/>
                  </a:lnTo>
                  <a:lnTo>
                    <a:pt x="87" y="717"/>
                  </a:lnTo>
                  <a:lnTo>
                    <a:pt x="79" y="720"/>
                  </a:lnTo>
                  <a:lnTo>
                    <a:pt x="74" y="720"/>
                  </a:lnTo>
                  <a:lnTo>
                    <a:pt x="70" y="717"/>
                  </a:lnTo>
                  <a:lnTo>
                    <a:pt x="59" y="712"/>
                  </a:lnTo>
                  <a:lnTo>
                    <a:pt x="55" y="709"/>
                  </a:lnTo>
                  <a:lnTo>
                    <a:pt x="54" y="708"/>
                  </a:lnTo>
                  <a:lnTo>
                    <a:pt x="54" y="705"/>
                  </a:lnTo>
                  <a:lnTo>
                    <a:pt x="55" y="702"/>
                  </a:lnTo>
                  <a:lnTo>
                    <a:pt x="55" y="700"/>
                  </a:lnTo>
                  <a:lnTo>
                    <a:pt x="56" y="698"/>
                  </a:lnTo>
                  <a:lnTo>
                    <a:pt x="56" y="697"/>
                  </a:lnTo>
                  <a:lnTo>
                    <a:pt x="55" y="696"/>
                  </a:lnTo>
                  <a:lnTo>
                    <a:pt x="50" y="693"/>
                  </a:lnTo>
                  <a:lnTo>
                    <a:pt x="46" y="692"/>
                  </a:lnTo>
                  <a:lnTo>
                    <a:pt x="43" y="690"/>
                  </a:lnTo>
                  <a:lnTo>
                    <a:pt x="40" y="687"/>
                  </a:lnTo>
                  <a:lnTo>
                    <a:pt x="38" y="682"/>
                  </a:lnTo>
                  <a:lnTo>
                    <a:pt x="39" y="674"/>
                  </a:lnTo>
                  <a:lnTo>
                    <a:pt x="40" y="663"/>
                  </a:lnTo>
                  <a:lnTo>
                    <a:pt x="43" y="652"/>
                  </a:lnTo>
                  <a:lnTo>
                    <a:pt x="46" y="644"/>
                  </a:lnTo>
                  <a:lnTo>
                    <a:pt x="48" y="639"/>
                  </a:lnTo>
                  <a:lnTo>
                    <a:pt x="52" y="635"/>
                  </a:lnTo>
                  <a:lnTo>
                    <a:pt x="55" y="631"/>
                  </a:lnTo>
                  <a:lnTo>
                    <a:pt x="56" y="627"/>
                  </a:lnTo>
                  <a:lnTo>
                    <a:pt x="56" y="621"/>
                  </a:lnTo>
                  <a:lnTo>
                    <a:pt x="55" y="619"/>
                  </a:lnTo>
                  <a:lnTo>
                    <a:pt x="55" y="616"/>
                  </a:lnTo>
                  <a:lnTo>
                    <a:pt x="58" y="611"/>
                  </a:lnTo>
                  <a:lnTo>
                    <a:pt x="66" y="603"/>
                  </a:lnTo>
                  <a:lnTo>
                    <a:pt x="71" y="595"/>
                  </a:lnTo>
                  <a:lnTo>
                    <a:pt x="72" y="590"/>
                  </a:lnTo>
                  <a:lnTo>
                    <a:pt x="71" y="586"/>
                  </a:lnTo>
                  <a:lnTo>
                    <a:pt x="68" y="582"/>
                  </a:lnTo>
                  <a:lnTo>
                    <a:pt x="64" y="580"/>
                  </a:lnTo>
                  <a:lnTo>
                    <a:pt x="51" y="573"/>
                  </a:lnTo>
                  <a:lnTo>
                    <a:pt x="50" y="572"/>
                  </a:lnTo>
                  <a:lnTo>
                    <a:pt x="48" y="569"/>
                  </a:lnTo>
                  <a:lnTo>
                    <a:pt x="48" y="568"/>
                  </a:lnTo>
                  <a:lnTo>
                    <a:pt x="47" y="566"/>
                  </a:lnTo>
                  <a:lnTo>
                    <a:pt x="47" y="565"/>
                  </a:lnTo>
                  <a:lnTo>
                    <a:pt x="46" y="565"/>
                  </a:lnTo>
                  <a:lnTo>
                    <a:pt x="43" y="566"/>
                  </a:lnTo>
                  <a:lnTo>
                    <a:pt x="42" y="568"/>
                  </a:lnTo>
                  <a:lnTo>
                    <a:pt x="39" y="568"/>
                  </a:lnTo>
                  <a:lnTo>
                    <a:pt x="38" y="569"/>
                  </a:lnTo>
                  <a:lnTo>
                    <a:pt x="36" y="569"/>
                  </a:lnTo>
                  <a:lnTo>
                    <a:pt x="35" y="568"/>
                  </a:lnTo>
                  <a:lnTo>
                    <a:pt x="35" y="561"/>
                  </a:lnTo>
                  <a:lnTo>
                    <a:pt x="32" y="558"/>
                  </a:lnTo>
                  <a:lnTo>
                    <a:pt x="28" y="558"/>
                  </a:lnTo>
                  <a:lnTo>
                    <a:pt x="25" y="559"/>
                  </a:lnTo>
                  <a:lnTo>
                    <a:pt x="24" y="561"/>
                  </a:lnTo>
                  <a:lnTo>
                    <a:pt x="23" y="561"/>
                  </a:lnTo>
                  <a:lnTo>
                    <a:pt x="20" y="562"/>
                  </a:lnTo>
                  <a:lnTo>
                    <a:pt x="17" y="562"/>
                  </a:lnTo>
                  <a:lnTo>
                    <a:pt x="15" y="561"/>
                  </a:lnTo>
                  <a:lnTo>
                    <a:pt x="12" y="558"/>
                  </a:lnTo>
                  <a:lnTo>
                    <a:pt x="9" y="557"/>
                  </a:lnTo>
                  <a:lnTo>
                    <a:pt x="4" y="551"/>
                  </a:lnTo>
                  <a:lnTo>
                    <a:pt x="0" y="549"/>
                  </a:lnTo>
                  <a:lnTo>
                    <a:pt x="1" y="547"/>
                  </a:lnTo>
                  <a:lnTo>
                    <a:pt x="1" y="546"/>
                  </a:lnTo>
                  <a:lnTo>
                    <a:pt x="3" y="546"/>
                  </a:lnTo>
                  <a:lnTo>
                    <a:pt x="7" y="537"/>
                  </a:lnTo>
                  <a:lnTo>
                    <a:pt x="9" y="526"/>
                  </a:lnTo>
                  <a:lnTo>
                    <a:pt x="12" y="516"/>
                  </a:lnTo>
                  <a:lnTo>
                    <a:pt x="15" y="514"/>
                  </a:lnTo>
                  <a:lnTo>
                    <a:pt x="20" y="511"/>
                  </a:lnTo>
                  <a:lnTo>
                    <a:pt x="24" y="508"/>
                  </a:lnTo>
                  <a:lnTo>
                    <a:pt x="29" y="506"/>
                  </a:lnTo>
                  <a:lnTo>
                    <a:pt x="31" y="503"/>
                  </a:lnTo>
                  <a:lnTo>
                    <a:pt x="35" y="496"/>
                  </a:lnTo>
                  <a:lnTo>
                    <a:pt x="42" y="487"/>
                  </a:lnTo>
                  <a:lnTo>
                    <a:pt x="50" y="477"/>
                  </a:lnTo>
                  <a:lnTo>
                    <a:pt x="56" y="469"/>
                  </a:lnTo>
                  <a:lnTo>
                    <a:pt x="60" y="464"/>
                  </a:lnTo>
                  <a:lnTo>
                    <a:pt x="60" y="460"/>
                  </a:lnTo>
                  <a:lnTo>
                    <a:pt x="58" y="453"/>
                  </a:lnTo>
                  <a:lnTo>
                    <a:pt x="55" y="445"/>
                  </a:lnTo>
                  <a:lnTo>
                    <a:pt x="55" y="440"/>
                  </a:lnTo>
                  <a:lnTo>
                    <a:pt x="59" y="437"/>
                  </a:lnTo>
                  <a:lnTo>
                    <a:pt x="68" y="438"/>
                  </a:lnTo>
                  <a:lnTo>
                    <a:pt x="77" y="441"/>
                  </a:lnTo>
                  <a:lnTo>
                    <a:pt x="85" y="442"/>
                  </a:lnTo>
                  <a:lnTo>
                    <a:pt x="89" y="442"/>
                  </a:lnTo>
                  <a:lnTo>
                    <a:pt x="91" y="441"/>
                  </a:lnTo>
                  <a:lnTo>
                    <a:pt x="95" y="440"/>
                  </a:lnTo>
                  <a:lnTo>
                    <a:pt x="101" y="434"/>
                  </a:lnTo>
                  <a:lnTo>
                    <a:pt x="102" y="431"/>
                  </a:lnTo>
                  <a:lnTo>
                    <a:pt x="105" y="430"/>
                  </a:lnTo>
                  <a:lnTo>
                    <a:pt x="120" y="430"/>
                  </a:lnTo>
                  <a:lnTo>
                    <a:pt x="125" y="431"/>
                  </a:lnTo>
                  <a:lnTo>
                    <a:pt x="129" y="429"/>
                  </a:lnTo>
                  <a:lnTo>
                    <a:pt x="130" y="422"/>
                  </a:lnTo>
                  <a:lnTo>
                    <a:pt x="133" y="414"/>
                  </a:lnTo>
                  <a:lnTo>
                    <a:pt x="133" y="406"/>
                  </a:lnTo>
                  <a:lnTo>
                    <a:pt x="132" y="400"/>
                  </a:lnTo>
                  <a:lnTo>
                    <a:pt x="125" y="394"/>
                  </a:lnTo>
                  <a:lnTo>
                    <a:pt x="114" y="388"/>
                  </a:lnTo>
                  <a:lnTo>
                    <a:pt x="106" y="386"/>
                  </a:lnTo>
                  <a:lnTo>
                    <a:pt x="99" y="387"/>
                  </a:lnTo>
                  <a:lnTo>
                    <a:pt x="91" y="390"/>
                  </a:lnTo>
                  <a:lnTo>
                    <a:pt x="83" y="391"/>
                  </a:lnTo>
                  <a:lnTo>
                    <a:pt x="79" y="390"/>
                  </a:lnTo>
                  <a:lnTo>
                    <a:pt x="78" y="387"/>
                  </a:lnTo>
                  <a:lnTo>
                    <a:pt x="67" y="376"/>
                  </a:lnTo>
                  <a:lnTo>
                    <a:pt x="64" y="371"/>
                  </a:lnTo>
                  <a:lnTo>
                    <a:pt x="66" y="370"/>
                  </a:lnTo>
                  <a:lnTo>
                    <a:pt x="68" y="364"/>
                  </a:lnTo>
                  <a:lnTo>
                    <a:pt x="74" y="356"/>
                  </a:lnTo>
                  <a:lnTo>
                    <a:pt x="79" y="347"/>
                  </a:lnTo>
                  <a:lnTo>
                    <a:pt x="82" y="340"/>
                  </a:lnTo>
                  <a:lnTo>
                    <a:pt x="85" y="336"/>
                  </a:lnTo>
                  <a:lnTo>
                    <a:pt x="97" y="328"/>
                  </a:lnTo>
                  <a:lnTo>
                    <a:pt x="99" y="326"/>
                  </a:lnTo>
                  <a:lnTo>
                    <a:pt x="99" y="321"/>
                  </a:lnTo>
                  <a:lnTo>
                    <a:pt x="98" y="320"/>
                  </a:lnTo>
                  <a:lnTo>
                    <a:pt x="98" y="318"/>
                  </a:lnTo>
                  <a:lnTo>
                    <a:pt x="99" y="317"/>
                  </a:lnTo>
                  <a:lnTo>
                    <a:pt x="102" y="313"/>
                  </a:lnTo>
                  <a:lnTo>
                    <a:pt x="106" y="306"/>
                  </a:lnTo>
                  <a:lnTo>
                    <a:pt x="109" y="297"/>
                  </a:lnTo>
                  <a:lnTo>
                    <a:pt x="113" y="287"/>
                  </a:lnTo>
                  <a:lnTo>
                    <a:pt x="116" y="281"/>
                  </a:lnTo>
                  <a:lnTo>
                    <a:pt x="120" y="268"/>
                  </a:lnTo>
                  <a:lnTo>
                    <a:pt x="125" y="263"/>
                  </a:lnTo>
                  <a:lnTo>
                    <a:pt x="129" y="262"/>
                  </a:lnTo>
                  <a:lnTo>
                    <a:pt x="136" y="258"/>
                  </a:lnTo>
                  <a:lnTo>
                    <a:pt x="144" y="251"/>
                  </a:lnTo>
                  <a:lnTo>
                    <a:pt x="152" y="243"/>
                  </a:lnTo>
                  <a:lnTo>
                    <a:pt x="159" y="235"/>
                  </a:lnTo>
                  <a:lnTo>
                    <a:pt x="165" y="228"/>
                  </a:lnTo>
                  <a:lnTo>
                    <a:pt x="168" y="224"/>
                  </a:lnTo>
                  <a:lnTo>
                    <a:pt x="172" y="220"/>
                  </a:lnTo>
                  <a:lnTo>
                    <a:pt x="188" y="209"/>
                  </a:lnTo>
                  <a:lnTo>
                    <a:pt x="195" y="206"/>
                  </a:lnTo>
                  <a:lnTo>
                    <a:pt x="200" y="204"/>
                  </a:lnTo>
                  <a:lnTo>
                    <a:pt x="203" y="201"/>
                  </a:lnTo>
                  <a:lnTo>
                    <a:pt x="204" y="198"/>
                  </a:lnTo>
                  <a:lnTo>
                    <a:pt x="207" y="196"/>
                  </a:lnTo>
                  <a:lnTo>
                    <a:pt x="208" y="193"/>
                  </a:lnTo>
                  <a:lnTo>
                    <a:pt x="210" y="192"/>
                  </a:lnTo>
                  <a:lnTo>
                    <a:pt x="218" y="188"/>
                  </a:lnTo>
                  <a:lnTo>
                    <a:pt x="220" y="185"/>
                  </a:lnTo>
                  <a:lnTo>
                    <a:pt x="223" y="181"/>
                  </a:lnTo>
                  <a:lnTo>
                    <a:pt x="224" y="178"/>
                  </a:lnTo>
                  <a:lnTo>
                    <a:pt x="227" y="177"/>
                  </a:lnTo>
                  <a:lnTo>
                    <a:pt x="241" y="177"/>
                  </a:lnTo>
                  <a:lnTo>
                    <a:pt x="245" y="175"/>
                  </a:lnTo>
                  <a:lnTo>
                    <a:pt x="250" y="170"/>
                  </a:lnTo>
                  <a:lnTo>
                    <a:pt x="257" y="165"/>
                  </a:lnTo>
                  <a:lnTo>
                    <a:pt x="261" y="159"/>
                  </a:lnTo>
                  <a:lnTo>
                    <a:pt x="265" y="158"/>
                  </a:lnTo>
                  <a:lnTo>
                    <a:pt x="269" y="155"/>
                  </a:lnTo>
                  <a:lnTo>
                    <a:pt x="277" y="149"/>
                  </a:lnTo>
                  <a:lnTo>
                    <a:pt x="286" y="140"/>
                  </a:lnTo>
                  <a:lnTo>
                    <a:pt x="294" y="131"/>
                  </a:lnTo>
                  <a:lnTo>
                    <a:pt x="306" y="119"/>
                  </a:lnTo>
                  <a:lnTo>
                    <a:pt x="309" y="118"/>
                  </a:lnTo>
                  <a:lnTo>
                    <a:pt x="320" y="118"/>
                  </a:lnTo>
                  <a:lnTo>
                    <a:pt x="324" y="119"/>
                  </a:lnTo>
                  <a:lnTo>
                    <a:pt x="327" y="119"/>
                  </a:lnTo>
                  <a:lnTo>
                    <a:pt x="329" y="116"/>
                  </a:lnTo>
                  <a:lnTo>
                    <a:pt x="331" y="114"/>
                  </a:lnTo>
                  <a:lnTo>
                    <a:pt x="331" y="111"/>
                  </a:lnTo>
                  <a:lnTo>
                    <a:pt x="332" y="109"/>
                  </a:lnTo>
                  <a:lnTo>
                    <a:pt x="332" y="107"/>
                  </a:lnTo>
                  <a:lnTo>
                    <a:pt x="335" y="107"/>
                  </a:lnTo>
                  <a:lnTo>
                    <a:pt x="355" y="114"/>
                  </a:lnTo>
                  <a:lnTo>
                    <a:pt x="367" y="116"/>
                  </a:lnTo>
                  <a:lnTo>
                    <a:pt x="374" y="119"/>
                  </a:lnTo>
                  <a:lnTo>
                    <a:pt x="378" y="119"/>
                  </a:lnTo>
                  <a:lnTo>
                    <a:pt x="384" y="115"/>
                  </a:lnTo>
                  <a:lnTo>
                    <a:pt x="390" y="111"/>
                  </a:lnTo>
                  <a:lnTo>
                    <a:pt x="395" y="109"/>
                  </a:lnTo>
                  <a:lnTo>
                    <a:pt x="396" y="109"/>
                  </a:lnTo>
                  <a:lnTo>
                    <a:pt x="396" y="108"/>
                  </a:lnTo>
                  <a:lnTo>
                    <a:pt x="395" y="107"/>
                  </a:lnTo>
                  <a:lnTo>
                    <a:pt x="384" y="101"/>
                  </a:lnTo>
                  <a:lnTo>
                    <a:pt x="378" y="100"/>
                  </a:lnTo>
                  <a:lnTo>
                    <a:pt x="370" y="99"/>
                  </a:lnTo>
                  <a:lnTo>
                    <a:pt x="360" y="99"/>
                  </a:lnTo>
                  <a:lnTo>
                    <a:pt x="355" y="100"/>
                  </a:lnTo>
                  <a:lnTo>
                    <a:pt x="353" y="101"/>
                  </a:lnTo>
                  <a:lnTo>
                    <a:pt x="352" y="100"/>
                  </a:lnTo>
                  <a:lnTo>
                    <a:pt x="352" y="93"/>
                  </a:lnTo>
                  <a:lnTo>
                    <a:pt x="353" y="91"/>
                  </a:lnTo>
                  <a:lnTo>
                    <a:pt x="355" y="87"/>
                  </a:lnTo>
                  <a:lnTo>
                    <a:pt x="356" y="84"/>
                  </a:lnTo>
                  <a:lnTo>
                    <a:pt x="359" y="80"/>
                  </a:lnTo>
                  <a:lnTo>
                    <a:pt x="363" y="77"/>
                  </a:lnTo>
                  <a:lnTo>
                    <a:pt x="366" y="77"/>
                  </a:lnTo>
                  <a:lnTo>
                    <a:pt x="368" y="76"/>
                  </a:lnTo>
                  <a:lnTo>
                    <a:pt x="368" y="70"/>
                  </a:lnTo>
                  <a:lnTo>
                    <a:pt x="367" y="69"/>
                  </a:lnTo>
                  <a:lnTo>
                    <a:pt x="367" y="66"/>
                  </a:lnTo>
                  <a:lnTo>
                    <a:pt x="368" y="65"/>
                  </a:lnTo>
                  <a:lnTo>
                    <a:pt x="371" y="61"/>
                  </a:lnTo>
                  <a:lnTo>
                    <a:pt x="374" y="53"/>
                  </a:lnTo>
                  <a:lnTo>
                    <a:pt x="376" y="43"/>
                  </a:lnTo>
                  <a:lnTo>
                    <a:pt x="380" y="39"/>
                  </a:lnTo>
                  <a:lnTo>
                    <a:pt x="384" y="37"/>
                  </a:lnTo>
                  <a:lnTo>
                    <a:pt x="394" y="31"/>
                  </a:lnTo>
                  <a:lnTo>
                    <a:pt x="405" y="25"/>
                  </a:lnTo>
                  <a:lnTo>
                    <a:pt x="426" y="8"/>
                  </a:lnTo>
                  <a:lnTo>
                    <a:pt x="43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5" name="Freeform 103">
              <a:extLst>
                <a:ext uri="{FF2B5EF4-FFF2-40B4-BE49-F238E27FC236}">
                  <a16:creationId xmlns:a16="http://schemas.microsoft.com/office/drawing/2014/main" id="{13399FD8-63C7-4FC2-1942-6072DF6E8447}"/>
                </a:ext>
              </a:extLst>
            </p:cNvPr>
            <p:cNvSpPr>
              <a:spLocks/>
            </p:cNvSpPr>
            <p:nvPr/>
          </p:nvSpPr>
          <p:spPr bwMode="auto">
            <a:xfrm>
              <a:off x="6527888" y="2608820"/>
              <a:ext cx="692290" cy="946129"/>
            </a:xfrm>
            <a:custGeom>
              <a:avLst/>
              <a:gdLst/>
              <a:ahLst/>
              <a:cxnLst>
                <a:cxn ang="0">
                  <a:pos x="277" y="9"/>
                </a:cxn>
                <a:cxn ang="0">
                  <a:pos x="280" y="31"/>
                </a:cxn>
                <a:cxn ang="0">
                  <a:pos x="317" y="47"/>
                </a:cxn>
                <a:cxn ang="0">
                  <a:pos x="334" y="79"/>
                </a:cxn>
                <a:cxn ang="0">
                  <a:pos x="375" y="87"/>
                </a:cxn>
                <a:cxn ang="0">
                  <a:pos x="382" y="100"/>
                </a:cxn>
                <a:cxn ang="0">
                  <a:pos x="398" y="110"/>
                </a:cxn>
                <a:cxn ang="0">
                  <a:pos x="417" y="170"/>
                </a:cxn>
                <a:cxn ang="0">
                  <a:pos x="412" y="199"/>
                </a:cxn>
                <a:cxn ang="0">
                  <a:pos x="393" y="194"/>
                </a:cxn>
                <a:cxn ang="0">
                  <a:pos x="377" y="178"/>
                </a:cxn>
                <a:cxn ang="0">
                  <a:pos x="355" y="182"/>
                </a:cxn>
                <a:cxn ang="0">
                  <a:pos x="328" y="217"/>
                </a:cxn>
                <a:cxn ang="0">
                  <a:pos x="316" y="259"/>
                </a:cxn>
                <a:cxn ang="0">
                  <a:pos x="343" y="346"/>
                </a:cxn>
                <a:cxn ang="0">
                  <a:pos x="352" y="381"/>
                </a:cxn>
                <a:cxn ang="0">
                  <a:pos x="373" y="399"/>
                </a:cxn>
                <a:cxn ang="0">
                  <a:pos x="390" y="377"/>
                </a:cxn>
                <a:cxn ang="0">
                  <a:pos x="391" y="400"/>
                </a:cxn>
                <a:cxn ang="0">
                  <a:pos x="371" y="420"/>
                </a:cxn>
                <a:cxn ang="0">
                  <a:pos x="362" y="459"/>
                </a:cxn>
                <a:cxn ang="0">
                  <a:pos x="331" y="488"/>
                </a:cxn>
                <a:cxn ang="0">
                  <a:pos x="336" y="461"/>
                </a:cxn>
                <a:cxn ang="0">
                  <a:pos x="303" y="474"/>
                </a:cxn>
                <a:cxn ang="0">
                  <a:pos x="261" y="504"/>
                </a:cxn>
                <a:cxn ang="0">
                  <a:pos x="265" y="519"/>
                </a:cxn>
                <a:cxn ang="0">
                  <a:pos x="265" y="542"/>
                </a:cxn>
                <a:cxn ang="0">
                  <a:pos x="233" y="574"/>
                </a:cxn>
                <a:cxn ang="0">
                  <a:pos x="206" y="552"/>
                </a:cxn>
                <a:cxn ang="0">
                  <a:pos x="161" y="566"/>
                </a:cxn>
                <a:cxn ang="0">
                  <a:pos x="149" y="540"/>
                </a:cxn>
                <a:cxn ang="0">
                  <a:pos x="147" y="512"/>
                </a:cxn>
                <a:cxn ang="0">
                  <a:pos x="90" y="486"/>
                </a:cxn>
                <a:cxn ang="0">
                  <a:pos x="62" y="489"/>
                </a:cxn>
                <a:cxn ang="0">
                  <a:pos x="51" y="473"/>
                </a:cxn>
                <a:cxn ang="0">
                  <a:pos x="12" y="418"/>
                </a:cxn>
                <a:cxn ang="0">
                  <a:pos x="2" y="405"/>
                </a:cxn>
                <a:cxn ang="0">
                  <a:pos x="6" y="387"/>
                </a:cxn>
                <a:cxn ang="0">
                  <a:pos x="12" y="373"/>
                </a:cxn>
                <a:cxn ang="0">
                  <a:pos x="36" y="360"/>
                </a:cxn>
                <a:cxn ang="0">
                  <a:pos x="22" y="333"/>
                </a:cxn>
                <a:cxn ang="0">
                  <a:pos x="42" y="318"/>
                </a:cxn>
                <a:cxn ang="0">
                  <a:pos x="58" y="295"/>
                </a:cxn>
                <a:cxn ang="0">
                  <a:pos x="77" y="290"/>
                </a:cxn>
                <a:cxn ang="0">
                  <a:pos x="88" y="257"/>
                </a:cxn>
                <a:cxn ang="0">
                  <a:pos x="92" y="237"/>
                </a:cxn>
                <a:cxn ang="0">
                  <a:pos x="73" y="224"/>
                </a:cxn>
                <a:cxn ang="0">
                  <a:pos x="63" y="182"/>
                </a:cxn>
                <a:cxn ang="0">
                  <a:pos x="50" y="167"/>
                </a:cxn>
                <a:cxn ang="0">
                  <a:pos x="51" y="147"/>
                </a:cxn>
                <a:cxn ang="0">
                  <a:pos x="71" y="113"/>
                </a:cxn>
                <a:cxn ang="0">
                  <a:pos x="78" y="91"/>
                </a:cxn>
                <a:cxn ang="0">
                  <a:pos x="98" y="82"/>
                </a:cxn>
                <a:cxn ang="0">
                  <a:pos x="102" y="55"/>
                </a:cxn>
                <a:cxn ang="0">
                  <a:pos x="108" y="40"/>
                </a:cxn>
                <a:cxn ang="0">
                  <a:pos x="147" y="56"/>
                </a:cxn>
                <a:cxn ang="0">
                  <a:pos x="194" y="36"/>
                </a:cxn>
                <a:cxn ang="0">
                  <a:pos x="226" y="28"/>
                </a:cxn>
              </a:cxnLst>
              <a:rect l="0" t="0" r="r" b="b"/>
              <a:pathLst>
                <a:path w="420" h="574">
                  <a:moveTo>
                    <a:pt x="253" y="0"/>
                  </a:moveTo>
                  <a:lnTo>
                    <a:pt x="257" y="3"/>
                  </a:lnTo>
                  <a:lnTo>
                    <a:pt x="262" y="4"/>
                  </a:lnTo>
                  <a:lnTo>
                    <a:pt x="272" y="4"/>
                  </a:lnTo>
                  <a:lnTo>
                    <a:pt x="274" y="5"/>
                  </a:lnTo>
                  <a:lnTo>
                    <a:pt x="276" y="7"/>
                  </a:lnTo>
                  <a:lnTo>
                    <a:pt x="277" y="9"/>
                  </a:lnTo>
                  <a:lnTo>
                    <a:pt x="276" y="12"/>
                  </a:lnTo>
                  <a:lnTo>
                    <a:pt x="276" y="17"/>
                  </a:lnTo>
                  <a:lnTo>
                    <a:pt x="274" y="23"/>
                  </a:lnTo>
                  <a:lnTo>
                    <a:pt x="274" y="27"/>
                  </a:lnTo>
                  <a:lnTo>
                    <a:pt x="276" y="28"/>
                  </a:lnTo>
                  <a:lnTo>
                    <a:pt x="278" y="30"/>
                  </a:lnTo>
                  <a:lnTo>
                    <a:pt x="280" y="31"/>
                  </a:lnTo>
                  <a:lnTo>
                    <a:pt x="285" y="31"/>
                  </a:lnTo>
                  <a:lnTo>
                    <a:pt x="288" y="32"/>
                  </a:lnTo>
                  <a:lnTo>
                    <a:pt x="291" y="35"/>
                  </a:lnTo>
                  <a:lnTo>
                    <a:pt x="292" y="38"/>
                  </a:lnTo>
                  <a:lnTo>
                    <a:pt x="312" y="38"/>
                  </a:lnTo>
                  <a:lnTo>
                    <a:pt x="313" y="39"/>
                  </a:lnTo>
                  <a:lnTo>
                    <a:pt x="317" y="47"/>
                  </a:lnTo>
                  <a:lnTo>
                    <a:pt x="317" y="50"/>
                  </a:lnTo>
                  <a:lnTo>
                    <a:pt x="320" y="55"/>
                  </a:lnTo>
                  <a:lnTo>
                    <a:pt x="323" y="56"/>
                  </a:lnTo>
                  <a:lnTo>
                    <a:pt x="327" y="61"/>
                  </a:lnTo>
                  <a:lnTo>
                    <a:pt x="330" y="74"/>
                  </a:lnTo>
                  <a:lnTo>
                    <a:pt x="330" y="79"/>
                  </a:lnTo>
                  <a:lnTo>
                    <a:pt x="334" y="79"/>
                  </a:lnTo>
                  <a:lnTo>
                    <a:pt x="335" y="78"/>
                  </a:lnTo>
                  <a:lnTo>
                    <a:pt x="339" y="77"/>
                  </a:lnTo>
                  <a:lnTo>
                    <a:pt x="344" y="74"/>
                  </a:lnTo>
                  <a:lnTo>
                    <a:pt x="348" y="74"/>
                  </a:lnTo>
                  <a:lnTo>
                    <a:pt x="362" y="77"/>
                  </a:lnTo>
                  <a:lnTo>
                    <a:pt x="373" y="82"/>
                  </a:lnTo>
                  <a:lnTo>
                    <a:pt x="375" y="87"/>
                  </a:lnTo>
                  <a:lnTo>
                    <a:pt x="375" y="90"/>
                  </a:lnTo>
                  <a:lnTo>
                    <a:pt x="374" y="93"/>
                  </a:lnTo>
                  <a:lnTo>
                    <a:pt x="374" y="101"/>
                  </a:lnTo>
                  <a:lnTo>
                    <a:pt x="375" y="102"/>
                  </a:lnTo>
                  <a:lnTo>
                    <a:pt x="378" y="102"/>
                  </a:lnTo>
                  <a:lnTo>
                    <a:pt x="381" y="101"/>
                  </a:lnTo>
                  <a:lnTo>
                    <a:pt x="382" y="100"/>
                  </a:lnTo>
                  <a:lnTo>
                    <a:pt x="385" y="100"/>
                  </a:lnTo>
                  <a:lnTo>
                    <a:pt x="387" y="101"/>
                  </a:lnTo>
                  <a:lnTo>
                    <a:pt x="389" y="102"/>
                  </a:lnTo>
                  <a:lnTo>
                    <a:pt x="391" y="108"/>
                  </a:lnTo>
                  <a:lnTo>
                    <a:pt x="394" y="109"/>
                  </a:lnTo>
                  <a:lnTo>
                    <a:pt x="395" y="109"/>
                  </a:lnTo>
                  <a:lnTo>
                    <a:pt x="398" y="110"/>
                  </a:lnTo>
                  <a:lnTo>
                    <a:pt x="401" y="110"/>
                  </a:lnTo>
                  <a:lnTo>
                    <a:pt x="403" y="112"/>
                  </a:lnTo>
                  <a:lnTo>
                    <a:pt x="406" y="128"/>
                  </a:lnTo>
                  <a:lnTo>
                    <a:pt x="408" y="135"/>
                  </a:lnTo>
                  <a:lnTo>
                    <a:pt x="410" y="145"/>
                  </a:lnTo>
                  <a:lnTo>
                    <a:pt x="414" y="158"/>
                  </a:lnTo>
                  <a:lnTo>
                    <a:pt x="417" y="170"/>
                  </a:lnTo>
                  <a:lnTo>
                    <a:pt x="420" y="179"/>
                  </a:lnTo>
                  <a:lnTo>
                    <a:pt x="420" y="190"/>
                  </a:lnTo>
                  <a:lnTo>
                    <a:pt x="418" y="191"/>
                  </a:lnTo>
                  <a:lnTo>
                    <a:pt x="417" y="194"/>
                  </a:lnTo>
                  <a:lnTo>
                    <a:pt x="414" y="195"/>
                  </a:lnTo>
                  <a:lnTo>
                    <a:pt x="413" y="198"/>
                  </a:lnTo>
                  <a:lnTo>
                    <a:pt x="412" y="199"/>
                  </a:lnTo>
                  <a:lnTo>
                    <a:pt x="410" y="199"/>
                  </a:lnTo>
                  <a:lnTo>
                    <a:pt x="405" y="194"/>
                  </a:lnTo>
                  <a:lnTo>
                    <a:pt x="403" y="191"/>
                  </a:lnTo>
                  <a:lnTo>
                    <a:pt x="398" y="189"/>
                  </a:lnTo>
                  <a:lnTo>
                    <a:pt x="395" y="191"/>
                  </a:lnTo>
                  <a:lnTo>
                    <a:pt x="393" y="193"/>
                  </a:lnTo>
                  <a:lnTo>
                    <a:pt x="393" y="194"/>
                  </a:lnTo>
                  <a:lnTo>
                    <a:pt x="391" y="195"/>
                  </a:lnTo>
                  <a:lnTo>
                    <a:pt x="391" y="193"/>
                  </a:lnTo>
                  <a:lnTo>
                    <a:pt x="386" y="190"/>
                  </a:lnTo>
                  <a:lnTo>
                    <a:pt x="385" y="189"/>
                  </a:lnTo>
                  <a:lnTo>
                    <a:pt x="379" y="186"/>
                  </a:lnTo>
                  <a:lnTo>
                    <a:pt x="379" y="183"/>
                  </a:lnTo>
                  <a:lnTo>
                    <a:pt x="377" y="178"/>
                  </a:lnTo>
                  <a:lnTo>
                    <a:pt x="371" y="172"/>
                  </a:lnTo>
                  <a:lnTo>
                    <a:pt x="358" y="162"/>
                  </a:lnTo>
                  <a:lnTo>
                    <a:pt x="354" y="158"/>
                  </a:lnTo>
                  <a:lnTo>
                    <a:pt x="352" y="158"/>
                  </a:lnTo>
                  <a:lnTo>
                    <a:pt x="352" y="168"/>
                  </a:lnTo>
                  <a:lnTo>
                    <a:pt x="355" y="175"/>
                  </a:lnTo>
                  <a:lnTo>
                    <a:pt x="355" y="182"/>
                  </a:lnTo>
                  <a:lnTo>
                    <a:pt x="351" y="186"/>
                  </a:lnTo>
                  <a:lnTo>
                    <a:pt x="348" y="184"/>
                  </a:lnTo>
                  <a:lnTo>
                    <a:pt x="336" y="184"/>
                  </a:lnTo>
                  <a:lnTo>
                    <a:pt x="336" y="198"/>
                  </a:lnTo>
                  <a:lnTo>
                    <a:pt x="331" y="206"/>
                  </a:lnTo>
                  <a:lnTo>
                    <a:pt x="330" y="213"/>
                  </a:lnTo>
                  <a:lnTo>
                    <a:pt x="328" y="217"/>
                  </a:lnTo>
                  <a:lnTo>
                    <a:pt x="325" y="222"/>
                  </a:lnTo>
                  <a:lnTo>
                    <a:pt x="323" y="225"/>
                  </a:lnTo>
                  <a:lnTo>
                    <a:pt x="320" y="226"/>
                  </a:lnTo>
                  <a:lnTo>
                    <a:pt x="317" y="230"/>
                  </a:lnTo>
                  <a:lnTo>
                    <a:pt x="315" y="238"/>
                  </a:lnTo>
                  <a:lnTo>
                    <a:pt x="315" y="248"/>
                  </a:lnTo>
                  <a:lnTo>
                    <a:pt x="316" y="259"/>
                  </a:lnTo>
                  <a:lnTo>
                    <a:pt x="327" y="280"/>
                  </a:lnTo>
                  <a:lnTo>
                    <a:pt x="332" y="292"/>
                  </a:lnTo>
                  <a:lnTo>
                    <a:pt x="335" y="302"/>
                  </a:lnTo>
                  <a:lnTo>
                    <a:pt x="338" y="315"/>
                  </a:lnTo>
                  <a:lnTo>
                    <a:pt x="339" y="326"/>
                  </a:lnTo>
                  <a:lnTo>
                    <a:pt x="340" y="335"/>
                  </a:lnTo>
                  <a:lnTo>
                    <a:pt x="343" y="346"/>
                  </a:lnTo>
                  <a:lnTo>
                    <a:pt x="347" y="357"/>
                  </a:lnTo>
                  <a:lnTo>
                    <a:pt x="351" y="369"/>
                  </a:lnTo>
                  <a:lnTo>
                    <a:pt x="352" y="372"/>
                  </a:lnTo>
                  <a:lnTo>
                    <a:pt x="352" y="376"/>
                  </a:lnTo>
                  <a:lnTo>
                    <a:pt x="351" y="378"/>
                  </a:lnTo>
                  <a:lnTo>
                    <a:pt x="351" y="380"/>
                  </a:lnTo>
                  <a:lnTo>
                    <a:pt x="352" y="381"/>
                  </a:lnTo>
                  <a:lnTo>
                    <a:pt x="355" y="383"/>
                  </a:lnTo>
                  <a:lnTo>
                    <a:pt x="363" y="385"/>
                  </a:lnTo>
                  <a:lnTo>
                    <a:pt x="369" y="388"/>
                  </a:lnTo>
                  <a:lnTo>
                    <a:pt x="370" y="389"/>
                  </a:lnTo>
                  <a:lnTo>
                    <a:pt x="370" y="393"/>
                  </a:lnTo>
                  <a:lnTo>
                    <a:pt x="371" y="397"/>
                  </a:lnTo>
                  <a:lnTo>
                    <a:pt x="373" y="399"/>
                  </a:lnTo>
                  <a:lnTo>
                    <a:pt x="374" y="399"/>
                  </a:lnTo>
                  <a:lnTo>
                    <a:pt x="374" y="396"/>
                  </a:lnTo>
                  <a:lnTo>
                    <a:pt x="377" y="391"/>
                  </a:lnTo>
                  <a:lnTo>
                    <a:pt x="378" y="387"/>
                  </a:lnTo>
                  <a:lnTo>
                    <a:pt x="381" y="381"/>
                  </a:lnTo>
                  <a:lnTo>
                    <a:pt x="386" y="378"/>
                  </a:lnTo>
                  <a:lnTo>
                    <a:pt x="390" y="377"/>
                  </a:lnTo>
                  <a:lnTo>
                    <a:pt x="393" y="377"/>
                  </a:lnTo>
                  <a:lnTo>
                    <a:pt x="397" y="378"/>
                  </a:lnTo>
                  <a:lnTo>
                    <a:pt x="398" y="380"/>
                  </a:lnTo>
                  <a:lnTo>
                    <a:pt x="399" y="383"/>
                  </a:lnTo>
                  <a:lnTo>
                    <a:pt x="398" y="385"/>
                  </a:lnTo>
                  <a:lnTo>
                    <a:pt x="394" y="397"/>
                  </a:lnTo>
                  <a:lnTo>
                    <a:pt x="391" y="400"/>
                  </a:lnTo>
                  <a:lnTo>
                    <a:pt x="390" y="404"/>
                  </a:lnTo>
                  <a:lnTo>
                    <a:pt x="389" y="407"/>
                  </a:lnTo>
                  <a:lnTo>
                    <a:pt x="389" y="414"/>
                  </a:lnTo>
                  <a:lnTo>
                    <a:pt x="387" y="415"/>
                  </a:lnTo>
                  <a:lnTo>
                    <a:pt x="385" y="415"/>
                  </a:lnTo>
                  <a:lnTo>
                    <a:pt x="377" y="418"/>
                  </a:lnTo>
                  <a:lnTo>
                    <a:pt x="371" y="420"/>
                  </a:lnTo>
                  <a:lnTo>
                    <a:pt x="370" y="427"/>
                  </a:lnTo>
                  <a:lnTo>
                    <a:pt x="369" y="438"/>
                  </a:lnTo>
                  <a:lnTo>
                    <a:pt x="370" y="447"/>
                  </a:lnTo>
                  <a:lnTo>
                    <a:pt x="370" y="453"/>
                  </a:lnTo>
                  <a:lnTo>
                    <a:pt x="367" y="455"/>
                  </a:lnTo>
                  <a:lnTo>
                    <a:pt x="364" y="457"/>
                  </a:lnTo>
                  <a:lnTo>
                    <a:pt x="362" y="459"/>
                  </a:lnTo>
                  <a:lnTo>
                    <a:pt x="359" y="461"/>
                  </a:lnTo>
                  <a:lnTo>
                    <a:pt x="358" y="463"/>
                  </a:lnTo>
                  <a:lnTo>
                    <a:pt x="356" y="467"/>
                  </a:lnTo>
                  <a:lnTo>
                    <a:pt x="351" y="481"/>
                  </a:lnTo>
                  <a:lnTo>
                    <a:pt x="347" y="486"/>
                  </a:lnTo>
                  <a:lnTo>
                    <a:pt x="343" y="488"/>
                  </a:lnTo>
                  <a:lnTo>
                    <a:pt x="331" y="488"/>
                  </a:lnTo>
                  <a:lnTo>
                    <a:pt x="328" y="486"/>
                  </a:lnTo>
                  <a:lnTo>
                    <a:pt x="328" y="482"/>
                  </a:lnTo>
                  <a:lnTo>
                    <a:pt x="332" y="475"/>
                  </a:lnTo>
                  <a:lnTo>
                    <a:pt x="346" y="455"/>
                  </a:lnTo>
                  <a:lnTo>
                    <a:pt x="346" y="454"/>
                  </a:lnTo>
                  <a:lnTo>
                    <a:pt x="343" y="454"/>
                  </a:lnTo>
                  <a:lnTo>
                    <a:pt x="336" y="461"/>
                  </a:lnTo>
                  <a:lnTo>
                    <a:pt x="331" y="463"/>
                  </a:lnTo>
                  <a:lnTo>
                    <a:pt x="320" y="463"/>
                  </a:lnTo>
                  <a:lnTo>
                    <a:pt x="317" y="462"/>
                  </a:lnTo>
                  <a:lnTo>
                    <a:pt x="309" y="465"/>
                  </a:lnTo>
                  <a:lnTo>
                    <a:pt x="307" y="467"/>
                  </a:lnTo>
                  <a:lnTo>
                    <a:pt x="305" y="470"/>
                  </a:lnTo>
                  <a:lnTo>
                    <a:pt x="303" y="474"/>
                  </a:lnTo>
                  <a:lnTo>
                    <a:pt x="301" y="477"/>
                  </a:lnTo>
                  <a:lnTo>
                    <a:pt x="299" y="481"/>
                  </a:lnTo>
                  <a:lnTo>
                    <a:pt x="292" y="486"/>
                  </a:lnTo>
                  <a:lnTo>
                    <a:pt x="281" y="490"/>
                  </a:lnTo>
                  <a:lnTo>
                    <a:pt x="269" y="496"/>
                  </a:lnTo>
                  <a:lnTo>
                    <a:pt x="262" y="501"/>
                  </a:lnTo>
                  <a:lnTo>
                    <a:pt x="261" y="504"/>
                  </a:lnTo>
                  <a:lnTo>
                    <a:pt x="260" y="505"/>
                  </a:lnTo>
                  <a:lnTo>
                    <a:pt x="262" y="511"/>
                  </a:lnTo>
                  <a:lnTo>
                    <a:pt x="264" y="512"/>
                  </a:lnTo>
                  <a:lnTo>
                    <a:pt x="265" y="515"/>
                  </a:lnTo>
                  <a:lnTo>
                    <a:pt x="266" y="516"/>
                  </a:lnTo>
                  <a:lnTo>
                    <a:pt x="266" y="519"/>
                  </a:lnTo>
                  <a:lnTo>
                    <a:pt x="265" y="519"/>
                  </a:lnTo>
                  <a:lnTo>
                    <a:pt x="260" y="524"/>
                  </a:lnTo>
                  <a:lnTo>
                    <a:pt x="262" y="527"/>
                  </a:lnTo>
                  <a:lnTo>
                    <a:pt x="265" y="527"/>
                  </a:lnTo>
                  <a:lnTo>
                    <a:pt x="270" y="529"/>
                  </a:lnTo>
                  <a:lnTo>
                    <a:pt x="273" y="532"/>
                  </a:lnTo>
                  <a:lnTo>
                    <a:pt x="270" y="537"/>
                  </a:lnTo>
                  <a:lnTo>
                    <a:pt x="265" y="542"/>
                  </a:lnTo>
                  <a:lnTo>
                    <a:pt x="257" y="544"/>
                  </a:lnTo>
                  <a:lnTo>
                    <a:pt x="252" y="547"/>
                  </a:lnTo>
                  <a:lnTo>
                    <a:pt x="249" y="550"/>
                  </a:lnTo>
                  <a:lnTo>
                    <a:pt x="249" y="560"/>
                  </a:lnTo>
                  <a:lnTo>
                    <a:pt x="246" y="566"/>
                  </a:lnTo>
                  <a:lnTo>
                    <a:pt x="238" y="571"/>
                  </a:lnTo>
                  <a:lnTo>
                    <a:pt x="233" y="574"/>
                  </a:lnTo>
                  <a:lnTo>
                    <a:pt x="226" y="564"/>
                  </a:lnTo>
                  <a:lnTo>
                    <a:pt x="219" y="556"/>
                  </a:lnTo>
                  <a:lnTo>
                    <a:pt x="214" y="552"/>
                  </a:lnTo>
                  <a:lnTo>
                    <a:pt x="209" y="550"/>
                  </a:lnTo>
                  <a:lnTo>
                    <a:pt x="207" y="550"/>
                  </a:lnTo>
                  <a:lnTo>
                    <a:pt x="206" y="551"/>
                  </a:lnTo>
                  <a:lnTo>
                    <a:pt x="206" y="552"/>
                  </a:lnTo>
                  <a:lnTo>
                    <a:pt x="202" y="556"/>
                  </a:lnTo>
                  <a:lnTo>
                    <a:pt x="196" y="556"/>
                  </a:lnTo>
                  <a:lnTo>
                    <a:pt x="180" y="554"/>
                  </a:lnTo>
                  <a:lnTo>
                    <a:pt x="178" y="554"/>
                  </a:lnTo>
                  <a:lnTo>
                    <a:pt x="175" y="555"/>
                  </a:lnTo>
                  <a:lnTo>
                    <a:pt x="170" y="560"/>
                  </a:lnTo>
                  <a:lnTo>
                    <a:pt x="161" y="566"/>
                  </a:lnTo>
                  <a:lnTo>
                    <a:pt x="157" y="567"/>
                  </a:lnTo>
                  <a:lnTo>
                    <a:pt x="155" y="567"/>
                  </a:lnTo>
                  <a:lnTo>
                    <a:pt x="152" y="564"/>
                  </a:lnTo>
                  <a:lnTo>
                    <a:pt x="149" y="559"/>
                  </a:lnTo>
                  <a:lnTo>
                    <a:pt x="148" y="554"/>
                  </a:lnTo>
                  <a:lnTo>
                    <a:pt x="148" y="544"/>
                  </a:lnTo>
                  <a:lnTo>
                    <a:pt x="149" y="540"/>
                  </a:lnTo>
                  <a:lnTo>
                    <a:pt x="151" y="537"/>
                  </a:lnTo>
                  <a:lnTo>
                    <a:pt x="159" y="529"/>
                  </a:lnTo>
                  <a:lnTo>
                    <a:pt x="159" y="527"/>
                  </a:lnTo>
                  <a:lnTo>
                    <a:pt x="156" y="524"/>
                  </a:lnTo>
                  <a:lnTo>
                    <a:pt x="153" y="520"/>
                  </a:lnTo>
                  <a:lnTo>
                    <a:pt x="149" y="516"/>
                  </a:lnTo>
                  <a:lnTo>
                    <a:pt x="147" y="512"/>
                  </a:lnTo>
                  <a:lnTo>
                    <a:pt x="139" y="504"/>
                  </a:lnTo>
                  <a:lnTo>
                    <a:pt x="133" y="500"/>
                  </a:lnTo>
                  <a:lnTo>
                    <a:pt x="124" y="494"/>
                  </a:lnTo>
                  <a:lnTo>
                    <a:pt x="113" y="489"/>
                  </a:lnTo>
                  <a:lnTo>
                    <a:pt x="102" y="486"/>
                  </a:lnTo>
                  <a:lnTo>
                    <a:pt x="94" y="485"/>
                  </a:lnTo>
                  <a:lnTo>
                    <a:pt x="90" y="486"/>
                  </a:lnTo>
                  <a:lnTo>
                    <a:pt x="85" y="489"/>
                  </a:lnTo>
                  <a:lnTo>
                    <a:pt x="75" y="498"/>
                  </a:lnTo>
                  <a:lnTo>
                    <a:pt x="73" y="500"/>
                  </a:lnTo>
                  <a:lnTo>
                    <a:pt x="70" y="500"/>
                  </a:lnTo>
                  <a:lnTo>
                    <a:pt x="66" y="501"/>
                  </a:lnTo>
                  <a:lnTo>
                    <a:pt x="62" y="501"/>
                  </a:lnTo>
                  <a:lnTo>
                    <a:pt x="62" y="489"/>
                  </a:lnTo>
                  <a:lnTo>
                    <a:pt x="59" y="486"/>
                  </a:lnTo>
                  <a:lnTo>
                    <a:pt x="58" y="484"/>
                  </a:lnTo>
                  <a:lnTo>
                    <a:pt x="55" y="482"/>
                  </a:lnTo>
                  <a:lnTo>
                    <a:pt x="54" y="481"/>
                  </a:lnTo>
                  <a:lnTo>
                    <a:pt x="53" y="478"/>
                  </a:lnTo>
                  <a:lnTo>
                    <a:pt x="51" y="477"/>
                  </a:lnTo>
                  <a:lnTo>
                    <a:pt x="51" y="473"/>
                  </a:lnTo>
                  <a:lnTo>
                    <a:pt x="49" y="466"/>
                  </a:lnTo>
                  <a:lnTo>
                    <a:pt x="40" y="461"/>
                  </a:lnTo>
                  <a:lnTo>
                    <a:pt x="31" y="454"/>
                  </a:lnTo>
                  <a:lnTo>
                    <a:pt x="24" y="446"/>
                  </a:lnTo>
                  <a:lnTo>
                    <a:pt x="15" y="432"/>
                  </a:lnTo>
                  <a:lnTo>
                    <a:pt x="12" y="420"/>
                  </a:lnTo>
                  <a:lnTo>
                    <a:pt x="12" y="418"/>
                  </a:lnTo>
                  <a:lnTo>
                    <a:pt x="11" y="416"/>
                  </a:lnTo>
                  <a:lnTo>
                    <a:pt x="6" y="414"/>
                  </a:lnTo>
                  <a:lnTo>
                    <a:pt x="4" y="412"/>
                  </a:lnTo>
                  <a:lnTo>
                    <a:pt x="2" y="411"/>
                  </a:lnTo>
                  <a:lnTo>
                    <a:pt x="0" y="409"/>
                  </a:lnTo>
                  <a:lnTo>
                    <a:pt x="0" y="408"/>
                  </a:lnTo>
                  <a:lnTo>
                    <a:pt x="2" y="405"/>
                  </a:lnTo>
                  <a:lnTo>
                    <a:pt x="4" y="403"/>
                  </a:lnTo>
                  <a:lnTo>
                    <a:pt x="6" y="400"/>
                  </a:lnTo>
                  <a:lnTo>
                    <a:pt x="7" y="400"/>
                  </a:lnTo>
                  <a:lnTo>
                    <a:pt x="10" y="397"/>
                  </a:lnTo>
                  <a:lnTo>
                    <a:pt x="10" y="396"/>
                  </a:lnTo>
                  <a:lnTo>
                    <a:pt x="7" y="391"/>
                  </a:lnTo>
                  <a:lnTo>
                    <a:pt x="6" y="387"/>
                  </a:lnTo>
                  <a:lnTo>
                    <a:pt x="4" y="384"/>
                  </a:lnTo>
                  <a:lnTo>
                    <a:pt x="2" y="381"/>
                  </a:lnTo>
                  <a:lnTo>
                    <a:pt x="2" y="378"/>
                  </a:lnTo>
                  <a:lnTo>
                    <a:pt x="3" y="376"/>
                  </a:lnTo>
                  <a:lnTo>
                    <a:pt x="6" y="374"/>
                  </a:lnTo>
                  <a:lnTo>
                    <a:pt x="10" y="374"/>
                  </a:lnTo>
                  <a:lnTo>
                    <a:pt x="12" y="373"/>
                  </a:lnTo>
                  <a:lnTo>
                    <a:pt x="16" y="372"/>
                  </a:lnTo>
                  <a:lnTo>
                    <a:pt x="19" y="370"/>
                  </a:lnTo>
                  <a:lnTo>
                    <a:pt x="22" y="365"/>
                  </a:lnTo>
                  <a:lnTo>
                    <a:pt x="22" y="362"/>
                  </a:lnTo>
                  <a:lnTo>
                    <a:pt x="23" y="361"/>
                  </a:lnTo>
                  <a:lnTo>
                    <a:pt x="23" y="360"/>
                  </a:lnTo>
                  <a:lnTo>
                    <a:pt x="36" y="360"/>
                  </a:lnTo>
                  <a:lnTo>
                    <a:pt x="38" y="358"/>
                  </a:lnTo>
                  <a:lnTo>
                    <a:pt x="38" y="356"/>
                  </a:lnTo>
                  <a:lnTo>
                    <a:pt x="35" y="347"/>
                  </a:lnTo>
                  <a:lnTo>
                    <a:pt x="32" y="345"/>
                  </a:lnTo>
                  <a:lnTo>
                    <a:pt x="27" y="342"/>
                  </a:lnTo>
                  <a:lnTo>
                    <a:pt x="26" y="341"/>
                  </a:lnTo>
                  <a:lnTo>
                    <a:pt x="22" y="333"/>
                  </a:lnTo>
                  <a:lnTo>
                    <a:pt x="22" y="330"/>
                  </a:lnTo>
                  <a:lnTo>
                    <a:pt x="23" y="327"/>
                  </a:lnTo>
                  <a:lnTo>
                    <a:pt x="26" y="326"/>
                  </a:lnTo>
                  <a:lnTo>
                    <a:pt x="30" y="323"/>
                  </a:lnTo>
                  <a:lnTo>
                    <a:pt x="35" y="322"/>
                  </a:lnTo>
                  <a:lnTo>
                    <a:pt x="39" y="319"/>
                  </a:lnTo>
                  <a:lnTo>
                    <a:pt x="42" y="318"/>
                  </a:lnTo>
                  <a:lnTo>
                    <a:pt x="45" y="315"/>
                  </a:lnTo>
                  <a:lnTo>
                    <a:pt x="46" y="312"/>
                  </a:lnTo>
                  <a:lnTo>
                    <a:pt x="46" y="302"/>
                  </a:lnTo>
                  <a:lnTo>
                    <a:pt x="47" y="299"/>
                  </a:lnTo>
                  <a:lnTo>
                    <a:pt x="50" y="296"/>
                  </a:lnTo>
                  <a:lnTo>
                    <a:pt x="53" y="295"/>
                  </a:lnTo>
                  <a:lnTo>
                    <a:pt x="58" y="295"/>
                  </a:lnTo>
                  <a:lnTo>
                    <a:pt x="59" y="296"/>
                  </a:lnTo>
                  <a:lnTo>
                    <a:pt x="59" y="298"/>
                  </a:lnTo>
                  <a:lnTo>
                    <a:pt x="62" y="300"/>
                  </a:lnTo>
                  <a:lnTo>
                    <a:pt x="78" y="300"/>
                  </a:lnTo>
                  <a:lnTo>
                    <a:pt x="79" y="299"/>
                  </a:lnTo>
                  <a:lnTo>
                    <a:pt x="79" y="295"/>
                  </a:lnTo>
                  <a:lnTo>
                    <a:pt x="77" y="290"/>
                  </a:lnTo>
                  <a:lnTo>
                    <a:pt x="73" y="286"/>
                  </a:lnTo>
                  <a:lnTo>
                    <a:pt x="73" y="283"/>
                  </a:lnTo>
                  <a:lnTo>
                    <a:pt x="75" y="281"/>
                  </a:lnTo>
                  <a:lnTo>
                    <a:pt x="81" y="277"/>
                  </a:lnTo>
                  <a:lnTo>
                    <a:pt x="84" y="269"/>
                  </a:lnTo>
                  <a:lnTo>
                    <a:pt x="86" y="260"/>
                  </a:lnTo>
                  <a:lnTo>
                    <a:pt x="88" y="257"/>
                  </a:lnTo>
                  <a:lnTo>
                    <a:pt x="90" y="256"/>
                  </a:lnTo>
                  <a:lnTo>
                    <a:pt x="97" y="256"/>
                  </a:lnTo>
                  <a:lnTo>
                    <a:pt x="98" y="255"/>
                  </a:lnTo>
                  <a:lnTo>
                    <a:pt x="98" y="252"/>
                  </a:lnTo>
                  <a:lnTo>
                    <a:pt x="96" y="244"/>
                  </a:lnTo>
                  <a:lnTo>
                    <a:pt x="93" y="240"/>
                  </a:lnTo>
                  <a:lnTo>
                    <a:pt x="92" y="237"/>
                  </a:lnTo>
                  <a:lnTo>
                    <a:pt x="92" y="234"/>
                  </a:lnTo>
                  <a:lnTo>
                    <a:pt x="90" y="233"/>
                  </a:lnTo>
                  <a:lnTo>
                    <a:pt x="85" y="233"/>
                  </a:lnTo>
                  <a:lnTo>
                    <a:pt x="81" y="232"/>
                  </a:lnTo>
                  <a:lnTo>
                    <a:pt x="78" y="230"/>
                  </a:lnTo>
                  <a:lnTo>
                    <a:pt x="75" y="228"/>
                  </a:lnTo>
                  <a:lnTo>
                    <a:pt x="73" y="224"/>
                  </a:lnTo>
                  <a:lnTo>
                    <a:pt x="67" y="218"/>
                  </a:lnTo>
                  <a:lnTo>
                    <a:pt x="67" y="211"/>
                  </a:lnTo>
                  <a:lnTo>
                    <a:pt x="69" y="203"/>
                  </a:lnTo>
                  <a:lnTo>
                    <a:pt x="69" y="194"/>
                  </a:lnTo>
                  <a:lnTo>
                    <a:pt x="67" y="186"/>
                  </a:lnTo>
                  <a:lnTo>
                    <a:pt x="66" y="183"/>
                  </a:lnTo>
                  <a:lnTo>
                    <a:pt x="63" y="182"/>
                  </a:lnTo>
                  <a:lnTo>
                    <a:pt x="61" y="179"/>
                  </a:lnTo>
                  <a:lnTo>
                    <a:pt x="57" y="178"/>
                  </a:lnTo>
                  <a:lnTo>
                    <a:pt x="54" y="175"/>
                  </a:lnTo>
                  <a:lnTo>
                    <a:pt x="51" y="174"/>
                  </a:lnTo>
                  <a:lnTo>
                    <a:pt x="50" y="171"/>
                  </a:lnTo>
                  <a:lnTo>
                    <a:pt x="49" y="170"/>
                  </a:lnTo>
                  <a:lnTo>
                    <a:pt x="50" y="167"/>
                  </a:lnTo>
                  <a:lnTo>
                    <a:pt x="54" y="163"/>
                  </a:lnTo>
                  <a:lnTo>
                    <a:pt x="57" y="162"/>
                  </a:lnTo>
                  <a:lnTo>
                    <a:pt x="58" y="162"/>
                  </a:lnTo>
                  <a:lnTo>
                    <a:pt x="59" y="160"/>
                  </a:lnTo>
                  <a:lnTo>
                    <a:pt x="59" y="155"/>
                  </a:lnTo>
                  <a:lnTo>
                    <a:pt x="57" y="149"/>
                  </a:lnTo>
                  <a:lnTo>
                    <a:pt x="51" y="147"/>
                  </a:lnTo>
                  <a:lnTo>
                    <a:pt x="50" y="145"/>
                  </a:lnTo>
                  <a:lnTo>
                    <a:pt x="47" y="140"/>
                  </a:lnTo>
                  <a:lnTo>
                    <a:pt x="50" y="131"/>
                  </a:lnTo>
                  <a:lnTo>
                    <a:pt x="57" y="124"/>
                  </a:lnTo>
                  <a:lnTo>
                    <a:pt x="65" y="117"/>
                  </a:lnTo>
                  <a:lnTo>
                    <a:pt x="69" y="116"/>
                  </a:lnTo>
                  <a:lnTo>
                    <a:pt x="71" y="113"/>
                  </a:lnTo>
                  <a:lnTo>
                    <a:pt x="74" y="113"/>
                  </a:lnTo>
                  <a:lnTo>
                    <a:pt x="77" y="112"/>
                  </a:lnTo>
                  <a:lnTo>
                    <a:pt x="81" y="108"/>
                  </a:lnTo>
                  <a:lnTo>
                    <a:pt x="81" y="100"/>
                  </a:lnTo>
                  <a:lnTo>
                    <a:pt x="79" y="97"/>
                  </a:lnTo>
                  <a:lnTo>
                    <a:pt x="79" y="94"/>
                  </a:lnTo>
                  <a:lnTo>
                    <a:pt x="78" y="91"/>
                  </a:lnTo>
                  <a:lnTo>
                    <a:pt x="78" y="90"/>
                  </a:lnTo>
                  <a:lnTo>
                    <a:pt x="79" y="89"/>
                  </a:lnTo>
                  <a:lnTo>
                    <a:pt x="86" y="89"/>
                  </a:lnTo>
                  <a:lnTo>
                    <a:pt x="94" y="93"/>
                  </a:lnTo>
                  <a:lnTo>
                    <a:pt x="97" y="93"/>
                  </a:lnTo>
                  <a:lnTo>
                    <a:pt x="98" y="91"/>
                  </a:lnTo>
                  <a:lnTo>
                    <a:pt x="98" y="82"/>
                  </a:lnTo>
                  <a:lnTo>
                    <a:pt x="97" y="81"/>
                  </a:lnTo>
                  <a:lnTo>
                    <a:pt x="97" y="77"/>
                  </a:lnTo>
                  <a:lnTo>
                    <a:pt x="101" y="69"/>
                  </a:lnTo>
                  <a:lnTo>
                    <a:pt x="104" y="66"/>
                  </a:lnTo>
                  <a:lnTo>
                    <a:pt x="104" y="63"/>
                  </a:lnTo>
                  <a:lnTo>
                    <a:pt x="105" y="61"/>
                  </a:lnTo>
                  <a:lnTo>
                    <a:pt x="102" y="55"/>
                  </a:lnTo>
                  <a:lnTo>
                    <a:pt x="100" y="54"/>
                  </a:lnTo>
                  <a:lnTo>
                    <a:pt x="98" y="52"/>
                  </a:lnTo>
                  <a:lnTo>
                    <a:pt x="96" y="51"/>
                  </a:lnTo>
                  <a:lnTo>
                    <a:pt x="93" y="51"/>
                  </a:lnTo>
                  <a:lnTo>
                    <a:pt x="90" y="48"/>
                  </a:lnTo>
                  <a:lnTo>
                    <a:pt x="100" y="43"/>
                  </a:lnTo>
                  <a:lnTo>
                    <a:pt x="108" y="40"/>
                  </a:lnTo>
                  <a:lnTo>
                    <a:pt x="113" y="38"/>
                  </a:lnTo>
                  <a:lnTo>
                    <a:pt x="117" y="40"/>
                  </a:lnTo>
                  <a:lnTo>
                    <a:pt x="122" y="46"/>
                  </a:lnTo>
                  <a:lnTo>
                    <a:pt x="128" y="54"/>
                  </a:lnTo>
                  <a:lnTo>
                    <a:pt x="133" y="59"/>
                  </a:lnTo>
                  <a:lnTo>
                    <a:pt x="139" y="62"/>
                  </a:lnTo>
                  <a:lnTo>
                    <a:pt x="147" y="56"/>
                  </a:lnTo>
                  <a:lnTo>
                    <a:pt x="153" y="51"/>
                  </a:lnTo>
                  <a:lnTo>
                    <a:pt x="161" y="46"/>
                  </a:lnTo>
                  <a:lnTo>
                    <a:pt x="186" y="46"/>
                  </a:lnTo>
                  <a:lnTo>
                    <a:pt x="191" y="43"/>
                  </a:lnTo>
                  <a:lnTo>
                    <a:pt x="192" y="40"/>
                  </a:lnTo>
                  <a:lnTo>
                    <a:pt x="194" y="39"/>
                  </a:lnTo>
                  <a:lnTo>
                    <a:pt x="194" y="36"/>
                  </a:lnTo>
                  <a:lnTo>
                    <a:pt x="195" y="34"/>
                  </a:lnTo>
                  <a:lnTo>
                    <a:pt x="195" y="32"/>
                  </a:lnTo>
                  <a:lnTo>
                    <a:pt x="198" y="30"/>
                  </a:lnTo>
                  <a:lnTo>
                    <a:pt x="200" y="28"/>
                  </a:lnTo>
                  <a:lnTo>
                    <a:pt x="206" y="27"/>
                  </a:lnTo>
                  <a:lnTo>
                    <a:pt x="222" y="27"/>
                  </a:lnTo>
                  <a:lnTo>
                    <a:pt x="226" y="28"/>
                  </a:lnTo>
                  <a:lnTo>
                    <a:pt x="230" y="28"/>
                  </a:lnTo>
                  <a:lnTo>
                    <a:pt x="234" y="25"/>
                  </a:lnTo>
                  <a:lnTo>
                    <a:pt x="238" y="17"/>
                  </a:lnTo>
                  <a:lnTo>
                    <a:pt x="245" y="9"/>
                  </a:lnTo>
                  <a:lnTo>
                    <a:pt x="25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6" name="Freeform 104">
              <a:extLst>
                <a:ext uri="{FF2B5EF4-FFF2-40B4-BE49-F238E27FC236}">
                  <a16:creationId xmlns:a16="http://schemas.microsoft.com/office/drawing/2014/main" id="{8F20F859-19BB-AEEF-ACED-0B8DAB966093}"/>
                </a:ext>
              </a:extLst>
            </p:cNvPr>
            <p:cNvSpPr>
              <a:spLocks/>
            </p:cNvSpPr>
            <p:nvPr/>
          </p:nvSpPr>
          <p:spPr bwMode="auto">
            <a:xfrm>
              <a:off x="3880704" y="5369737"/>
              <a:ext cx="357682" cy="347794"/>
            </a:xfrm>
            <a:custGeom>
              <a:avLst/>
              <a:gdLst/>
              <a:ahLst/>
              <a:cxnLst>
                <a:cxn ang="0">
                  <a:pos x="111" y="1"/>
                </a:cxn>
                <a:cxn ang="0">
                  <a:pos x="125" y="9"/>
                </a:cxn>
                <a:cxn ang="0">
                  <a:pos x="137" y="10"/>
                </a:cxn>
                <a:cxn ang="0">
                  <a:pos x="154" y="12"/>
                </a:cxn>
                <a:cxn ang="0">
                  <a:pos x="161" y="16"/>
                </a:cxn>
                <a:cxn ang="0">
                  <a:pos x="161" y="29"/>
                </a:cxn>
                <a:cxn ang="0">
                  <a:pos x="153" y="37"/>
                </a:cxn>
                <a:cxn ang="0">
                  <a:pos x="143" y="44"/>
                </a:cxn>
                <a:cxn ang="0">
                  <a:pos x="143" y="52"/>
                </a:cxn>
                <a:cxn ang="0">
                  <a:pos x="148" y="63"/>
                </a:cxn>
                <a:cxn ang="0">
                  <a:pos x="148" y="72"/>
                </a:cxn>
                <a:cxn ang="0">
                  <a:pos x="158" y="79"/>
                </a:cxn>
                <a:cxn ang="0">
                  <a:pos x="169" y="71"/>
                </a:cxn>
                <a:cxn ang="0">
                  <a:pos x="180" y="68"/>
                </a:cxn>
                <a:cxn ang="0">
                  <a:pos x="191" y="105"/>
                </a:cxn>
                <a:cxn ang="0">
                  <a:pos x="211" y="129"/>
                </a:cxn>
                <a:cxn ang="0">
                  <a:pos x="217" y="141"/>
                </a:cxn>
                <a:cxn ang="0">
                  <a:pos x="209" y="144"/>
                </a:cxn>
                <a:cxn ang="0">
                  <a:pos x="203" y="152"/>
                </a:cxn>
                <a:cxn ang="0">
                  <a:pos x="217" y="169"/>
                </a:cxn>
                <a:cxn ang="0">
                  <a:pos x="213" y="179"/>
                </a:cxn>
                <a:cxn ang="0">
                  <a:pos x="205" y="180"/>
                </a:cxn>
                <a:cxn ang="0">
                  <a:pos x="173" y="191"/>
                </a:cxn>
                <a:cxn ang="0">
                  <a:pos x="160" y="195"/>
                </a:cxn>
                <a:cxn ang="0">
                  <a:pos x="157" y="204"/>
                </a:cxn>
                <a:cxn ang="0">
                  <a:pos x="139" y="210"/>
                </a:cxn>
                <a:cxn ang="0">
                  <a:pos x="125" y="210"/>
                </a:cxn>
                <a:cxn ang="0">
                  <a:pos x="111" y="202"/>
                </a:cxn>
                <a:cxn ang="0">
                  <a:pos x="110" y="192"/>
                </a:cxn>
                <a:cxn ang="0">
                  <a:pos x="102" y="183"/>
                </a:cxn>
                <a:cxn ang="0">
                  <a:pos x="98" y="169"/>
                </a:cxn>
                <a:cxn ang="0">
                  <a:pos x="80" y="180"/>
                </a:cxn>
                <a:cxn ang="0">
                  <a:pos x="67" y="186"/>
                </a:cxn>
                <a:cxn ang="0">
                  <a:pos x="61" y="180"/>
                </a:cxn>
                <a:cxn ang="0">
                  <a:pos x="55" y="173"/>
                </a:cxn>
                <a:cxn ang="0">
                  <a:pos x="49" y="176"/>
                </a:cxn>
                <a:cxn ang="0">
                  <a:pos x="43" y="179"/>
                </a:cxn>
                <a:cxn ang="0">
                  <a:pos x="33" y="160"/>
                </a:cxn>
                <a:cxn ang="0">
                  <a:pos x="20" y="142"/>
                </a:cxn>
                <a:cxn ang="0">
                  <a:pos x="2" y="126"/>
                </a:cxn>
                <a:cxn ang="0">
                  <a:pos x="4" y="117"/>
                </a:cxn>
                <a:cxn ang="0">
                  <a:pos x="10" y="110"/>
                </a:cxn>
                <a:cxn ang="0">
                  <a:pos x="13" y="106"/>
                </a:cxn>
                <a:cxn ang="0">
                  <a:pos x="9" y="98"/>
                </a:cxn>
                <a:cxn ang="0">
                  <a:pos x="2" y="91"/>
                </a:cxn>
                <a:cxn ang="0">
                  <a:pos x="2" y="83"/>
                </a:cxn>
                <a:cxn ang="0">
                  <a:pos x="29" y="70"/>
                </a:cxn>
                <a:cxn ang="0">
                  <a:pos x="48" y="62"/>
                </a:cxn>
                <a:cxn ang="0">
                  <a:pos x="55" y="56"/>
                </a:cxn>
                <a:cxn ang="0">
                  <a:pos x="66" y="36"/>
                </a:cxn>
                <a:cxn ang="0">
                  <a:pos x="75" y="39"/>
                </a:cxn>
                <a:cxn ang="0">
                  <a:pos x="79" y="41"/>
                </a:cxn>
                <a:cxn ang="0">
                  <a:pos x="102" y="32"/>
                </a:cxn>
                <a:cxn ang="0">
                  <a:pos x="98" y="20"/>
                </a:cxn>
                <a:cxn ang="0">
                  <a:pos x="96" y="8"/>
                </a:cxn>
                <a:cxn ang="0">
                  <a:pos x="102" y="1"/>
                </a:cxn>
              </a:cxnLst>
              <a:rect l="0" t="0" r="r" b="b"/>
              <a:pathLst>
                <a:path w="217" h="211">
                  <a:moveTo>
                    <a:pt x="104" y="0"/>
                  </a:moveTo>
                  <a:lnTo>
                    <a:pt x="107" y="0"/>
                  </a:lnTo>
                  <a:lnTo>
                    <a:pt x="111" y="1"/>
                  </a:lnTo>
                  <a:lnTo>
                    <a:pt x="117" y="4"/>
                  </a:lnTo>
                  <a:lnTo>
                    <a:pt x="121" y="8"/>
                  </a:lnTo>
                  <a:lnTo>
                    <a:pt x="125" y="9"/>
                  </a:lnTo>
                  <a:lnTo>
                    <a:pt x="127" y="12"/>
                  </a:lnTo>
                  <a:lnTo>
                    <a:pt x="134" y="12"/>
                  </a:lnTo>
                  <a:lnTo>
                    <a:pt x="137" y="10"/>
                  </a:lnTo>
                  <a:lnTo>
                    <a:pt x="146" y="10"/>
                  </a:lnTo>
                  <a:lnTo>
                    <a:pt x="150" y="12"/>
                  </a:lnTo>
                  <a:lnTo>
                    <a:pt x="154" y="12"/>
                  </a:lnTo>
                  <a:lnTo>
                    <a:pt x="157" y="13"/>
                  </a:lnTo>
                  <a:lnTo>
                    <a:pt x="160" y="13"/>
                  </a:lnTo>
                  <a:lnTo>
                    <a:pt x="161" y="16"/>
                  </a:lnTo>
                  <a:lnTo>
                    <a:pt x="162" y="17"/>
                  </a:lnTo>
                  <a:lnTo>
                    <a:pt x="162" y="25"/>
                  </a:lnTo>
                  <a:lnTo>
                    <a:pt x="161" y="29"/>
                  </a:lnTo>
                  <a:lnTo>
                    <a:pt x="158" y="33"/>
                  </a:lnTo>
                  <a:lnTo>
                    <a:pt x="156" y="35"/>
                  </a:lnTo>
                  <a:lnTo>
                    <a:pt x="153" y="37"/>
                  </a:lnTo>
                  <a:lnTo>
                    <a:pt x="149" y="40"/>
                  </a:lnTo>
                  <a:lnTo>
                    <a:pt x="146" y="43"/>
                  </a:lnTo>
                  <a:lnTo>
                    <a:pt x="143" y="44"/>
                  </a:lnTo>
                  <a:lnTo>
                    <a:pt x="142" y="47"/>
                  </a:lnTo>
                  <a:lnTo>
                    <a:pt x="142" y="50"/>
                  </a:lnTo>
                  <a:lnTo>
                    <a:pt x="143" y="52"/>
                  </a:lnTo>
                  <a:lnTo>
                    <a:pt x="145" y="56"/>
                  </a:lnTo>
                  <a:lnTo>
                    <a:pt x="146" y="59"/>
                  </a:lnTo>
                  <a:lnTo>
                    <a:pt x="148" y="63"/>
                  </a:lnTo>
                  <a:lnTo>
                    <a:pt x="146" y="66"/>
                  </a:lnTo>
                  <a:lnTo>
                    <a:pt x="145" y="67"/>
                  </a:lnTo>
                  <a:lnTo>
                    <a:pt x="148" y="72"/>
                  </a:lnTo>
                  <a:lnTo>
                    <a:pt x="150" y="75"/>
                  </a:lnTo>
                  <a:lnTo>
                    <a:pt x="154" y="78"/>
                  </a:lnTo>
                  <a:lnTo>
                    <a:pt x="158" y="79"/>
                  </a:lnTo>
                  <a:lnTo>
                    <a:pt x="164" y="79"/>
                  </a:lnTo>
                  <a:lnTo>
                    <a:pt x="166" y="76"/>
                  </a:lnTo>
                  <a:lnTo>
                    <a:pt x="169" y="71"/>
                  </a:lnTo>
                  <a:lnTo>
                    <a:pt x="170" y="70"/>
                  </a:lnTo>
                  <a:lnTo>
                    <a:pt x="173" y="68"/>
                  </a:lnTo>
                  <a:lnTo>
                    <a:pt x="180" y="68"/>
                  </a:lnTo>
                  <a:lnTo>
                    <a:pt x="182" y="79"/>
                  </a:lnTo>
                  <a:lnTo>
                    <a:pt x="189" y="99"/>
                  </a:lnTo>
                  <a:lnTo>
                    <a:pt x="191" y="105"/>
                  </a:lnTo>
                  <a:lnTo>
                    <a:pt x="196" y="111"/>
                  </a:lnTo>
                  <a:lnTo>
                    <a:pt x="204" y="121"/>
                  </a:lnTo>
                  <a:lnTo>
                    <a:pt x="211" y="129"/>
                  </a:lnTo>
                  <a:lnTo>
                    <a:pt x="216" y="136"/>
                  </a:lnTo>
                  <a:lnTo>
                    <a:pt x="217" y="138"/>
                  </a:lnTo>
                  <a:lnTo>
                    <a:pt x="217" y="141"/>
                  </a:lnTo>
                  <a:lnTo>
                    <a:pt x="216" y="141"/>
                  </a:lnTo>
                  <a:lnTo>
                    <a:pt x="213" y="142"/>
                  </a:lnTo>
                  <a:lnTo>
                    <a:pt x="209" y="144"/>
                  </a:lnTo>
                  <a:lnTo>
                    <a:pt x="204" y="144"/>
                  </a:lnTo>
                  <a:lnTo>
                    <a:pt x="203" y="147"/>
                  </a:lnTo>
                  <a:lnTo>
                    <a:pt x="203" y="152"/>
                  </a:lnTo>
                  <a:lnTo>
                    <a:pt x="204" y="156"/>
                  </a:lnTo>
                  <a:lnTo>
                    <a:pt x="209" y="164"/>
                  </a:lnTo>
                  <a:lnTo>
                    <a:pt x="217" y="169"/>
                  </a:lnTo>
                  <a:lnTo>
                    <a:pt x="217" y="176"/>
                  </a:lnTo>
                  <a:lnTo>
                    <a:pt x="216" y="178"/>
                  </a:lnTo>
                  <a:lnTo>
                    <a:pt x="213" y="179"/>
                  </a:lnTo>
                  <a:lnTo>
                    <a:pt x="212" y="179"/>
                  </a:lnTo>
                  <a:lnTo>
                    <a:pt x="208" y="180"/>
                  </a:lnTo>
                  <a:lnTo>
                    <a:pt x="205" y="180"/>
                  </a:lnTo>
                  <a:lnTo>
                    <a:pt x="195" y="191"/>
                  </a:lnTo>
                  <a:lnTo>
                    <a:pt x="189" y="194"/>
                  </a:lnTo>
                  <a:lnTo>
                    <a:pt x="173" y="191"/>
                  </a:lnTo>
                  <a:lnTo>
                    <a:pt x="166" y="190"/>
                  </a:lnTo>
                  <a:lnTo>
                    <a:pt x="161" y="192"/>
                  </a:lnTo>
                  <a:lnTo>
                    <a:pt x="160" y="195"/>
                  </a:lnTo>
                  <a:lnTo>
                    <a:pt x="160" y="198"/>
                  </a:lnTo>
                  <a:lnTo>
                    <a:pt x="158" y="202"/>
                  </a:lnTo>
                  <a:lnTo>
                    <a:pt x="157" y="204"/>
                  </a:lnTo>
                  <a:lnTo>
                    <a:pt x="153" y="207"/>
                  </a:lnTo>
                  <a:lnTo>
                    <a:pt x="146" y="210"/>
                  </a:lnTo>
                  <a:lnTo>
                    <a:pt x="139" y="210"/>
                  </a:lnTo>
                  <a:lnTo>
                    <a:pt x="133" y="211"/>
                  </a:lnTo>
                  <a:lnTo>
                    <a:pt x="129" y="211"/>
                  </a:lnTo>
                  <a:lnTo>
                    <a:pt x="125" y="210"/>
                  </a:lnTo>
                  <a:lnTo>
                    <a:pt x="122" y="209"/>
                  </a:lnTo>
                  <a:lnTo>
                    <a:pt x="114" y="203"/>
                  </a:lnTo>
                  <a:lnTo>
                    <a:pt x="111" y="202"/>
                  </a:lnTo>
                  <a:lnTo>
                    <a:pt x="111" y="199"/>
                  </a:lnTo>
                  <a:lnTo>
                    <a:pt x="110" y="198"/>
                  </a:lnTo>
                  <a:lnTo>
                    <a:pt x="110" y="192"/>
                  </a:lnTo>
                  <a:lnTo>
                    <a:pt x="107" y="190"/>
                  </a:lnTo>
                  <a:lnTo>
                    <a:pt x="104" y="186"/>
                  </a:lnTo>
                  <a:lnTo>
                    <a:pt x="102" y="183"/>
                  </a:lnTo>
                  <a:lnTo>
                    <a:pt x="100" y="179"/>
                  </a:lnTo>
                  <a:lnTo>
                    <a:pt x="100" y="172"/>
                  </a:lnTo>
                  <a:lnTo>
                    <a:pt x="98" y="169"/>
                  </a:lnTo>
                  <a:lnTo>
                    <a:pt x="92" y="169"/>
                  </a:lnTo>
                  <a:lnTo>
                    <a:pt x="87" y="175"/>
                  </a:lnTo>
                  <a:lnTo>
                    <a:pt x="80" y="180"/>
                  </a:lnTo>
                  <a:lnTo>
                    <a:pt x="74" y="184"/>
                  </a:lnTo>
                  <a:lnTo>
                    <a:pt x="70" y="186"/>
                  </a:lnTo>
                  <a:lnTo>
                    <a:pt x="67" y="186"/>
                  </a:lnTo>
                  <a:lnTo>
                    <a:pt x="66" y="184"/>
                  </a:lnTo>
                  <a:lnTo>
                    <a:pt x="64" y="182"/>
                  </a:lnTo>
                  <a:lnTo>
                    <a:pt x="61" y="180"/>
                  </a:lnTo>
                  <a:lnTo>
                    <a:pt x="60" y="178"/>
                  </a:lnTo>
                  <a:lnTo>
                    <a:pt x="57" y="175"/>
                  </a:lnTo>
                  <a:lnTo>
                    <a:pt x="55" y="173"/>
                  </a:lnTo>
                  <a:lnTo>
                    <a:pt x="53" y="173"/>
                  </a:lnTo>
                  <a:lnTo>
                    <a:pt x="52" y="175"/>
                  </a:lnTo>
                  <a:lnTo>
                    <a:pt x="49" y="176"/>
                  </a:lnTo>
                  <a:lnTo>
                    <a:pt x="48" y="178"/>
                  </a:lnTo>
                  <a:lnTo>
                    <a:pt x="45" y="179"/>
                  </a:lnTo>
                  <a:lnTo>
                    <a:pt x="43" y="179"/>
                  </a:lnTo>
                  <a:lnTo>
                    <a:pt x="39" y="176"/>
                  </a:lnTo>
                  <a:lnTo>
                    <a:pt x="36" y="169"/>
                  </a:lnTo>
                  <a:lnTo>
                    <a:pt x="33" y="160"/>
                  </a:lnTo>
                  <a:lnTo>
                    <a:pt x="29" y="152"/>
                  </a:lnTo>
                  <a:lnTo>
                    <a:pt x="25" y="145"/>
                  </a:lnTo>
                  <a:lnTo>
                    <a:pt x="20" y="142"/>
                  </a:lnTo>
                  <a:lnTo>
                    <a:pt x="14" y="138"/>
                  </a:lnTo>
                  <a:lnTo>
                    <a:pt x="8" y="134"/>
                  </a:lnTo>
                  <a:lnTo>
                    <a:pt x="2" y="126"/>
                  </a:lnTo>
                  <a:lnTo>
                    <a:pt x="1" y="122"/>
                  </a:lnTo>
                  <a:lnTo>
                    <a:pt x="0" y="117"/>
                  </a:lnTo>
                  <a:lnTo>
                    <a:pt x="4" y="117"/>
                  </a:lnTo>
                  <a:lnTo>
                    <a:pt x="9" y="114"/>
                  </a:lnTo>
                  <a:lnTo>
                    <a:pt x="10" y="113"/>
                  </a:lnTo>
                  <a:lnTo>
                    <a:pt x="10" y="110"/>
                  </a:lnTo>
                  <a:lnTo>
                    <a:pt x="12" y="109"/>
                  </a:lnTo>
                  <a:lnTo>
                    <a:pt x="12" y="107"/>
                  </a:lnTo>
                  <a:lnTo>
                    <a:pt x="13" y="106"/>
                  </a:lnTo>
                  <a:lnTo>
                    <a:pt x="13" y="103"/>
                  </a:lnTo>
                  <a:lnTo>
                    <a:pt x="12" y="101"/>
                  </a:lnTo>
                  <a:lnTo>
                    <a:pt x="9" y="98"/>
                  </a:lnTo>
                  <a:lnTo>
                    <a:pt x="6" y="97"/>
                  </a:lnTo>
                  <a:lnTo>
                    <a:pt x="4" y="94"/>
                  </a:lnTo>
                  <a:lnTo>
                    <a:pt x="2" y="91"/>
                  </a:lnTo>
                  <a:lnTo>
                    <a:pt x="1" y="90"/>
                  </a:lnTo>
                  <a:lnTo>
                    <a:pt x="1" y="87"/>
                  </a:lnTo>
                  <a:lnTo>
                    <a:pt x="2" y="83"/>
                  </a:lnTo>
                  <a:lnTo>
                    <a:pt x="5" y="81"/>
                  </a:lnTo>
                  <a:lnTo>
                    <a:pt x="21" y="75"/>
                  </a:lnTo>
                  <a:lnTo>
                    <a:pt x="29" y="70"/>
                  </a:lnTo>
                  <a:lnTo>
                    <a:pt x="41" y="66"/>
                  </a:lnTo>
                  <a:lnTo>
                    <a:pt x="44" y="64"/>
                  </a:lnTo>
                  <a:lnTo>
                    <a:pt x="48" y="62"/>
                  </a:lnTo>
                  <a:lnTo>
                    <a:pt x="51" y="60"/>
                  </a:lnTo>
                  <a:lnTo>
                    <a:pt x="52" y="58"/>
                  </a:lnTo>
                  <a:lnTo>
                    <a:pt x="55" y="56"/>
                  </a:lnTo>
                  <a:lnTo>
                    <a:pt x="59" y="52"/>
                  </a:lnTo>
                  <a:lnTo>
                    <a:pt x="61" y="44"/>
                  </a:lnTo>
                  <a:lnTo>
                    <a:pt x="66" y="36"/>
                  </a:lnTo>
                  <a:lnTo>
                    <a:pt x="71" y="33"/>
                  </a:lnTo>
                  <a:lnTo>
                    <a:pt x="75" y="37"/>
                  </a:lnTo>
                  <a:lnTo>
                    <a:pt x="75" y="39"/>
                  </a:lnTo>
                  <a:lnTo>
                    <a:pt x="76" y="40"/>
                  </a:lnTo>
                  <a:lnTo>
                    <a:pt x="76" y="41"/>
                  </a:lnTo>
                  <a:lnTo>
                    <a:pt x="79" y="41"/>
                  </a:lnTo>
                  <a:lnTo>
                    <a:pt x="82" y="40"/>
                  </a:lnTo>
                  <a:lnTo>
                    <a:pt x="94" y="36"/>
                  </a:lnTo>
                  <a:lnTo>
                    <a:pt x="102" y="32"/>
                  </a:lnTo>
                  <a:lnTo>
                    <a:pt x="102" y="27"/>
                  </a:lnTo>
                  <a:lnTo>
                    <a:pt x="100" y="24"/>
                  </a:lnTo>
                  <a:lnTo>
                    <a:pt x="98" y="20"/>
                  </a:lnTo>
                  <a:lnTo>
                    <a:pt x="95" y="14"/>
                  </a:lnTo>
                  <a:lnTo>
                    <a:pt x="95" y="10"/>
                  </a:lnTo>
                  <a:lnTo>
                    <a:pt x="96" y="8"/>
                  </a:lnTo>
                  <a:lnTo>
                    <a:pt x="98" y="6"/>
                  </a:lnTo>
                  <a:lnTo>
                    <a:pt x="99" y="4"/>
                  </a:lnTo>
                  <a:lnTo>
                    <a:pt x="102" y="1"/>
                  </a:lnTo>
                  <a:lnTo>
                    <a:pt x="104"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7" name="Freeform 105">
              <a:extLst>
                <a:ext uri="{FF2B5EF4-FFF2-40B4-BE49-F238E27FC236}">
                  <a16:creationId xmlns:a16="http://schemas.microsoft.com/office/drawing/2014/main" id="{3E6735FD-6D67-16B1-9748-BCE7B5ABE035}"/>
                </a:ext>
              </a:extLst>
            </p:cNvPr>
            <p:cNvSpPr>
              <a:spLocks/>
            </p:cNvSpPr>
            <p:nvPr/>
          </p:nvSpPr>
          <p:spPr bwMode="auto">
            <a:xfrm>
              <a:off x="4177400" y="5247762"/>
              <a:ext cx="639544" cy="400540"/>
            </a:xfrm>
            <a:custGeom>
              <a:avLst/>
              <a:gdLst/>
              <a:ahLst/>
              <a:cxnLst>
                <a:cxn ang="0">
                  <a:pos x="312" y="9"/>
                </a:cxn>
                <a:cxn ang="0">
                  <a:pos x="345" y="24"/>
                </a:cxn>
                <a:cxn ang="0">
                  <a:pos x="363" y="25"/>
                </a:cxn>
                <a:cxn ang="0">
                  <a:pos x="375" y="25"/>
                </a:cxn>
                <a:cxn ang="0">
                  <a:pos x="375" y="45"/>
                </a:cxn>
                <a:cxn ang="0">
                  <a:pos x="380" y="80"/>
                </a:cxn>
                <a:cxn ang="0">
                  <a:pos x="386" y="102"/>
                </a:cxn>
                <a:cxn ang="0">
                  <a:pos x="378" y="106"/>
                </a:cxn>
                <a:cxn ang="0">
                  <a:pos x="364" y="130"/>
                </a:cxn>
                <a:cxn ang="0">
                  <a:pos x="364" y="169"/>
                </a:cxn>
                <a:cxn ang="0">
                  <a:pos x="379" y="200"/>
                </a:cxn>
                <a:cxn ang="0">
                  <a:pos x="355" y="226"/>
                </a:cxn>
                <a:cxn ang="0">
                  <a:pos x="337" y="230"/>
                </a:cxn>
                <a:cxn ang="0">
                  <a:pos x="306" y="227"/>
                </a:cxn>
                <a:cxn ang="0">
                  <a:pos x="277" y="229"/>
                </a:cxn>
                <a:cxn ang="0">
                  <a:pos x="248" y="225"/>
                </a:cxn>
                <a:cxn ang="0">
                  <a:pos x="222" y="206"/>
                </a:cxn>
                <a:cxn ang="0">
                  <a:pos x="197" y="191"/>
                </a:cxn>
                <a:cxn ang="0">
                  <a:pos x="173" y="190"/>
                </a:cxn>
                <a:cxn ang="0">
                  <a:pos x="164" y="179"/>
                </a:cxn>
                <a:cxn ang="0">
                  <a:pos x="152" y="187"/>
                </a:cxn>
                <a:cxn ang="0">
                  <a:pos x="150" y="181"/>
                </a:cxn>
                <a:cxn ang="0">
                  <a:pos x="140" y="184"/>
                </a:cxn>
                <a:cxn ang="0">
                  <a:pos x="142" y="192"/>
                </a:cxn>
                <a:cxn ang="0">
                  <a:pos x="132" y="192"/>
                </a:cxn>
                <a:cxn ang="0">
                  <a:pos x="117" y="198"/>
                </a:cxn>
                <a:cxn ang="0">
                  <a:pos x="107" y="204"/>
                </a:cxn>
                <a:cxn ang="0">
                  <a:pos x="72" y="221"/>
                </a:cxn>
                <a:cxn ang="0">
                  <a:pos x="40" y="239"/>
                </a:cxn>
                <a:cxn ang="0">
                  <a:pos x="29" y="238"/>
                </a:cxn>
                <a:cxn ang="0">
                  <a:pos x="24" y="218"/>
                </a:cxn>
                <a:cxn ang="0">
                  <a:pos x="37" y="215"/>
                </a:cxn>
                <a:cxn ang="0">
                  <a:pos x="24" y="195"/>
                </a:cxn>
                <a:cxn ang="0">
                  <a:pos x="2" y="153"/>
                </a:cxn>
                <a:cxn ang="0">
                  <a:pos x="24" y="142"/>
                </a:cxn>
                <a:cxn ang="0">
                  <a:pos x="37" y="136"/>
                </a:cxn>
                <a:cxn ang="0">
                  <a:pos x="44" y="115"/>
                </a:cxn>
                <a:cxn ang="0">
                  <a:pos x="54" y="109"/>
                </a:cxn>
                <a:cxn ang="0">
                  <a:pos x="86" y="119"/>
                </a:cxn>
                <a:cxn ang="0">
                  <a:pos x="119" y="125"/>
                </a:cxn>
                <a:cxn ang="0">
                  <a:pos x="148" y="122"/>
                </a:cxn>
                <a:cxn ang="0">
                  <a:pos x="177" y="102"/>
                </a:cxn>
                <a:cxn ang="0">
                  <a:pos x="180" y="91"/>
                </a:cxn>
                <a:cxn ang="0">
                  <a:pos x="196" y="67"/>
                </a:cxn>
                <a:cxn ang="0">
                  <a:pos x="201" y="56"/>
                </a:cxn>
                <a:cxn ang="0">
                  <a:pos x="212" y="33"/>
                </a:cxn>
                <a:cxn ang="0">
                  <a:pos x="243" y="24"/>
                </a:cxn>
                <a:cxn ang="0">
                  <a:pos x="265" y="16"/>
                </a:cxn>
                <a:cxn ang="0">
                  <a:pos x="286" y="9"/>
                </a:cxn>
              </a:cxnLst>
              <a:rect l="0" t="0" r="r" b="b"/>
              <a:pathLst>
                <a:path w="388" h="243">
                  <a:moveTo>
                    <a:pt x="297" y="0"/>
                  </a:moveTo>
                  <a:lnTo>
                    <a:pt x="301" y="0"/>
                  </a:lnTo>
                  <a:lnTo>
                    <a:pt x="305" y="2"/>
                  </a:lnTo>
                  <a:lnTo>
                    <a:pt x="312" y="9"/>
                  </a:lnTo>
                  <a:lnTo>
                    <a:pt x="320" y="14"/>
                  </a:lnTo>
                  <a:lnTo>
                    <a:pt x="330" y="18"/>
                  </a:lnTo>
                  <a:lnTo>
                    <a:pt x="340" y="21"/>
                  </a:lnTo>
                  <a:lnTo>
                    <a:pt x="345" y="24"/>
                  </a:lnTo>
                  <a:lnTo>
                    <a:pt x="349" y="27"/>
                  </a:lnTo>
                  <a:lnTo>
                    <a:pt x="356" y="27"/>
                  </a:lnTo>
                  <a:lnTo>
                    <a:pt x="360" y="25"/>
                  </a:lnTo>
                  <a:lnTo>
                    <a:pt x="363" y="25"/>
                  </a:lnTo>
                  <a:lnTo>
                    <a:pt x="365" y="24"/>
                  </a:lnTo>
                  <a:lnTo>
                    <a:pt x="367" y="22"/>
                  </a:lnTo>
                  <a:lnTo>
                    <a:pt x="369" y="22"/>
                  </a:lnTo>
                  <a:lnTo>
                    <a:pt x="375" y="25"/>
                  </a:lnTo>
                  <a:lnTo>
                    <a:pt x="380" y="31"/>
                  </a:lnTo>
                  <a:lnTo>
                    <a:pt x="384" y="36"/>
                  </a:lnTo>
                  <a:lnTo>
                    <a:pt x="376" y="41"/>
                  </a:lnTo>
                  <a:lnTo>
                    <a:pt x="375" y="45"/>
                  </a:lnTo>
                  <a:lnTo>
                    <a:pt x="375" y="60"/>
                  </a:lnTo>
                  <a:lnTo>
                    <a:pt x="371" y="68"/>
                  </a:lnTo>
                  <a:lnTo>
                    <a:pt x="371" y="71"/>
                  </a:lnTo>
                  <a:lnTo>
                    <a:pt x="380" y="80"/>
                  </a:lnTo>
                  <a:lnTo>
                    <a:pt x="388" y="86"/>
                  </a:lnTo>
                  <a:lnTo>
                    <a:pt x="387" y="88"/>
                  </a:lnTo>
                  <a:lnTo>
                    <a:pt x="387" y="101"/>
                  </a:lnTo>
                  <a:lnTo>
                    <a:pt x="386" y="102"/>
                  </a:lnTo>
                  <a:lnTo>
                    <a:pt x="383" y="103"/>
                  </a:lnTo>
                  <a:lnTo>
                    <a:pt x="382" y="105"/>
                  </a:lnTo>
                  <a:lnTo>
                    <a:pt x="379" y="106"/>
                  </a:lnTo>
                  <a:lnTo>
                    <a:pt x="378" y="106"/>
                  </a:lnTo>
                  <a:lnTo>
                    <a:pt x="376" y="107"/>
                  </a:lnTo>
                  <a:lnTo>
                    <a:pt x="374" y="113"/>
                  </a:lnTo>
                  <a:lnTo>
                    <a:pt x="368" y="122"/>
                  </a:lnTo>
                  <a:lnTo>
                    <a:pt x="364" y="130"/>
                  </a:lnTo>
                  <a:lnTo>
                    <a:pt x="360" y="137"/>
                  </a:lnTo>
                  <a:lnTo>
                    <a:pt x="359" y="145"/>
                  </a:lnTo>
                  <a:lnTo>
                    <a:pt x="361" y="156"/>
                  </a:lnTo>
                  <a:lnTo>
                    <a:pt x="364" y="169"/>
                  </a:lnTo>
                  <a:lnTo>
                    <a:pt x="367" y="177"/>
                  </a:lnTo>
                  <a:lnTo>
                    <a:pt x="372" y="184"/>
                  </a:lnTo>
                  <a:lnTo>
                    <a:pt x="376" y="191"/>
                  </a:lnTo>
                  <a:lnTo>
                    <a:pt x="379" y="200"/>
                  </a:lnTo>
                  <a:lnTo>
                    <a:pt x="376" y="208"/>
                  </a:lnTo>
                  <a:lnTo>
                    <a:pt x="368" y="215"/>
                  </a:lnTo>
                  <a:lnTo>
                    <a:pt x="360" y="221"/>
                  </a:lnTo>
                  <a:lnTo>
                    <a:pt x="355" y="226"/>
                  </a:lnTo>
                  <a:lnTo>
                    <a:pt x="353" y="229"/>
                  </a:lnTo>
                  <a:lnTo>
                    <a:pt x="348" y="231"/>
                  </a:lnTo>
                  <a:lnTo>
                    <a:pt x="341" y="231"/>
                  </a:lnTo>
                  <a:lnTo>
                    <a:pt x="337" y="230"/>
                  </a:lnTo>
                  <a:lnTo>
                    <a:pt x="329" y="230"/>
                  </a:lnTo>
                  <a:lnTo>
                    <a:pt x="322" y="231"/>
                  </a:lnTo>
                  <a:lnTo>
                    <a:pt x="316" y="231"/>
                  </a:lnTo>
                  <a:lnTo>
                    <a:pt x="306" y="227"/>
                  </a:lnTo>
                  <a:lnTo>
                    <a:pt x="297" y="222"/>
                  </a:lnTo>
                  <a:lnTo>
                    <a:pt x="290" y="222"/>
                  </a:lnTo>
                  <a:lnTo>
                    <a:pt x="283" y="223"/>
                  </a:lnTo>
                  <a:lnTo>
                    <a:pt x="277" y="229"/>
                  </a:lnTo>
                  <a:lnTo>
                    <a:pt x="269" y="230"/>
                  </a:lnTo>
                  <a:lnTo>
                    <a:pt x="261" y="229"/>
                  </a:lnTo>
                  <a:lnTo>
                    <a:pt x="254" y="225"/>
                  </a:lnTo>
                  <a:lnTo>
                    <a:pt x="248" y="225"/>
                  </a:lnTo>
                  <a:lnTo>
                    <a:pt x="243" y="226"/>
                  </a:lnTo>
                  <a:lnTo>
                    <a:pt x="235" y="223"/>
                  </a:lnTo>
                  <a:lnTo>
                    <a:pt x="227" y="215"/>
                  </a:lnTo>
                  <a:lnTo>
                    <a:pt x="222" y="206"/>
                  </a:lnTo>
                  <a:lnTo>
                    <a:pt x="218" y="198"/>
                  </a:lnTo>
                  <a:lnTo>
                    <a:pt x="214" y="192"/>
                  </a:lnTo>
                  <a:lnTo>
                    <a:pt x="207" y="191"/>
                  </a:lnTo>
                  <a:lnTo>
                    <a:pt x="197" y="191"/>
                  </a:lnTo>
                  <a:lnTo>
                    <a:pt x="188" y="192"/>
                  </a:lnTo>
                  <a:lnTo>
                    <a:pt x="177" y="192"/>
                  </a:lnTo>
                  <a:lnTo>
                    <a:pt x="176" y="191"/>
                  </a:lnTo>
                  <a:lnTo>
                    <a:pt x="173" y="190"/>
                  </a:lnTo>
                  <a:lnTo>
                    <a:pt x="171" y="184"/>
                  </a:lnTo>
                  <a:lnTo>
                    <a:pt x="168" y="180"/>
                  </a:lnTo>
                  <a:lnTo>
                    <a:pt x="165" y="179"/>
                  </a:lnTo>
                  <a:lnTo>
                    <a:pt x="164" y="179"/>
                  </a:lnTo>
                  <a:lnTo>
                    <a:pt x="161" y="180"/>
                  </a:lnTo>
                  <a:lnTo>
                    <a:pt x="156" y="185"/>
                  </a:lnTo>
                  <a:lnTo>
                    <a:pt x="153" y="187"/>
                  </a:lnTo>
                  <a:lnTo>
                    <a:pt x="152" y="187"/>
                  </a:lnTo>
                  <a:lnTo>
                    <a:pt x="150" y="185"/>
                  </a:lnTo>
                  <a:lnTo>
                    <a:pt x="152" y="184"/>
                  </a:lnTo>
                  <a:lnTo>
                    <a:pt x="150" y="183"/>
                  </a:lnTo>
                  <a:lnTo>
                    <a:pt x="150" y="181"/>
                  </a:lnTo>
                  <a:lnTo>
                    <a:pt x="148" y="181"/>
                  </a:lnTo>
                  <a:lnTo>
                    <a:pt x="145" y="180"/>
                  </a:lnTo>
                  <a:lnTo>
                    <a:pt x="140" y="180"/>
                  </a:lnTo>
                  <a:lnTo>
                    <a:pt x="140" y="184"/>
                  </a:lnTo>
                  <a:lnTo>
                    <a:pt x="141" y="185"/>
                  </a:lnTo>
                  <a:lnTo>
                    <a:pt x="141" y="187"/>
                  </a:lnTo>
                  <a:lnTo>
                    <a:pt x="142" y="190"/>
                  </a:lnTo>
                  <a:lnTo>
                    <a:pt x="142" y="192"/>
                  </a:lnTo>
                  <a:lnTo>
                    <a:pt x="141" y="194"/>
                  </a:lnTo>
                  <a:lnTo>
                    <a:pt x="138" y="194"/>
                  </a:lnTo>
                  <a:lnTo>
                    <a:pt x="136" y="192"/>
                  </a:lnTo>
                  <a:lnTo>
                    <a:pt x="132" y="192"/>
                  </a:lnTo>
                  <a:lnTo>
                    <a:pt x="130" y="191"/>
                  </a:lnTo>
                  <a:lnTo>
                    <a:pt x="129" y="191"/>
                  </a:lnTo>
                  <a:lnTo>
                    <a:pt x="125" y="192"/>
                  </a:lnTo>
                  <a:lnTo>
                    <a:pt x="117" y="198"/>
                  </a:lnTo>
                  <a:lnTo>
                    <a:pt x="114" y="202"/>
                  </a:lnTo>
                  <a:lnTo>
                    <a:pt x="113" y="203"/>
                  </a:lnTo>
                  <a:lnTo>
                    <a:pt x="110" y="203"/>
                  </a:lnTo>
                  <a:lnTo>
                    <a:pt x="107" y="204"/>
                  </a:lnTo>
                  <a:lnTo>
                    <a:pt x="102" y="204"/>
                  </a:lnTo>
                  <a:lnTo>
                    <a:pt x="97" y="207"/>
                  </a:lnTo>
                  <a:lnTo>
                    <a:pt x="91" y="212"/>
                  </a:lnTo>
                  <a:lnTo>
                    <a:pt x="72" y="221"/>
                  </a:lnTo>
                  <a:lnTo>
                    <a:pt x="67" y="225"/>
                  </a:lnTo>
                  <a:lnTo>
                    <a:pt x="60" y="230"/>
                  </a:lnTo>
                  <a:lnTo>
                    <a:pt x="50" y="234"/>
                  </a:lnTo>
                  <a:lnTo>
                    <a:pt x="40" y="239"/>
                  </a:lnTo>
                  <a:lnTo>
                    <a:pt x="37" y="241"/>
                  </a:lnTo>
                  <a:lnTo>
                    <a:pt x="36" y="242"/>
                  </a:lnTo>
                  <a:lnTo>
                    <a:pt x="37" y="243"/>
                  </a:lnTo>
                  <a:lnTo>
                    <a:pt x="29" y="238"/>
                  </a:lnTo>
                  <a:lnTo>
                    <a:pt x="24" y="230"/>
                  </a:lnTo>
                  <a:lnTo>
                    <a:pt x="23" y="226"/>
                  </a:lnTo>
                  <a:lnTo>
                    <a:pt x="23" y="221"/>
                  </a:lnTo>
                  <a:lnTo>
                    <a:pt x="24" y="218"/>
                  </a:lnTo>
                  <a:lnTo>
                    <a:pt x="29" y="218"/>
                  </a:lnTo>
                  <a:lnTo>
                    <a:pt x="33" y="216"/>
                  </a:lnTo>
                  <a:lnTo>
                    <a:pt x="36" y="215"/>
                  </a:lnTo>
                  <a:lnTo>
                    <a:pt x="37" y="215"/>
                  </a:lnTo>
                  <a:lnTo>
                    <a:pt x="37" y="212"/>
                  </a:lnTo>
                  <a:lnTo>
                    <a:pt x="36" y="210"/>
                  </a:lnTo>
                  <a:lnTo>
                    <a:pt x="31" y="203"/>
                  </a:lnTo>
                  <a:lnTo>
                    <a:pt x="24" y="195"/>
                  </a:lnTo>
                  <a:lnTo>
                    <a:pt x="16" y="185"/>
                  </a:lnTo>
                  <a:lnTo>
                    <a:pt x="11" y="179"/>
                  </a:lnTo>
                  <a:lnTo>
                    <a:pt x="9" y="173"/>
                  </a:lnTo>
                  <a:lnTo>
                    <a:pt x="2" y="153"/>
                  </a:lnTo>
                  <a:lnTo>
                    <a:pt x="0" y="142"/>
                  </a:lnTo>
                  <a:lnTo>
                    <a:pt x="8" y="142"/>
                  </a:lnTo>
                  <a:lnTo>
                    <a:pt x="17" y="144"/>
                  </a:lnTo>
                  <a:lnTo>
                    <a:pt x="24" y="142"/>
                  </a:lnTo>
                  <a:lnTo>
                    <a:pt x="29" y="141"/>
                  </a:lnTo>
                  <a:lnTo>
                    <a:pt x="32" y="140"/>
                  </a:lnTo>
                  <a:lnTo>
                    <a:pt x="33" y="138"/>
                  </a:lnTo>
                  <a:lnTo>
                    <a:pt x="37" y="136"/>
                  </a:lnTo>
                  <a:lnTo>
                    <a:pt x="40" y="134"/>
                  </a:lnTo>
                  <a:lnTo>
                    <a:pt x="41" y="132"/>
                  </a:lnTo>
                  <a:lnTo>
                    <a:pt x="44" y="128"/>
                  </a:lnTo>
                  <a:lnTo>
                    <a:pt x="44" y="115"/>
                  </a:lnTo>
                  <a:lnTo>
                    <a:pt x="45" y="113"/>
                  </a:lnTo>
                  <a:lnTo>
                    <a:pt x="47" y="111"/>
                  </a:lnTo>
                  <a:lnTo>
                    <a:pt x="50" y="110"/>
                  </a:lnTo>
                  <a:lnTo>
                    <a:pt x="54" y="109"/>
                  </a:lnTo>
                  <a:lnTo>
                    <a:pt x="59" y="110"/>
                  </a:lnTo>
                  <a:lnTo>
                    <a:pt x="70" y="118"/>
                  </a:lnTo>
                  <a:lnTo>
                    <a:pt x="76" y="119"/>
                  </a:lnTo>
                  <a:lnTo>
                    <a:pt x="86" y="119"/>
                  </a:lnTo>
                  <a:lnTo>
                    <a:pt x="97" y="121"/>
                  </a:lnTo>
                  <a:lnTo>
                    <a:pt x="106" y="122"/>
                  </a:lnTo>
                  <a:lnTo>
                    <a:pt x="114" y="124"/>
                  </a:lnTo>
                  <a:lnTo>
                    <a:pt x="119" y="125"/>
                  </a:lnTo>
                  <a:lnTo>
                    <a:pt x="127" y="128"/>
                  </a:lnTo>
                  <a:lnTo>
                    <a:pt x="136" y="128"/>
                  </a:lnTo>
                  <a:lnTo>
                    <a:pt x="142" y="126"/>
                  </a:lnTo>
                  <a:lnTo>
                    <a:pt x="148" y="122"/>
                  </a:lnTo>
                  <a:lnTo>
                    <a:pt x="154" y="117"/>
                  </a:lnTo>
                  <a:lnTo>
                    <a:pt x="162" y="110"/>
                  </a:lnTo>
                  <a:lnTo>
                    <a:pt x="169" y="106"/>
                  </a:lnTo>
                  <a:lnTo>
                    <a:pt x="177" y="102"/>
                  </a:lnTo>
                  <a:lnTo>
                    <a:pt x="179" y="101"/>
                  </a:lnTo>
                  <a:lnTo>
                    <a:pt x="179" y="98"/>
                  </a:lnTo>
                  <a:lnTo>
                    <a:pt x="180" y="94"/>
                  </a:lnTo>
                  <a:lnTo>
                    <a:pt x="180" y="91"/>
                  </a:lnTo>
                  <a:lnTo>
                    <a:pt x="183" y="86"/>
                  </a:lnTo>
                  <a:lnTo>
                    <a:pt x="187" y="80"/>
                  </a:lnTo>
                  <a:lnTo>
                    <a:pt x="192" y="74"/>
                  </a:lnTo>
                  <a:lnTo>
                    <a:pt x="196" y="67"/>
                  </a:lnTo>
                  <a:lnTo>
                    <a:pt x="197" y="60"/>
                  </a:lnTo>
                  <a:lnTo>
                    <a:pt x="197" y="59"/>
                  </a:lnTo>
                  <a:lnTo>
                    <a:pt x="200" y="57"/>
                  </a:lnTo>
                  <a:lnTo>
                    <a:pt x="201" y="56"/>
                  </a:lnTo>
                  <a:lnTo>
                    <a:pt x="207" y="56"/>
                  </a:lnTo>
                  <a:lnTo>
                    <a:pt x="210" y="55"/>
                  </a:lnTo>
                  <a:lnTo>
                    <a:pt x="212" y="52"/>
                  </a:lnTo>
                  <a:lnTo>
                    <a:pt x="212" y="33"/>
                  </a:lnTo>
                  <a:lnTo>
                    <a:pt x="215" y="31"/>
                  </a:lnTo>
                  <a:lnTo>
                    <a:pt x="222" y="28"/>
                  </a:lnTo>
                  <a:lnTo>
                    <a:pt x="232" y="27"/>
                  </a:lnTo>
                  <a:lnTo>
                    <a:pt x="243" y="24"/>
                  </a:lnTo>
                  <a:lnTo>
                    <a:pt x="251" y="20"/>
                  </a:lnTo>
                  <a:lnTo>
                    <a:pt x="255" y="17"/>
                  </a:lnTo>
                  <a:lnTo>
                    <a:pt x="258" y="16"/>
                  </a:lnTo>
                  <a:lnTo>
                    <a:pt x="265" y="16"/>
                  </a:lnTo>
                  <a:lnTo>
                    <a:pt x="269" y="14"/>
                  </a:lnTo>
                  <a:lnTo>
                    <a:pt x="277" y="10"/>
                  </a:lnTo>
                  <a:lnTo>
                    <a:pt x="283" y="10"/>
                  </a:lnTo>
                  <a:lnTo>
                    <a:pt x="286" y="9"/>
                  </a:lnTo>
                  <a:lnTo>
                    <a:pt x="294" y="1"/>
                  </a:lnTo>
                  <a:lnTo>
                    <a:pt x="29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58" name="Freeform 106">
              <a:extLst>
                <a:ext uri="{FF2B5EF4-FFF2-40B4-BE49-F238E27FC236}">
                  <a16:creationId xmlns:a16="http://schemas.microsoft.com/office/drawing/2014/main" id="{27B2EA8B-DC4D-2C35-E4F4-6D7C084FCDB2}"/>
                </a:ext>
              </a:extLst>
            </p:cNvPr>
            <p:cNvSpPr>
              <a:spLocks/>
            </p:cNvSpPr>
            <p:nvPr/>
          </p:nvSpPr>
          <p:spPr bwMode="auto">
            <a:xfrm>
              <a:off x="4849910" y="2371463"/>
              <a:ext cx="1851051" cy="2225217"/>
            </a:xfrm>
            <a:custGeom>
              <a:avLst/>
              <a:gdLst/>
              <a:ahLst/>
              <a:cxnLst>
                <a:cxn ang="0">
                  <a:pos x="1028" y="19"/>
                </a:cxn>
                <a:cxn ang="0">
                  <a:pos x="1042" y="72"/>
                </a:cxn>
                <a:cxn ang="0">
                  <a:pos x="1041" y="153"/>
                </a:cxn>
                <a:cxn ang="0">
                  <a:pos x="1118" y="198"/>
                </a:cxn>
                <a:cxn ang="0">
                  <a:pos x="1099" y="244"/>
                </a:cxn>
                <a:cxn ang="0">
                  <a:pos x="1068" y="311"/>
                </a:cxn>
                <a:cxn ang="0">
                  <a:pos x="1103" y="377"/>
                </a:cxn>
                <a:cxn ang="0">
                  <a:pos x="1097" y="439"/>
                </a:cxn>
                <a:cxn ang="0">
                  <a:pos x="1041" y="471"/>
                </a:cxn>
                <a:cxn ang="0">
                  <a:pos x="1024" y="518"/>
                </a:cxn>
                <a:cxn ang="0">
                  <a:pos x="1029" y="560"/>
                </a:cxn>
                <a:cxn ang="0">
                  <a:pos x="1081" y="676"/>
                </a:cxn>
                <a:cxn ang="0">
                  <a:pos x="1030" y="702"/>
                </a:cxn>
                <a:cxn ang="0">
                  <a:pos x="982" y="752"/>
                </a:cxn>
                <a:cxn ang="0">
                  <a:pos x="993" y="838"/>
                </a:cxn>
                <a:cxn ang="0">
                  <a:pos x="999" y="939"/>
                </a:cxn>
                <a:cxn ang="0">
                  <a:pos x="920" y="1036"/>
                </a:cxn>
                <a:cxn ang="0">
                  <a:pos x="929" y="1105"/>
                </a:cxn>
                <a:cxn ang="0">
                  <a:pos x="937" y="1150"/>
                </a:cxn>
                <a:cxn ang="0">
                  <a:pos x="972" y="1218"/>
                </a:cxn>
                <a:cxn ang="0">
                  <a:pos x="928" y="1285"/>
                </a:cxn>
                <a:cxn ang="0">
                  <a:pos x="850" y="1317"/>
                </a:cxn>
                <a:cxn ang="0">
                  <a:pos x="804" y="1323"/>
                </a:cxn>
                <a:cxn ang="0">
                  <a:pos x="685" y="1326"/>
                </a:cxn>
                <a:cxn ang="0">
                  <a:pos x="585" y="1319"/>
                </a:cxn>
                <a:cxn ang="0">
                  <a:pos x="522" y="1237"/>
                </a:cxn>
                <a:cxn ang="0">
                  <a:pos x="455" y="1204"/>
                </a:cxn>
                <a:cxn ang="0">
                  <a:pos x="378" y="1245"/>
                </a:cxn>
                <a:cxn ang="0">
                  <a:pos x="342" y="1321"/>
                </a:cxn>
                <a:cxn ang="0">
                  <a:pos x="288" y="1317"/>
                </a:cxn>
                <a:cxn ang="0">
                  <a:pos x="237" y="1327"/>
                </a:cxn>
                <a:cxn ang="0">
                  <a:pos x="242" y="1231"/>
                </a:cxn>
                <a:cxn ang="0">
                  <a:pos x="209" y="1142"/>
                </a:cxn>
                <a:cxn ang="0">
                  <a:pos x="154" y="1076"/>
                </a:cxn>
                <a:cxn ang="0">
                  <a:pos x="96" y="1039"/>
                </a:cxn>
                <a:cxn ang="0">
                  <a:pos x="66" y="966"/>
                </a:cxn>
                <a:cxn ang="0">
                  <a:pos x="43" y="863"/>
                </a:cxn>
                <a:cxn ang="0">
                  <a:pos x="34" y="707"/>
                </a:cxn>
                <a:cxn ang="0">
                  <a:pos x="72" y="649"/>
                </a:cxn>
                <a:cxn ang="0">
                  <a:pos x="88" y="571"/>
                </a:cxn>
                <a:cxn ang="0">
                  <a:pos x="35" y="473"/>
                </a:cxn>
                <a:cxn ang="0">
                  <a:pos x="29" y="424"/>
                </a:cxn>
                <a:cxn ang="0">
                  <a:pos x="62" y="413"/>
                </a:cxn>
                <a:cxn ang="0">
                  <a:pos x="128" y="405"/>
                </a:cxn>
                <a:cxn ang="0">
                  <a:pos x="194" y="416"/>
                </a:cxn>
                <a:cxn ang="0">
                  <a:pos x="244" y="350"/>
                </a:cxn>
                <a:cxn ang="0">
                  <a:pos x="298" y="341"/>
                </a:cxn>
                <a:cxn ang="0">
                  <a:pos x="350" y="331"/>
                </a:cxn>
                <a:cxn ang="0">
                  <a:pos x="376" y="368"/>
                </a:cxn>
                <a:cxn ang="0">
                  <a:pos x="402" y="413"/>
                </a:cxn>
                <a:cxn ang="0">
                  <a:pos x="456" y="369"/>
                </a:cxn>
                <a:cxn ang="0">
                  <a:pos x="564" y="333"/>
                </a:cxn>
                <a:cxn ang="0">
                  <a:pos x="569" y="300"/>
                </a:cxn>
                <a:cxn ang="0">
                  <a:pos x="554" y="253"/>
                </a:cxn>
                <a:cxn ang="0">
                  <a:pos x="549" y="218"/>
                </a:cxn>
                <a:cxn ang="0">
                  <a:pos x="644" y="161"/>
                </a:cxn>
                <a:cxn ang="0">
                  <a:pos x="654" y="192"/>
                </a:cxn>
                <a:cxn ang="0">
                  <a:pos x="666" y="190"/>
                </a:cxn>
                <a:cxn ang="0">
                  <a:pos x="709" y="148"/>
                </a:cxn>
                <a:cxn ang="0">
                  <a:pos x="753" y="140"/>
                </a:cxn>
                <a:cxn ang="0">
                  <a:pos x="841" y="59"/>
                </a:cxn>
                <a:cxn ang="0">
                  <a:pos x="982" y="10"/>
                </a:cxn>
              </a:cxnLst>
              <a:rect l="0" t="0" r="r" b="b"/>
              <a:pathLst>
                <a:path w="1123" h="1350">
                  <a:moveTo>
                    <a:pt x="986" y="0"/>
                  </a:moveTo>
                  <a:lnTo>
                    <a:pt x="990" y="2"/>
                  </a:lnTo>
                  <a:lnTo>
                    <a:pt x="995" y="8"/>
                  </a:lnTo>
                  <a:lnTo>
                    <a:pt x="998" y="9"/>
                  </a:lnTo>
                  <a:lnTo>
                    <a:pt x="1001" y="12"/>
                  </a:lnTo>
                  <a:lnTo>
                    <a:pt x="1003" y="13"/>
                  </a:lnTo>
                  <a:lnTo>
                    <a:pt x="1006" y="13"/>
                  </a:lnTo>
                  <a:lnTo>
                    <a:pt x="1009" y="12"/>
                  </a:lnTo>
                  <a:lnTo>
                    <a:pt x="1010" y="12"/>
                  </a:lnTo>
                  <a:lnTo>
                    <a:pt x="1011" y="10"/>
                  </a:lnTo>
                  <a:lnTo>
                    <a:pt x="1014" y="9"/>
                  </a:lnTo>
                  <a:lnTo>
                    <a:pt x="1018" y="9"/>
                  </a:lnTo>
                  <a:lnTo>
                    <a:pt x="1021" y="12"/>
                  </a:lnTo>
                  <a:lnTo>
                    <a:pt x="1021" y="19"/>
                  </a:lnTo>
                  <a:lnTo>
                    <a:pt x="1022" y="20"/>
                  </a:lnTo>
                  <a:lnTo>
                    <a:pt x="1024" y="20"/>
                  </a:lnTo>
                  <a:lnTo>
                    <a:pt x="1025" y="19"/>
                  </a:lnTo>
                  <a:lnTo>
                    <a:pt x="1028" y="19"/>
                  </a:lnTo>
                  <a:lnTo>
                    <a:pt x="1029" y="17"/>
                  </a:lnTo>
                  <a:lnTo>
                    <a:pt x="1032" y="16"/>
                  </a:lnTo>
                  <a:lnTo>
                    <a:pt x="1033" y="16"/>
                  </a:lnTo>
                  <a:lnTo>
                    <a:pt x="1033" y="17"/>
                  </a:lnTo>
                  <a:lnTo>
                    <a:pt x="1034" y="19"/>
                  </a:lnTo>
                  <a:lnTo>
                    <a:pt x="1034" y="20"/>
                  </a:lnTo>
                  <a:lnTo>
                    <a:pt x="1036" y="23"/>
                  </a:lnTo>
                  <a:lnTo>
                    <a:pt x="1037" y="24"/>
                  </a:lnTo>
                  <a:lnTo>
                    <a:pt x="1050" y="31"/>
                  </a:lnTo>
                  <a:lnTo>
                    <a:pt x="1054" y="33"/>
                  </a:lnTo>
                  <a:lnTo>
                    <a:pt x="1057" y="37"/>
                  </a:lnTo>
                  <a:lnTo>
                    <a:pt x="1058" y="41"/>
                  </a:lnTo>
                  <a:lnTo>
                    <a:pt x="1057" y="46"/>
                  </a:lnTo>
                  <a:lnTo>
                    <a:pt x="1052" y="54"/>
                  </a:lnTo>
                  <a:lnTo>
                    <a:pt x="1044" y="62"/>
                  </a:lnTo>
                  <a:lnTo>
                    <a:pt x="1041" y="67"/>
                  </a:lnTo>
                  <a:lnTo>
                    <a:pt x="1041" y="70"/>
                  </a:lnTo>
                  <a:lnTo>
                    <a:pt x="1042" y="72"/>
                  </a:lnTo>
                  <a:lnTo>
                    <a:pt x="1042" y="78"/>
                  </a:lnTo>
                  <a:lnTo>
                    <a:pt x="1041" y="82"/>
                  </a:lnTo>
                  <a:lnTo>
                    <a:pt x="1038" y="86"/>
                  </a:lnTo>
                  <a:lnTo>
                    <a:pt x="1034" y="90"/>
                  </a:lnTo>
                  <a:lnTo>
                    <a:pt x="1032" y="95"/>
                  </a:lnTo>
                  <a:lnTo>
                    <a:pt x="1029" y="103"/>
                  </a:lnTo>
                  <a:lnTo>
                    <a:pt x="1026" y="114"/>
                  </a:lnTo>
                  <a:lnTo>
                    <a:pt x="1025" y="125"/>
                  </a:lnTo>
                  <a:lnTo>
                    <a:pt x="1024" y="133"/>
                  </a:lnTo>
                  <a:lnTo>
                    <a:pt x="1026" y="138"/>
                  </a:lnTo>
                  <a:lnTo>
                    <a:pt x="1029" y="141"/>
                  </a:lnTo>
                  <a:lnTo>
                    <a:pt x="1032" y="143"/>
                  </a:lnTo>
                  <a:lnTo>
                    <a:pt x="1036" y="144"/>
                  </a:lnTo>
                  <a:lnTo>
                    <a:pt x="1041" y="147"/>
                  </a:lnTo>
                  <a:lnTo>
                    <a:pt x="1042" y="148"/>
                  </a:lnTo>
                  <a:lnTo>
                    <a:pt x="1042" y="149"/>
                  </a:lnTo>
                  <a:lnTo>
                    <a:pt x="1041" y="151"/>
                  </a:lnTo>
                  <a:lnTo>
                    <a:pt x="1041" y="153"/>
                  </a:lnTo>
                  <a:lnTo>
                    <a:pt x="1040" y="156"/>
                  </a:lnTo>
                  <a:lnTo>
                    <a:pt x="1040" y="159"/>
                  </a:lnTo>
                  <a:lnTo>
                    <a:pt x="1041" y="160"/>
                  </a:lnTo>
                  <a:lnTo>
                    <a:pt x="1045" y="163"/>
                  </a:lnTo>
                  <a:lnTo>
                    <a:pt x="1056" y="168"/>
                  </a:lnTo>
                  <a:lnTo>
                    <a:pt x="1060" y="171"/>
                  </a:lnTo>
                  <a:lnTo>
                    <a:pt x="1065" y="171"/>
                  </a:lnTo>
                  <a:lnTo>
                    <a:pt x="1073" y="168"/>
                  </a:lnTo>
                  <a:lnTo>
                    <a:pt x="1083" y="165"/>
                  </a:lnTo>
                  <a:lnTo>
                    <a:pt x="1091" y="167"/>
                  </a:lnTo>
                  <a:lnTo>
                    <a:pt x="1097" y="172"/>
                  </a:lnTo>
                  <a:lnTo>
                    <a:pt x="1100" y="179"/>
                  </a:lnTo>
                  <a:lnTo>
                    <a:pt x="1104" y="188"/>
                  </a:lnTo>
                  <a:lnTo>
                    <a:pt x="1107" y="192"/>
                  </a:lnTo>
                  <a:lnTo>
                    <a:pt x="1110" y="194"/>
                  </a:lnTo>
                  <a:lnTo>
                    <a:pt x="1114" y="195"/>
                  </a:lnTo>
                  <a:lnTo>
                    <a:pt x="1116" y="196"/>
                  </a:lnTo>
                  <a:lnTo>
                    <a:pt x="1118" y="198"/>
                  </a:lnTo>
                  <a:lnTo>
                    <a:pt x="1120" y="199"/>
                  </a:lnTo>
                  <a:lnTo>
                    <a:pt x="1123" y="205"/>
                  </a:lnTo>
                  <a:lnTo>
                    <a:pt x="1122" y="207"/>
                  </a:lnTo>
                  <a:lnTo>
                    <a:pt x="1122" y="210"/>
                  </a:lnTo>
                  <a:lnTo>
                    <a:pt x="1119" y="213"/>
                  </a:lnTo>
                  <a:lnTo>
                    <a:pt x="1115" y="221"/>
                  </a:lnTo>
                  <a:lnTo>
                    <a:pt x="1115" y="225"/>
                  </a:lnTo>
                  <a:lnTo>
                    <a:pt x="1116" y="226"/>
                  </a:lnTo>
                  <a:lnTo>
                    <a:pt x="1116" y="235"/>
                  </a:lnTo>
                  <a:lnTo>
                    <a:pt x="1115" y="237"/>
                  </a:lnTo>
                  <a:lnTo>
                    <a:pt x="1112" y="237"/>
                  </a:lnTo>
                  <a:lnTo>
                    <a:pt x="1104" y="233"/>
                  </a:lnTo>
                  <a:lnTo>
                    <a:pt x="1097" y="233"/>
                  </a:lnTo>
                  <a:lnTo>
                    <a:pt x="1096" y="234"/>
                  </a:lnTo>
                  <a:lnTo>
                    <a:pt x="1096" y="235"/>
                  </a:lnTo>
                  <a:lnTo>
                    <a:pt x="1097" y="238"/>
                  </a:lnTo>
                  <a:lnTo>
                    <a:pt x="1097" y="241"/>
                  </a:lnTo>
                  <a:lnTo>
                    <a:pt x="1099" y="244"/>
                  </a:lnTo>
                  <a:lnTo>
                    <a:pt x="1099" y="252"/>
                  </a:lnTo>
                  <a:lnTo>
                    <a:pt x="1095" y="256"/>
                  </a:lnTo>
                  <a:lnTo>
                    <a:pt x="1092" y="257"/>
                  </a:lnTo>
                  <a:lnTo>
                    <a:pt x="1089" y="257"/>
                  </a:lnTo>
                  <a:lnTo>
                    <a:pt x="1087" y="260"/>
                  </a:lnTo>
                  <a:lnTo>
                    <a:pt x="1083" y="261"/>
                  </a:lnTo>
                  <a:lnTo>
                    <a:pt x="1075" y="268"/>
                  </a:lnTo>
                  <a:lnTo>
                    <a:pt x="1068" y="275"/>
                  </a:lnTo>
                  <a:lnTo>
                    <a:pt x="1065" y="284"/>
                  </a:lnTo>
                  <a:lnTo>
                    <a:pt x="1068" y="289"/>
                  </a:lnTo>
                  <a:lnTo>
                    <a:pt x="1069" y="291"/>
                  </a:lnTo>
                  <a:lnTo>
                    <a:pt x="1075" y="293"/>
                  </a:lnTo>
                  <a:lnTo>
                    <a:pt x="1077" y="299"/>
                  </a:lnTo>
                  <a:lnTo>
                    <a:pt x="1077" y="304"/>
                  </a:lnTo>
                  <a:lnTo>
                    <a:pt x="1076" y="306"/>
                  </a:lnTo>
                  <a:lnTo>
                    <a:pt x="1075" y="306"/>
                  </a:lnTo>
                  <a:lnTo>
                    <a:pt x="1072" y="307"/>
                  </a:lnTo>
                  <a:lnTo>
                    <a:pt x="1068" y="311"/>
                  </a:lnTo>
                  <a:lnTo>
                    <a:pt x="1067" y="314"/>
                  </a:lnTo>
                  <a:lnTo>
                    <a:pt x="1068" y="315"/>
                  </a:lnTo>
                  <a:lnTo>
                    <a:pt x="1069" y="318"/>
                  </a:lnTo>
                  <a:lnTo>
                    <a:pt x="1072" y="319"/>
                  </a:lnTo>
                  <a:lnTo>
                    <a:pt x="1075" y="322"/>
                  </a:lnTo>
                  <a:lnTo>
                    <a:pt x="1079" y="323"/>
                  </a:lnTo>
                  <a:lnTo>
                    <a:pt x="1081" y="326"/>
                  </a:lnTo>
                  <a:lnTo>
                    <a:pt x="1084" y="327"/>
                  </a:lnTo>
                  <a:lnTo>
                    <a:pt x="1085" y="330"/>
                  </a:lnTo>
                  <a:lnTo>
                    <a:pt x="1087" y="338"/>
                  </a:lnTo>
                  <a:lnTo>
                    <a:pt x="1087" y="347"/>
                  </a:lnTo>
                  <a:lnTo>
                    <a:pt x="1085" y="355"/>
                  </a:lnTo>
                  <a:lnTo>
                    <a:pt x="1085" y="362"/>
                  </a:lnTo>
                  <a:lnTo>
                    <a:pt x="1091" y="368"/>
                  </a:lnTo>
                  <a:lnTo>
                    <a:pt x="1093" y="372"/>
                  </a:lnTo>
                  <a:lnTo>
                    <a:pt x="1096" y="374"/>
                  </a:lnTo>
                  <a:lnTo>
                    <a:pt x="1099" y="376"/>
                  </a:lnTo>
                  <a:lnTo>
                    <a:pt x="1103" y="377"/>
                  </a:lnTo>
                  <a:lnTo>
                    <a:pt x="1108" y="377"/>
                  </a:lnTo>
                  <a:lnTo>
                    <a:pt x="1110" y="378"/>
                  </a:lnTo>
                  <a:lnTo>
                    <a:pt x="1110" y="381"/>
                  </a:lnTo>
                  <a:lnTo>
                    <a:pt x="1111" y="384"/>
                  </a:lnTo>
                  <a:lnTo>
                    <a:pt x="1114" y="388"/>
                  </a:lnTo>
                  <a:lnTo>
                    <a:pt x="1116" y="396"/>
                  </a:lnTo>
                  <a:lnTo>
                    <a:pt x="1116" y="399"/>
                  </a:lnTo>
                  <a:lnTo>
                    <a:pt x="1115" y="400"/>
                  </a:lnTo>
                  <a:lnTo>
                    <a:pt x="1108" y="400"/>
                  </a:lnTo>
                  <a:lnTo>
                    <a:pt x="1106" y="401"/>
                  </a:lnTo>
                  <a:lnTo>
                    <a:pt x="1104" y="404"/>
                  </a:lnTo>
                  <a:lnTo>
                    <a:pt x="1102" y="413"/>
                  </a:lnTo>
                  <a:lnTo>
                    <a:pt x="1099" y="421"/>
                  </a:lnTo>
                  <a:lnTo>
                    <a:pt x="1093" y="425"/>
                  </a:lnTo>
                  <a:lnTo>
                    <a:pt x="1091" y="427"/>
                  </a:lnTo>
                  <a:lnTo>
                    <a:pt x="1091" y="430"/>
                  </a:lnTo>
                  <a:lnTo>
                    <a:pt x="1095" y="434"/>
                  </a:lnTo>
                  <a:lnTo>
                    <a:pt x="1097" y="439"/>
                  </a:lnTo>
                  <a:lnTo>
                    <a:pt x="1097" y="443"/>
                  </a:lnTo>
                  <a:lnTo>
                    <a:pt x="1096" y="444"/>
                  </a:lnTo>
                  <a:lnTo>
                    <a:pt x="1080" y="444"/>
                  </a:lnTo>
                  <a:lnTo>
                    <a:pt x="1077" y="442"/>
                  </a:lnTo>
                  <a:lnTo>
                    <a:pt x="1077" y="440"/>
                  </a:lnTo>
                  <a:lnTo>
                    <a:pt x="1076" y="439"/>
                  </a:lnTo>
                  <a:lnTo>
                    <a:pt x="1071" y="439"/>
                  </a:lnTo>
                  <a:lnTo>
                    <a:pt x="1068" y="440"/>
                  </a:lnTo>
                  <a:lnTo>
                    <a:pt x="1065" y="443"/>
                  </a:lnTo>
                  <a:lnTo>
                    <a:pt x="1064" y="446"/>
                  </a:lnTo>
                  <a:lnTo>
                    <a:pt x="1064" y="456"/>
                  </a:lnTo>
                  <a:lnTo>
                    <a:pt x="1063" y="459"/>
                  </a:lnTo>
                  <a:lnTo>
                    <a:pt x="1060" y="462"/>
                  </a:lnTo>
                  <a:lnTo>
                    <a:pt x="1057" y="463"/>
                  </a:lnTo>
                  <a:lnTo>
                    <a:pt x="1053" y="466"/>
                  </a:lnTo>
                  <a:lnTo>
                    <a:pt x="1048" y="467"/>
                  </a:lnTo>
                  <a:lnTo>
                    <a:pt x="1044" y="470"/>
                  </a:lnTo>
                  <a:lnTo>
                    <a:pt x="1041" y="471"/>
                  </a:lnTo>
                  <a:lnTo>
                    <a:pt x="1040" y="474"/>
                  </a:lnTo>
                  <a:lnTo>
                    <a:pt x="1040" y="477"/>
                  </a:lnTo>
                  <a:lnTo>
                    <a:pt x="1044" y="485"/>
                  </a:lnTo>
                  <a:lnTo>
                    <a:pt x="1045" y="486"/>
                  </a:lnTo>
                  <a:lnTo>
                    <a:pt x="1050" y="489"/>
                  </a:lnTo>
                  <a:lnTo>
                    <a:pt x="1053" y="491"/>
                  </a:lnTo>
                  <a:lnTo>
                    <a:pt x="1056" y="500"/>
                  </a:lnTo>
                  <a:lnTo>
                    <a:pt x="1056" y="502"/>
                  </a:lnTo>
                  <a:lnTo>
                    <a:pt x="1054" y="504"/>
                  </a:lnTo>
                  <a:lnTo>
                    <a:pt x="1041" y="504"/>
                  </a:lnTo>
                  <a:lnTo>
                    <a:pt x="1041" y="505"/>
                  </a:lnTo>
                  <a:lnTo>
                    <a:pt x="1040" y="506"/>
                  </a:lnTo>
                  <a:lnTo>
                    <a:pt x="1040" y="509"/>
                  </a:lnTo>
                  <a:lnTo>
                    <a:pt x="1037" y="514"/>
                  </a:lnTo>
                  <a:lnTo>
                    <a:pt x="1034" y="516"/>
                  </a:lnTo>
                  <a:lnTo>
                    <a:pt x="1030" y="517"/>
                  </a:lnTo>
                  <a:lnTo>
                    <a:pt x="1028" y="518"/>
                  </a:lnTo>
                  <a:lnTo>
                    <a:pt x="1024" y="518"/>
                  </a:lnTo>
                  <a:lnTo>
                    <a:pt x="1021" y="520"/>
                  </a:lnTo>
                  <a:lnTo>
                    <a:pt x="1020" y="522"/>
                  </a:lnTo>
                  <a:lnTo>
                    <a:pt x="1020" y="525"/>
                  </a:lnTo>
                  <a:lnTo>
                    <a:pt x="1022" y="528"/>
                  </a:lnTo>
                  <a:lnTo>
                    <a:pt x="1024" y="531"/>
                  </a:lnTo>
                  <a:lnTo>
                    <a:pt x="1025" y="535"/>
                  </a:lnTo>
                  <a:lnTo>
                    <a:pt x="1028" y="540"/>
                  </a:lnTo>
                  <a:lnTo>
                    <a:pt x="1028" y="541"/>
                  </a:lnTo>
                  <a:lnTo>
                    <a:pt x="1025" y="544"/>
                  </a:lnTo>
                  <a:lnTo>
                    <a:pt x="1024" y="544"/>
                  </a:lnTo>
                  <a:lnTo>
                    <a:pt x="1022" y="547"/>
                  </a:lnTo>
                  <a:lnTo>
                    <a:pt x="1020" y="549"/>
                  </a:lnTo>
                  <a:lnTo>
                    <a:pt x="1018" y="552"/>
                  </a:lnTo>
                  <a:lnTo>
                    <a:pt x="1018" y="553"/>
                  </a:lnTo>
                  <a:lnTo>
                    <a:pt x="1020" y="555"/>
                  </a:lnTo>
                  <a:lnTo>
                    <a:pt x="1022" y="556"/>
                  </a:lnTo>
                  <a:lnTo>
                    <a:pt x="1024" y="558"/>
                  </a:lnTo>
                  <a:lnTo>
                    <a:pt x="1029" y="560"/>
                  </a:lnTo>
                  <a:lnTo>
                    <a:pt x="1030" y="562"/>
                  </a:lnTo>
                  <a:lnTo>
                    <a:pt x="1030" y="564"/>
                  </a:lnTo>
                  <a:lnTo>
                    <a:pt x="1033" y="576"/>
                  </a:lnTo>
                  <a:lnTo>
                    <a:pt x="1042" y="590"/>
                  </a:lnTo>
                  <a:lnTo>
                    <a:pt x="1049" y="598"/>
                  </a:lnTo>
                  <a:lnTo>
                    <a:pt x="1058" y="605"/>
                  </a:lnTo>
                  <a:lnTo>
                    <a:pt x="1067" y="610"/>
                  </a:lnTo>
                  <a:lnTo>
                    <a:pt x="1069" y="617"/>
                  </a:lnTo>
                  <a:lnTo>
                    <a:pt x="1069" y="621"/>
                  </a:lnTo>
                  <a:lnTo>
                    <a:pt x="1071" y="622"/>
                  </a:lnTo>
                  <a:lnTo>
                    <a:pt x="1072" y="625"/>
                  </a:lnTo>
                  <a:lnTo>
                    <a:pt x="1073" y="626"/>
                  </a:lnTo>
                  <a:lnTo>
                    <a:pt x="1076" y="628"/>
                  </a:lnTo>
                  <a:lnTo>
                    <a:pt x="1077" y="630"/>
                  </a:lnTo>
                  <a:lnTo>
                    <a:pt x="1080" y="633"/>
                  </a:lnTo>
                  <a:lnTo>
                    <a:pt x="1080" y="659"/>
                  </a:lnTo>
                  <a:lnTo>
                    <a:pt x="1081" y="668"/>
                  </a:lnTo>
                  <a:lnTo>
                    <a:pt x="1081" y="676"/>
                  </a:lnTo>
                  <a:lnTo>
                    <a:pt x="1080" y="679"/>
                  </a:lnTo>
                  <a:lnTo>
                    <a:pt x="1079" y="679"/>
                  </a:lnTo>
                  <a:lnTo>
                    <a:pt x="1076" y="676"/>
                  </a:lnTo>
                  <a:lnTo>
                    <a:pt x="1073" y="675"/>
                  </a:lnTo>
                  <a:lnTo>
                    <a:pt x="1072" y="673"/>
                  </a:lnTo>
                  <a:lnTo>
                    <a:pt x="1069" y="672"/>
                  </a:lnTo>
                  <a:lnTo>
                    <a:pt x="1068" y="672"/>
                  </a:lnTo>
                  <a:lnTo>
                    <a:pt x="1061" y="679"/>
                  </a:lnTo>
                  <a:lnTo>
                    <a:pt x="1058" y="680"/>
                  </a:lnTo>
                  <a:lnTo>
                    <a:pt x="1057" y="681"/>
                  </a:lnTo>
                  <a:lnTo>
                    <a:pt x="1050" y="681"/>
                  </a:lnTo>
                  <a:lnTo>
                    <a:pt x="1048" y="683"/>
                  </a:lnTo>
                  <a:lnTo>
                    <a:pt x="1045" y="686"/>
                  </a:lnTo>
                  <a:lnTo>
                    <a:pt x="1045" y="692"/>
                  </a:lnTo>
                  <a:lnTo>
                    <a:pt x="1046" y="695"/>
                  </a:lnTo>
                  <a:lnTo>
                    <a:pt x="1046" y="696"/>
                  </a:lnTo>
                  <a:lnTo>
                    <a:pt x="1044" y="699"/>
                  </a:lnTo>
                  <a:lnTo>
                    <a:pt x="1030" y="702"/>
                  </a:lnTo>
                  <a:lnTo>
                    <a:pt x="1025" y="702"/>
                  </a:lnTo>
                  <a:lnTo>
                    <a:pt x="1022" y="703"/>
                  </a:lnTo>
                  <a:lnTo>
                    <a:pt x="1018" y="704"/>
                  </a:lnTo>
                  <a:lnTo>
                    <a:pt x="1014" y="707"/>
                  </a:lnTo>
                  <a:lnTo>
                    <a:pt x="1009" y="710"/>
                  </a:lnTo>
                  <a:lnTo>
                    <a:pt x="1002" y="710"/>
                  </a:lnTo>
                  <a:lnTo>
                    <a:pt x="994" y="708"/>
                  </a:lnTo>
                  <a:lnTo>
                    <a:pt x="986" y="706"/>
                  </a:lnTo>
                  <a:lnTo>
                    <a:pt x="981" y="704"/>
                  </a:lnTo>
                  <a:lnTo>
                    <a:pt x="978" y="706"/>
                  </a:lnTo>
                  <a:lnTo>
                    <a:pt x="976" y="708"/>
                  </a:lnTo>
                  <a:lnTo>
                    <a:pt x="976" y="711"/>
                  </a:lnTo>
                  <a:lnTo>
                    <a:pt x="975" y="714"/>
                  </a:lnTo>
                  <a:lnTo>
                    <a:pt x="975" y="727"/>
                  </a:lnTo>
                  <a:lnTo>
                    <a:pt x="979" y="731"/>
                  </a:lnTo>
                  <a:lnTo>
                    <a:pt x="981" y="734"/>
                  </a:lnTo>
                  <a:lnTo>
                    <a:pt x="982" y="735"/>
                  </a:lnTo>
                  <a:lnTo>
                    <a:pt x="982" y="752"/>
                  </a:lnTo>
                  <a:lnTo>
                    <a:pt x="983" y="760"/>
                  </a:lnTo>
                  <a:lnTo>
                    <a:pt x="987" y="766"/>
                  </a:lnTo>
                  <a:lnTo>
                    <a:pt x="990" y="776"/>
                  </a:lnTo>
                  <a:lnTo>
                    <a:pt x="990" y="785"/>
                  </a:lnTo>
                  <a:lnTo>
                    <a:pt x="986" y="792"/>
                  </a:lnTo>
                  <a:lnTo>
                    <a:pt x="978" y="800"/>
                  </a:lnTo>
                  <a:lnTo>
                    <a:pt x="978" y="803"/>
                  </a:lnTo>
                  <a:lnTo>
                    <a:pt x="979" y="805"/>
                  </a:lnTo>
                  <a:lnTo>
                    <a:pt x="982" y="808"/>
                  </a:lnTo>
                  <a:lnTo>
                    <a:pt x="982" y="816"/>
                  </a:lnTo>
                  <a:lnTo>
                    <a:pt x="981" y="818"/>
                  </a:lnTo>
                  <a:lnTo>
                    <a:pt x="981" y="820"/>
                  </a:lnTo>
                  <a:lnTo>
                    <a:pt x="979" y="824"/>
                  </a:lnTo>
                  <a:lnTo>
                    <a:pt x="982" y="832"/>
                  </a:lnTo>
                  <a:lnTo>
                    <a:pt x="983" y="834"/>
                  </a:lnTo>
                  <a:lnTo>
                    <a:pt x="987" y="836"/>
                  </a:lnTo>
                  <a:lnTo>
                    <a:pt x="990" y="838"/>
                  </a:lnTo>
                  <a:lnTo>
                    <a:pt x="993" y="838"/>
                  </a:lnTo>
                  <a:lnTo>
                    <a:pt x="995" y="840"/>
                  </a:lnTo>
                  <a:lnTo>
                    <a:pt x="998" y="842"/>
                  </a:lnTo>
                  <a:lnTo>
                    <a:pt x="1002" y="845"/>
                  </a:lnTo>
                  <a:lnTo>
                    <a:pt x="1003" y="849"/>
                  </a:lnTo>
                  <a:lnTo>
                    <a:pt x="1006" y="853"/>
                  </a:lnTo>
                  <a:lnTo>
                    <a:pt x="1007" y="858"/>
                  </a:lnTo>
                  <a:lnTo>
                    <a:pt x="1011" y="865"/>
                  </a:lnTo>
                  <a:lnTo>
                    <a:pt x="1025" y="884"/>
                  </a:lnTo>
                  <a:lnTo>
                    <a:pt x="1028" y="890"/>
                  </a:lnTo>
                  <a:lnTo>
                    <a:pt x="1028" y="893"/>
                  </a:lnTo>
                  <a:lnTo>
                    <a:pt x="1025" y="896"/>
                  </a:lnTo>
                  <a:lnTo>
                    <a:pt x="1020" y="898"/>
                  </a:lnTo>
                  <a:lnTo>
                    <a:pt x="1017" y="901"/>
                  </a:lnTo>
                  <a:lnTo>
                    <a:pt x="1014" y="909"/>
                  </a:lnTo>
                  <a:lnTo>
                    <a:pt x="1014" y="919"/>
                  </a:lnTo>
                  <a:lnTo>
                    <a:pt x="1011" y="929"/>
                  </a:lnTo>
                  <a:lnTo>
                    <a:pt x="1007" y="935"/>
                  </a:lnTo>
                  <a:lnTo>
                    <a:pt x="999" y="939"/>
                  </a:lnTo>
                  <a:lnTo>
                    <a:pt x="983" y="944"/>
                  </a:lnTo>
                  <a:lnTo>
                    <a:pt x="978" y="947"/>
                  </a:lnTo>
                  <a:lnTo>
                    <a:pt x="975" y="952"/>
                  </a:lnTo>
                  <a:lnTo>
                    <a:pt x="972" y="971"/>
                  </a:lnTo>
                  <a:lnTo>
                    <a:pt x="972" y="979"/>
                  </a:lnTo>
                  <a:lnTo>
                    <a:pt x="971" y="982"/>
                  </a:lnTo>
                  <a:lnTo>
                    <a:pt x="968" y="985"/>
                  </a:lnTo>
                  <a:lnTo>
                    <a:pt x="963" y="987"/>
                  </a:lnTo>
                  <a:lnTo>
                    <a:pt x="959" y="989"/>
                  </a:lnTo>
                  <a:lnTo>
                    <a:pt x="955" y="991"/>
                  </a:lnTo>
                  <a:lnTo>
                    <a:pt x="931" y="1004"/>
                  </a:lnTo>
                  <a:lnTo>
                    <a:pt x="927" y="1006"/>
                  </a:lnTo>
                  <a:lnTo>
                    <a:pt x="924" y="1010"/>
                  </a:lnTo>
                  <a:lnTo>
                    <a:pt x="923" y="1013"/>
                  </a:lnTo>
                  <a:lnTo>
                    <a:pt x="923" y="1024"/>
                  </a:lnTo>
                  <a:lnTo>
                    <a:pt x="921" y="1028"/>
                  </a:lnTo>
                  <a:lnTo>
                    <a:pt x="921" y="1032"/>
                  </a:lnTo>
                  <a:lnTo>
                    <a:pt x="920" y="1036"/>
                  </a:lnTo>
                  <a:lnTo>
                    <a:pt x="919" y="1039"/>
                  </a:lnTo>
                  <a:lnTo>
                    <a:pt x="921" y="1044"/>
                  </a:lnTo>
                  <a:lnTo>
                    <a:pt x="924" y="1048"/>
                  </a:lnTo>
                  <a:lnTo>
                    <a:pt x="925" y="1052"/>
                  </a:lnTo>
                  <a:lnTo>
                    <a:pt x="925" y="1056"/>
                  </a:lnTo>
                  <a:lnTo>
                    <a:pt x="921" y="1064"/>
                  </a:lnTo>
                  <a:lnTo>
                    <a:pt x="924" y="1070"/>
                  </a:lnTo>
                  <a:lnTo>
                    <a:pt x="927" y="1074"/>
                  </a:lnTo>
                  <a:lnTo>
                    <a:pt x="928" y="1078"/>
                  </a:lnTo>
                  <a:lnTo>
                    <a:pt x="928" y="1091"/>
                  </a:lnTo>
                  <a:lnTo>
                    <a:pt x="927" y="1092"/>
                  </a:lnTo>
                  <a:lnTo>
                    <a:pt x="920" y="1092"/>
                  </a:lnTo>
                  <a:lnTo>
                    <a:pt x="919" y="1094"/>
                  </a:lnTo>
                  <a:lnTo>
                    <a:pt x="919" y="1096"/>
                  </a:lnTo>
                  <a:lnTo>
                    <a:pt x="921" y="1098"/>
                  </a:lnTo>
                  <a:lnTo>
                    <a:pt x="923" y="1099"/>
                  </a:lnTo>
                  <a:lnTo>
                    <a:pt x="925" y="1101"/>
                  </a:lnTo>
                  <a:lnTo>
                    <a:pt x="929" y="1105"/>
                  </a:lnTo>
                  <a:lnTo>
                    <a:pt x="933" y="1106"/>
                  </a:lnTo>
                  <a:lnTo>
                    <a:pt x="939" y="1109"/>
                  </a:lnTo>
                  <a:lnTo>
                    <a:pt x="944" y="1110"/>
                  </a:lnTo>
                  <a:lnTo>
                    <a:pt x="947" y="1111"/>
                  </a:lnTo>
                  <a:lnTo>
                    <a:pt x="947" y="1115"/>
                  </a:lnTo>
                  <a:lnTo>
                    <a:pt x="944" y="1121"/>
                  </a:lnTo>
                  <a:lnTo>
                    <a:pt x="943" y="1122"/>
                  </a:lnTo>
                  <a:lnTo>
                    <a:pt x="942" y="1125"/>
                  </a:lnTo>
                  <a:lnTo>
                    <a:pt x="942" y="1133"/>
                  </a:lnTo>
                  <a:lnTo>
                    <a:pt x="944" y="1141"/>
                  </a:lnTo>
                  <a:lnTo>
                    <a:pt x="944" y="1144"/>
                  </a:lnTo>
                  <a:lnTo>
                    <a:pt x="943" y="1145"/>
                  </a:lnTo>
                  <a:lnTo>
                    <a:pt x="940" y="1145"/>
                  </a:lnTo>
                  <a:lnTo>
                    <a:pt x="937" y="1146"/>
                  </a:lnTo>
                  <a:lnTo>
                    <a:pt x="936" y="1146"/>
                  </a:lnTo>
                  <a:lnTo>
                    <a:pt x="935" y="1148"/>
                  </a:lnTo>
                  <a:lnTo>
                    <a:pt x="935" y="1149"/>
                  </a:lnTo>
                  <a:lnTo>
                    <a:pt x="937" y="1150"/>
                  </a:lnTo>
                  <a:lnTo>
                    <a:pt x="940" y="1150"/>
                  </a:lnTo>
                  <a:lnTo>
                    <a:pt x="946" y="1153"/>
                  </a:lnTo>
                  <a:lnTo>
                    <a:pt x="950" y="1156"/>
                  </a:lnTo>
                  <a:lnTo>
                    <a:pt x="959" y="1160"/>
                  </a:lnTo>
                  <a:lnTo>
                    <a:pt x="966" y="1161"/>
                  </a:lnTo>
                  <a:lnTo>
                    <a:pt x="971" y="1162"/>
                  </a:lnTo>
                  <a:lnTo>
                    <a:pt x="974" y="1165"/>
                  </a:lnTo>
                  <a:lnTo>
                    <a:pt x="975" y="1169"/>
                  </a:lnTo>
                  <a:lnTo>
                    <a:pt x="975" y="1179"/>
                  </a:lnTo>
                  <a:lnTo>
                    <a:pt x="974" y="1180"/>
                  </a:lnTo>
                  <a:lnTo>
                    <a:pt x="972" y="1183"/>
                  </a:lnTo>
                  <a:lnTo>
                    <a:pt x="968" y="1184"/>
                  </a:lnTo>
                  <a:lnTo>
                    <a:pt x="963" y="1189"/>
                  </a:lnTo>
                  <a:lnTo>
                    <a:pt x="963" y="1195"/>
                  </a:lnTo>
                  <a:lnTo>
                    <a:pt x="966" y="1200"/>
                  </a:lnTo>
                  <a:lnTo>
                    <a:pt x="970" y="1206"/>
                  </a:lnTo>
                  <a:lnTo>
                    <a:pt x="971" y="1212"/>
                  </a:lnTo>
                  <a:lnTo>
                    <a:pt x="972" y="1218"/>
                  </a:lnTo>
                  <a:lnTo>
                    <a:pt x="976" y="1226"/>
                  </a:lnTo>
                  <a:lnTo>
                    <a:pt x="982" y="1235"/>
                  </a:lnTo>
                  <a:lnTo>
                    <a:pt x="981" y="1237"/>
                  </a:lnTo>
                  <a:lnTo>
                    <a:pt x="978" y="1237"/>
                  </a:lnTo>
                  <a:lnTo>
                    <a:pt x="976" y="1238"/>
                  </a:lnTo>
                  <a:lnTo>
                    <a:pt x="966" y="1245"/>
                  </a:lnTo>
                  <a:lnTo>
                    <a:pt x="955" y="1250"/>
                  </a:lnTo>
                  <a:lnTo>
                    <a:pt x="944" y="1254"/>
                  </a:lnTo>
                  <a:lnTo>
                    <a:pt x="939" y="1257"/>
                  </a:lnTo>
                  <a:lnTo>
                    <a:pt x="937" y="1258"/>
                  </a:lnTo>
                  <a:lnTo>
                    <a:pt x="935" y="1260"/>
                  </a:lnTo>
                  <a:lnTo>
                    <a:pt x="933" y="1262"/>
                  </a:lnTo>
                  <a:lnTo>
                    <a:pt x="929" y="1266"/>
                  </a:lnTo>
                  <a:lnTo>
                    <a:pt x="928" y="1269"/>
                  </a:lnTo>
                  <a:lnTo>
                    <a:pt x="932" y="1273"/>
                  </a:lnTo>
                  <a:lnTo>
                    <a:pt x="935" y="1278"/>
                  </a:lnTo>
                  <a:lnTo>
                    <a:pt x="933" y="1282"/>
                  </a:lnTo>
                  <a:lnTo>
                    <a:pt x="928" y="1285"/>
                  </a:lnTo>
                  <a:lnTo>
                    <a:pt x="905" y="1285"/>
                  </a:lnTo>
                  <a:lnTo>
                    <a:pt x="903" y="1286"/>
                  </a:lnTo>
                  <a:lnTo>
                    <a:pt x="901" y="1286"/>
                  </a:lnTo>
                  <a:lnTo>
                    <a:pt x="896" y="1292"/>
                  </a:lnTo>
                  <a:lnTo>
                    <a:pt x="888" y="1295"/>
                  </a:lnTo>
                  <a:lnTo>
                    <a:pt x="886" y="1296"/>
                  </a:lnTo>
                  <a:lnTo>
                    <a:pt x="885" y="1296"/>
                  </a:lnTo>
                  <a:lnTo>
                    <a:pt x="885" y="1303"/>
                  </a:lnTo>
                  <a:lnTo>
                    <a:pt x="882" y="1305"/>
                  </a:lnTo>
                  <a:lnTo>
                    <a:pt x="878" y="1305"/>
                  </a:lnTo>
                  <a:lnTo>
                    <a:pt x="876" y="1307"/>
                  </a:lnTo>
                  <a:lnTo>
                    <a:pt x="872" y="1308"/>
                  </a:lnTo>
                  <a:lnTo>
                    <a:pt x="869" y="1311"/>
                  </a:lnTo>
                  <a:lnTo>
                    <a:pt x="866" y="1312"/>
                  </a:lnTo>
                  <a:lnTo>
                    <a:pt x="865" y="1313"/>
                  </a:lnTo>
                  <a:lnTo>
                    <a:pt x="853" y="1313"/>
                  </a:lnTo>
                  <a:lnTo>
                    <a:pt x="850" y="1316"/>
                  </a:lnTo>
                  <a:lnTo>
                    <a:pt x="850" y="1317"/>
                  </a:lnTo>
                  <a:lnTo>
                    <a:pt x="849" y="1320"/>
                  </a:lnTo>
                  <a:lnTo>
                    <a:pt x="849" y="1321"/>
                  </a:lnTo>
                  <a:lnTo>
                    <a:pt x="846" y="1324"/>
                  </a:lnTo>
                  <a:lnTo>
                    <a:pt x="843" y="1326"/>
                  </a:lnTo>
                  <a:lnTo>
                    <a:pt x="837" y="1326"/>
                  </a:lnTo>
                  <a:lnTo>
                    <a:pt x="834" y="1323"/>
                  </a:lnTo>
                  <a:lnTo>
                    <a:pt x="834" y="1320"/>
                  </a:lnTo>
                  <a:lnTo>
                    <a:pt x="833" y="1320"/>
                  </a:lnTo>
                  <a:lnTo>
                    <a:pt x="831" y="1319"/>
                  </a:lnTo>
                  <a:lnTo>
                    <a:pt x="827" y="1319"/>
                  </a:lnTo>
                  <a:lnTo>
                    <a:pt x="825" y="1320"/>
                  </a:lnTo>
                  <a:lnTo>
                    <a:pt x="823" y="1323"/>
                  </a:lnTo>
                  <a:lnTo>
                    <a:pt x="818" y="1326"/>
                  </a:lnTo>
                  <a:lnTo>
                    <a:pt x="815" y="1326"/>
                  </a:lnTo>
                  <a:lnTo>
                    <a:pt x="814" y="1324"/>
                  </a:lnTo>
                  <a:lnTo>
                    <a:pt x="812" y="1324"/>
                  </a:lnTo>
                  <a:lnTo>
                    <a:pt x="810" y="1323"/>
                  </a:lnTo>
                  <a:lnTo>
                    <a:pt x="804" y="1323"/>
                  </a:lnTo>
                  <a:lnTo>
                    <a:pt x="800" y="1327"/>
                  </a:lnTo>
                  <a:lnTo>
                    <a:pt x="794" y="1331"/>
                  </a:lnTo>
                  <a:lnTo>
                    <a:pt x="786" y="1335"/>
                  </a:lnTo>
                  <a:lnTo>
                    <a:pt x="778" y="1335"/>
                  </a:lnTo>
                  <a:lnTo>
                    <a:pt x="769" y="1331"/>
                  </a:lnTo>
                  <a:lnTo>
                    <a:pt x="761" y="1326"/>
                  </a:lnTo>
                  <a:lnTo>
                    <a:pt x="755" y="1321"/>
                  </a:lnTo>
                  <a:lnTo>
                    <a:pt x="748" y="1320"/>
                  </a:lnTo>
                  <a:lnTo>
                    <a:pt x="734" y="1324"/>
                  </a:lnTo>
                  <a:lnTo>
                    <a:pt x="717" y="1324"/>
                  </a:lnTo>
                  <a:lnTo>
                    <a:pt x="716" y="1326"/>
                  </a:lnTo>
                  <a:lnTo>
                    <a:pt x="714" y="1328"/>
                  </a:lnTo>
                  <a:lnTo>
                    <a:pt x="710" y="1332"/>
                  </a:lnTo>
                  <a:lnTo>
                    <a:pt x="708" y="1332"/>
                  </a:lnTo>
                  <a:lnTo>
                    <a:pt x="700" y="1330"/>
                  </a:lnTo>
                  <a:lnTo>
                    <a:pt x="696" y="1327"/>
                  </a:lnTo>
                  <a:lnTo>
                    <a:pt x="687" y="1324"/>
                  </a:lnTo>
                  <a:lnTo>
                    <a:pt x="685" y="1326"/>
                  </a:lnTo>
                  <a:lnTo>
                    <a:pt x="682" y="1326"/>
                  </a:lnTo>
                  <a:lnTo>
                    <a:pt x="679" y="1327"/>
                  </a:lnTo>
                  <a:lnTo>
                    <a:pt x="677" y="1330"/>
                  </a:lnTo>
                  <a:lnTo>
                    <a:pt x="673" y="1332"/>
                  </a:lnTo>
                  <a:lnTo>
                    <a:pt x="670" y="1334"/>
                  </a:lnTo>
                  <a:lnTo>
                    <a:pt x="669" y="1334"/>
                  </a:lnTo>
                  <a:lnTo>
                    <a:pt x="662" y="1327"/>
                  </a:lnTo>
                  <a:lnTo>
                    <a:pt x="659" y="1326"/>
                  </a:lnTo>
                  <a:lnTo>
                    <a:pt x="647" y="1330"/>
                  </a:lnTo>
                  <a:lnTo>
                    <a:pt x="631" y="1336"/>
                  </a:lnTo>
                  <a:lnTo>
                    <a:pt x="623" y="1342"/>
                  </a:lnTo>
                  <a:lnTo>
                    <a:pt x="618" y="1350"/>
                  </a:lnTo>
                  <a:lnTo>
                    <a:pt x="609" y="1347"/>
                  </a:lnTo>
                  <a:lnTo>
                    <a:pt x="607" y="1347"/>
                  </a:lnTo>
                  <a:lnTo>
                    <a:pt x="601" y="1342"/>
                  </a:lnTo>
                  <a:lnTo>
                    <a:pt x="596" y="1332"/>
                  </a:lnTo>
                  <a:lnTo>
                    <a:pt x="588" y="1320"/>
                  </a:lnTo>
                  <a:lnTo>
                    <a:pt x="585" y="1319"/>
                  </a:lnTo>
                  <a:lnTo>
                    <a:pt x="581" y="1317"/>
                  </a:lnTo>
                  <a:lnTo>
                    <a:pt x="576" y="1317"/>
                  </a:lnTo>
                  <a:lnTo>
                    <a:pt x="572" y="1313"/>
                  </a:lnTo>
                  <a:lnTo>
                    <a:pt x="568" y="1304"/>
                  </a:lnTo>
                  <a:lnTo>
                    <a:pt x="556" y="1280"/>
                  </a:lnTo>
                  <a:lnTo>
                    <a:pt x="556" y="1277"/>
                  </a:lnTo>
                  <a:lnTo>
                    <a:pt x="553" y="1274"/>
                  </a:lnTo>
                  <a:lnTo>
                    <a:pt x="552" y="1272"/>
                  </a:lnTo>
                  <a:lnTo>
                    <a:pt x="548" y="1270"/>
                  </a:lnTo>
                  <a:lnTo>
                    <a:pt x="542" y="1269"/>
                  </a:lnTo>
                  <a:lnTo>
                    <a:pt x="537" y="1266"/>
                  </a:lnTo>
                  <a:lnTo>
                    <a:pt x="534" y="1261"/>
                  </a:lnTo>
                  <a:lnTo>
                    <a:pt x="533" y="1253"/>
                  </a:lnTo>
                  <a:lnTo>
                    <a:pt x="531" y="1246"/>
                  </a:lnTo>
                  <a:lnTo>
                    <a:pt x="530" y="1243"/>
                  </a:lnTo>
                  <a:lnTo>
                    <a:pt x="527" y="1242"/>
                  </a:lnTo>
                  <a:lnTo>
                    <a:pt x="523" y="1239"/>
                  </a:lnTo>
                  <a:lnTo>
                    <a:pt x="522" y="1237"/>
                  </a:lnTo>
                  <a:lnTo>
                    <a:pt x="521" y="1231"/>
                  </a:lnTo>
                  <a:lnTo>
                    <a:pt x="519" y="1227"/>
                  </a:lnTo>
                  <a:lnTo>
                    <a:pt x="517" y="1224"/>
                  </a:lnTo>
                  <a:lnTo>
                    <a:pt x="513" y="1222"/>
                  </a:lnTo>
                  <a:lnTo>
                    <a:pt x="505" y="1219"/>
                  </a:lnTo>
                  <a:lnTo>
                    <a:pt x="502" y="1219"/>
                  </a:lnTo>
                  <a:lnTo>
                    <a:pt x="494" y="1222"/>
                  </a:lnTo>
                  <a:lnTo>
                    <a:pt x="486" y="1230"/>
                  </a:lnTo>
                  <a:lnTo>
                    <a:pt x="482" y="1231"/>
                  </a:lnTo>
                  <a:lnTo>
                    <a:pt x="479" y="1233"/>
                  </a:lnTo>
                  <a:lnTo>
                    <a:pt x="475" y="1234"/>
                  </a:lnTo>
                  <a:lnTo>
                    <a:pt x="471" y="1234"/>
                  </a:lnTo>
                  <a:lnTo>
                    <a:pt x="470" y="1233"/>
                  </a:lnTo>
                  <a:lnTo>
                    <a:pt x="468" y="1229"/>
                  </a:lnTo>
                  <a:lnTo>
                    <a:pt x="460" y="1215"/>
                  </a:lnTo>
                  <a:lnTo>
                    <a:pt x="458" y="1208"/>
                  </a:lnTo>
                  <a:lnTo>
                    <a:pt x="456" y="1206"/>
                  </a:lnTo>
                  <a:lnTo>
                    <a:pt x="455" y="1204"/>
                  </a:lnTo>
                  <a:lnTo>
                    <a:pt x="452" y="1203"/>
                  </a:lnTo>
                  <a:lnTo>
                    <a:pt x="448" y="1202"/>
                  </a:lnTo>
                  <a:lnTo>
                    <a:pt x="440" y="1198"/>
                  </a:lnTo>
                  <a:lnTo>
                    <a:pt x="437" y="1195"/>
                  </a:lnTo>
                  <a:lnTo>
                    <a:pt x="431" y="1195"/>
                  </a:lnTo>
                  <a:lnTo>
                    <a:pt x="425" y="1198"/>
                  </a:lnTo>
                  <a:lnTo>
                    <a:pt x="415" y="1196"/>
                  </a:lnTo>
                  <a:lnTo>
                    <a:pt x="401" y="1195"/>
                  </a:lnTo>
                  <a:lnTo>
                    <a:pt x="396" y="1199"/>
                  </a:lnTo>
                  <a:lnTo>
                    <a:pt x="393" y="1206"/>
                  </a:lnTo>
                  <a:lnTo>
                    <a:pt x="390" y="1214"/>
                  </a:lnTo>
                  <a:lnTo>
                    <a:pt x="389" y="1219"/>
                  </a:lnTo>
                  <a:lnTo>
                    <a:pt x="388" y="1223"/>
                  </a:lnTo>
                  <a:lnTo>
                    <a:pt x="385" y="1227"/>
                  </a:lnTo>
                  <a:lnTo>
                    <a:pt x="382" y="1235"/>
                  </a:lnTo>
                  <a:lnTo>
                    <a:pt x="382" y="1238"/>
                  </a:lnTo>
                  <a:lnTo>
                    <a:pt x="381" y="1239"/>
                  </a:lnTo>
                  <a:lnTo>
                    <a:pt x="378" y="1245"/>
                  </a:lnTo>
                  <a:lnTo>
                    <a:pt x="378" y="1249"/>
                  </a:lnTo>
                  <a:lnTo>
                    <a:pt x="376" y="1255"/>
                  </a:lnTo>
                  <a:lnTo>
                    <a:pt x="369" y="1264"/>
                  </a:lnTo>
                  <a:lnTo>
                    <a:pt x="363" y="1272"/>
                  </a:lnTo>
                  <a:lnTo>
                    <a:pt x="362" y="1277"/>
                  </a:lnTo>
                  <a:lnTo>
                    <a:pt x="366" y="1293"/>
                  </a:lnTo>
                  <a:lnTo>
                    <a:pt x="366" y="1296"/>
                  </a:lnTo>
                  <a:lnTo>
                    <a:pt x="365" y="1299"/>
                  </a:lnTo>
                  <a:lnTo>
                    <a:pt x="359" y="1301"/>
                  </a:lnTo>
                  <a:lnTo>
                    <a:pt x="355" y="1303"/>
                  </a:lnTo>
                  <a:lnTo>
                    <a:pt x="350" y="1305"/>
                  </a:lnTo>
                  <a:lnTo>
                    <a:pt x="349" y="1305"/>
                  </a:lnTo>
                  <a:lnTo>
                    <a:pt x="347" y="1307"/>
                  </a:lnTo>
                  <a:lnTo>
                    <a:pt x="347" y="1308"/>
                  </a:lnTo>
                  <a:lnTo>
                    <a:pt x="346" y="1312"/>
                  </a:lnTo>
                  <a:lnTo>
                    <a:pt x="346" y="1315"/>
                  </a:lnTo>
                  <a:lnTo>
                    <a:pt x="343" y="1320"/>
                  </a:lnTo>
                  <a:lnTo>
                    <a:pt x="342" y="1321"/>
                  </a:lnTo>
                  <a:lnTo>
                    <a:pt x="341" y="1321"/>
                  </a:lnTo>
                  <a:lnTo>
                    <a:pt x="339" y="1320"/>
                  </a:lnTo>
                  <a:lnTo>
                    <a:pt x="339" y="1313"/>
                  </a:lnTo>
                  <a:lnTo>
                    <a:pt x="338" y="1311"/>
                  </a:lnTo>
                  <a:lnTo>
                    <a:pt x="338" y="1307"/>
                  </a:lnTo>
                  <a:lnTo>
                    <a:pt x="335" y="1301"/>
                  </a:lnTo>
                  <a:lnTo>
                    <a:pt x="334" y="1301"/>
                  </a:lnTo>
                  <a:lnTo>
                    <a:pt x="331" y="1300"/>
                  </a:lnTo>
                  <a:lnTo>
                    <a:pt x="324" y="1293"/>
                  </a:lnTo>
                  <a:lnTo>
                    <a:pt x="323" y="1293"/>
                  </a:lnTo>
                  <a:lnTo>
                    <a:pt x="322" y="1295"/>
                  </a:lnTo>
                  <a:lnTo>
                    <a:pt x="322" y="1297"/>
                  </a:lnTo>
                  <a:lnTo>
                    <a:pt x="320" y="1300"/>
                  </a:lnTo>
                  <a:lnTo>
                    <a:pt x="320" y="1303"/>
                  </a:lnTo>
                  <a:lnTo>
                    <a:pt x="315" y="1308"/>
                  </a:lnTo>
                  <a:lnTo>
                    <a:pt x="303" y="1312"/>
                  </a:lnTo>
                  <a:lnTo>
                    <a:pt x="296" y="1315"/>
                  </a:lnTo>
                  <a:lnTo>
                    <a:pt x="288" y="1317"/>
                  </a:lnTo>
                  <a:lnTo>
                    <a:pt x="281" y="1324"/>
                  </a:lnTo>
                  <a:lnTo>
                    <a:pt x="279" y="1330"/>
                  </a:lnTo>
                  <a:lnTo>
                    <a:pt x="277" y="1331"/>
                  </a:lnTo>
                  <a:lnTo>
                    <a:pt x="277" y="1334"/>
                  </a:lnTo>
                  <a:lnTo>
                    <a:pt x="276" y="1335"/>
                  </a:lnTo>
                  <a:lnTo>
                    <a:pt x="275" y="1338"/>
                  </a:lnTo>
                  <a:lnTo>
                    <a:pt x="272" y="1339"/>
                  </a:lnTo>
                  <a:lnTo>
                    <a:pt x="268" y="1342"/>
                  </a:lnTo>
                  <a:lnTo>
                    <a:pt x="264" y="1343"/>
                  </a:lnTo>
                  <a:lnTo>
                    <a:pt x="261" y="1343"/>
                  </a:lnTo>
                  <a:lnTo>
                    <a:pt x="259" y="1342"/>
                  </a:lnTo>
                  <a:lnTo>
                    <a:pt x="253" y="1336"/>
                  </a:lnTo>
                  <a:lnTo>
                    <a:pt x="252" y="1334"/>
                  </a:lnTo>
                  <a:lnTo>
                    <a:pt x="249" y="1331"/>
                  </a:lnTo>
                  <a:lnTo>
                    <a:pt x="246" y="1330"/>
                  </a:lnTo>
                  <a:lnTo>
                    <a:pt x="245" y="1328"/>
                  </a:lnTo>
                  <a:lnTo>
                    <a:pt x="240" y="1328"/>
                  </a:lnTo>
                  <a:lnTo>
                    <a:pt x="237" y="1327"/>
                  </a:lnTo>
                  <a:lnTo>
                    <a:pt x="236" y="1324"/>
                  </a:lnTo>
                  <a:lnTo>
                    <a:pt x="236" y="1319"/>
                  </a:lnTo>
                  <a:lnTo>
                    <a:pt x="237" y="1315"/>
                  </a:lnTo>
                  <a:lnTo>
                    <a:pt x="237" y="1312"/>
                  </a:lnTo>
                  <a:lnTo>
                    <a:pt x="240" y="1309"/>
                  </a:lnTo>
                  <a:lnTo>
                    <a:pt x="240" y="1307"/>
                  </a:lnTo>
                  <a:lnTo>
                    <a:pt x="238" y="1305"/>
                  </a:lnTo>
                  <a:lnTo>
                    <a:pt x="237" y="1303"/>
                  </a:lnTo>
                  <a:lnTo>
                    <a:pt x="237" y="1297"/>
                  </a:lnTo>
                  <a:lnTo>
                    <a:pt x="238" y="1295"/>
                  </a:lnTo>
                  <a:lnTo>
                    <a:pt x="240" y="1290"/>
                  </a:lnTo>
                  <a:lnTo>
                    <a:pt x="241" y="1288"/>
                  </a:lnTo>
                  <a:lnTo>
                    <a:pt x="241" y="1278"/>
                  </a:lnTo>
                  <a:lnTo>
                    <a:pt x="238" y="1269"/>
                  </a:lnTo>
                  <a:lnTo>
                    <a:pt x="238" y="1261"/>
                  </a:lnTo>
                  <a:lnTo>
                    <a:pt x="240" y="1254"/>
                  </a:lnTo>
                  <a:lnTo>
                    <a:pt x="241" y="1243"/>
                  </a:lnTo>
                  <a:lnTo>
                    <a:pt x="242" y="1231"/>
                  </a:lnTo>
                  <a:lnTo>
                    <a:pt x="244" y="1220"/>
                  </a:lnTo>
                  <a:lnTo>
                    <a:pt x="245" y="1212"/>
                  </a:lnTo>
                  <a:lnTo>
                    <a:pt x="245" y="1210"/>
                  </a:lnTo>
                  <a:lnTo>
                    <a:pt x="244" y="1208"/>
                  </a:lnTo>
                  <a:lnTo>
                    <a:pt x="241" y="1207"/>
                  </a:lnTo>
                  <a:lnTo>
                    <a:pt x="238" y="1207"/>
                  </a:lnTo>
                  <a:lnTo>
                    <a:pt x="234" y="1206"/>
                  </a:lnTo>
                  <a:lnTo>
                    <a:pt x="228" y="1206"/>
                  </a:lnTo>
                  <a:lnTo>
                    <a:pt x="222" y="1203"/>
                  </a:lnTo>
                  <a:lnTo>
                    <a:pt x="221" y="1200"/>
                  </a:lnTo>
                  <a:lnTo>
                    <a:pt x="220" y="1199"/>
                  </a:lnTo>
                  <a:lnTo>
                    <a:pt x="220" y="1192"/>
                  </a:lnTo>
                  <a:lnTo>
                    <a:pt x="217" y="1187"/>
                  </a:lnTo>
                  <a:lnTo>
                    <a:pt x="212" y="1180"/>
                  </a:lnTo>
                  <a:lnTo>
                    <a:pt x="208" y="1172"/>
                  </a:lnTo>
                  <a:lnTo>
                    <a:pt x="208" y="1164"/>
                  </a:lnTo>
                  <a:lnTo>
                    <a:pt x="210" y="1152"/>
                  </a:lnTo>
                  <a:lnTo>
                    <a:pt x="209" y="1142"/>
                  </a:lnTo>
                  <a:lnTo>
                    <a:pt x="208" y="1141"/>
                  </a:lnTo>
                  <a:lnTo>
                    <a:pt x="199" y="1138"/>
                  </a:lnTo>
                  <a:lnTo>
                    <a:pt x="194" y="1138"/>
                  </a:lnTo>
                  <a:lnTo>
                    <a:pt x="190" y="1137"/>
                  </a:lnTo>
                  <a:lnTo>
                    <a:pt x="187" y="1136"/>
                  </a:lnTo>
                  <a:lnTo>
                    <a:pt x="186" y="1134"/>
                  </a:lnTo>
                  <a:lnTo>
                    <a:pt x="185" y="1132"/>
                  </a:lnTo>
                  <a:lnTo>
                    <a:pt x="186" y="1129"/>
                  </a:lnTo>
                  <a:lnTo>
                    <a:pt x="186" y="1125"/>
                  </a:lnTo>
                  <a:lnTo>
                    <a:pt x="189" y="1119"/>
                  </a:lnTo>
                  <a:lnTo>
                    <a:pt x="189" y="1117"/>
                  </a:lnTo>
                  <a:lnTo>
                    <a:pt x="183" y="1111"/>
                  </a:lnTo>
                  <a:lnTo>
                    <a:pt x="179" y="1105"/>
                  </a:lnTo>
                  <a:lnTo>
                    <a:pt x="175" y="1095"/>
                  </a:lnTo>
                  <a:lnTo>
                    <a:pt x="170" y="1084"/>
                  </a:lnTo>
                  <a:lnTo>
                    <a:pt x="166" y="1078"/>
                  </a:lnTo>
                  <a:lnTo>
                    <a:pt x="160" y="1076"/>
                  </a:lnTo>
                  <a:lnTo>
                    <a:pt x="154" y="1076"/>
                  </a:lnTo>
                  <a:lnTo>
                    <a:pt x="147" y="1078"/>
                  </a:lnTo>
                  <a:lnTo>
                    <a:pt x="142" y="1080"/>
                  </a:lnTo>
                  <a:lnTo>
                    <a:pt x="139" y="1080"/>
                  </a:lnTo>
                  <a:lnTo>
                    <a:pt x="139" y="1074"/>
                  </a:lnTo>
                  <a:lnTo>
                    <a:pt x="140" y="1071"/>
                  </a:lnTo>
                  <a:lnTo>
                    <a:pt x="140" y="1065"/>
                  </a:lnTo>
                  <a:lnTo>
                    <a:pt x="144" y="1061"/>
                  </a:lnTo>
                  <a:lnTo>
                    <a:pt x="147" y="1060"/>
                  </a:lnTo>
                  <a:lnTo>
                    <a:pt x="148" y="1059"/>
                  </a:lnTo>
                  <a:lnTo>
                    <a:pt x="144" y="1051"/>
                  </a:lnTo>
                  <a:lnTo>
                    <a:pt x="140" y="1044"/>
                  </a:lnTo>
                  <a:lnTo>
                    <a:pt x="135" y="1039"/>
                  </a:lnTo>
                  <a:lnTo>
                    <a:pt x="132" y="1037"/>
                  </a:lnTo>
                  <a:lnTo>
                    <a:pt x="130" y="1037"/>
                  </a:lnTo>
                  <a:lnTo>
                    <a:pt x="123" y="1044"/>
                  </a:lnTo>
                  <a:lnTo>
                    <a:pt x="112" y="1044"/>
                  </a:lnTo>
                  <a:lnTo>
                    <a:pt x="101" y="1041"/>
                  </a:lnTo>
                  <a:lnTo>
                    <a:pt x="96" y="1039"/>
                  </a:lnTo>
                  <a:lnTo>
                    <a:pt x="88" y="1036"/>
                  </a:lnTo>
                  <a:lnTo>
                    <a:pt x="84" y="1036"/>
                  </a:lnTo>
                  <a:lnTo>
                    <a:pt x="78" y="1039"/>
                  </a:lnTo>
                  <a:lnTo>
                    <a:pt x="76" y="1041"/>
                  </a:lnTo>
                  <a:lnTo>
                    <a:pt x="73" y="1043"/>
                  </a:lnTo>
                  <a:lnTo>
                    <a:pt x="69" y="1043"/>
                  </a:lnTo>
                  <a:lnTo>
                    <a:pt x="61" y="1034"/>
                  </a:lnTo>
                  <a:lnTo>
                    <a:pt x="60" y="1030"/>
                  </a:lnTo>
                  <a:lnTo>
                    <a:pt x="60" y="1020"/>
                  </a:lnTo>
                  <a:lnTo>
                    <a:pt x="62" y="1012"/>
                  </a:lnTo>
                  <a:lnTo>
                    <a:pt x="62" y="1008"/>
                  </a:lnTo>
                  <a:lnTo>
                    <a:pt x="61" y="1004"/>
                  </a:lnTo>
                  <a:lnTo>
                    <a:pt x="62" y="997"/>
                  </a:lnTo>
                  <a:lnTo>
                    <a:pt x="66" y="987"/>
                  </a:lnTo>
                  <a:lnTo>
                    <a:pt x="72" y="979"/>
                  </a:lnTo>
                  <a:lnTo>
                    <a:pt x="73" y="974"/>
                  </a:lnTo>
                  <a:lnTo>
                    <a:pt x="70" y="970"/>
                  </a:lnTo>
                  <a:lnTo>
                    <a:pt x="66" y="966"/>
                  </a:lnTo>
                  <a:lnTo>
                    <a:pt x="61" y="962"/>
                  </a:lnTo>
                  <a:lnTo>
                    <a:pt x="60" y="958"/>
                  </a:lnTo>
                  <a:lnTo>
                    <a:pt x="60" y="951"/>
                  </a:lnTo>
                  <a:lnTo>
                    <a:pt x="61" y="944"/>
                  </a:lnTo>
                  <a:lnTo>
                    <a:pt x="60" y="939"/>
                  </a:lnTo>
                  <a:lnTo>
                    <a:pt x="53" y="935"/>
                  </a:lnTo>
                  <a:lnTo>
                    <a:pt x="46" y="929"/>
                  </a:lnTo>
                  <a:lnTo>
                    <a:pt x="43" y="921"/>
                  </a:lnTo>
                  <a:lnTo>
                    <a:pt x="41" y="902"/>
                  </a:lnTo>
                  <a:lnTo>
                    <a:pt x="41" y="900"/>
                  </a:lnTo>
                  <a:lnTo>
                    <a:pt x="38" y="896"/>
                  </a:lnTo>
                  <a:lnTo>
                    <a:pt x="35" y="894"/>
                  </a:lnTo>
                  <a:lnTo>
                    <a:pt x="33" y="892"/>
                  </a:lnTo>
                  <a:lnTo>
                    <a:pt x="27" y="889"/>
                  </a:lnTo>
                  <a:lnTo>
                    <a:pt x="25" y="886"/>
                  </a:lnTo>
                  <a:lnTo>
                    <a:pt x="25" y="884"/>
                  </a:lnTo>
                  <a:lnTo>
                    <a:pt x="39" y="869"/>
                  </a:lnTo>
                  <a:lnTo>
                    <a:pt x="43" y="863"/>
                  </a:lnTo>
                  <a:lnTo>
                    <a:pt x="45" y="858"/>
                  </a:lnTo>
                  <a:lnTo>
                    <a:pt x="43" y="849"/>
                  </a:lnTo>
                  <a:lnTo>
                    <a:pt x="42" y="834"/>
                  </a:lnTo>
                  <a:lnTo>
                    <a:pt x="38" y="819"/>
                  </a:lnTo>
                  <a:lnTo>
                    <a:pt x="34" y="803"/>
                  </a:lnTo>
                  <a:lnTo>
                    <a:pt x="31" y="788"/>
                  </a:lnTo>
                  <a:lnTo>
                    <a:pt x="27" y="777"/>
                  </a:lnTo>
                  <a:lnTo>
                    <a:pt x="26" y="770"/>
                  </a:lnTo>
                  <a:lnTo>
                    <a:pt x="23" y="764"/>
                  </a:lnTo>
                  <a:lnTo>
                    <a:pt x="17" y="757"/>
                  </a:lnTo>
                  <a:lnTo>
                    <a:pt x="10" y="747"/>
                  </a:lnTo>
                  <a:lnTo>
                    <a:pt x="5" y="741"/>
                  </a:lnTo>
                  <a:lnTo>
                    <a:pt x="0" y="734"/>
                  </a:lnTo>
                  <a:lnTo>
                    <a:pt x="2" y="730"/>
                  </a:lnTo>
                  <a:lnTo>
                    <a:pt x="10" y="725"/>
                  </a:lnTo>
                  <a:lnTo>
                    <a:pt x="21" y="718"/>
                  </a:lnTo>
                  <a:lnTo>
                    <a:pt x="29" y="712"/>
                  </a:lnTo>
                  <a:lnTo>
                    <a:pt x="34" y="707"/>
                  </a:lnTo>
                  <a:lnTo>
                    <a:pt x="34" y="704"/>
                  </a:lnTo>
                  <a:lnTo>
                    <a:pt x="35" y="702"/>
                  </a:lnTo>
                  <a:lnTo>
                    <a:pt x="35" y="699"/>
                  </a:lnTo>
                  <a:lnTo>
                    <a:pt x="38" y="696"/>
                  </a:lnTo>
                  <a:lnTo>
                    <a:pt x="41" y="695"/>
                  </a:lnTo>
                  <a:lnTo>
                    <a:pt x="60" y="695"/>
                  </a:lnTo>
                  <a:lnTo>
                    <a:pt x="61" y="694"/>
                  </a:lnTo>
                  <a:lnTo>
                    <a:pt x="64" y="692"/>
                  </a:lnTo>
                  <a:lnTo>
                    <a:pt x="64" y="690"/>
                  </a:lnTo>
                  <a:lnTo>
                    <a:pt x="62" y="681"/>
                  </a:lnTo>
                  <a:lnTo>
                    <a:pt x="57" y="663"/>
                  </a:lnTo>
                  <a:lnTo>
                    <a:pt x="58" y="657"/>
                  </a:lnTo>
                  <a:lnTo>
                    <a:pt x="61" y="656"/>
                  </a:lnTo>
                  <a:lnTo>
                    <a:pt x="62" y="655"/>
                  </a:lnTo>
                  <a:lnTo>
                    <a:pt x="66" y="653"/>
                  </a:lnTo>
                  <a:lnTo>
                    <a:pt x="68" y="652"/>
                  </a:lnTo>
                  <a:lnTo>
                    <a:pt x="70" y="650"/>
                  </a:lnTo>
                  <a:lnTo>
                    <a:pt x="72" y="649"/>
                  </a:lnTo>
                  <a:lnTo>
                    <a:pt x="72" y="646"/>
                  </a:lnTo>
                  <a:lnTo>
                    <a:pt x="70" y="644"/>
                  </a:lnTo>
                  <a:lnTo>
                    <a:pt x="69" y="640"/>
                  </a:lnTo>
                  <a:lnTo>
                    <a:pt x="66" y="634"/>
                  </a:lnTo>
                  <a:lnTo>
                    <a:pt x="66" y="632"/>
                  </a:lnTo>
                  <a:lnTo>
                    <a:pt x="68" y="629"/>
                  </a:lnTo>
                  <a:lnTo>
                    <a:pt x="92" y="605"/>
                  </a:lnTo>
                  <a:lnTo>
                    <a:pt x="96" y="598"/>
                  </a:lnTo>
                  <a:lnTo>
                    <a:pt x="97" y="595"/>
                  </a:lnTo>
                  <a:lnTo>
                    <a:pt x="105" y="591"/>
                  </a:lnTo>
                  <a:lnTo>
                    <a:pt x="107" y="590"/>
                  </a:lnTo>
                  <a:lnTo>
                    <a:pt x="107" y="587"/>
                  </a:lnTo>
                  <a:lnTo>
                    <a:pt x="105" y="586"/>
                  </a:lnTo>
                  <a:lnTo>
                    <a:pt x="100" y="583"/>
                  </a:lnTo>
                  <a:lnTo>
                    <a:pt x="97" y="583"/>
                  </a:lnTo>
                  <a:lnTo>
                    <a:pt x="95" y="582"/>
                  </a:lnTo>
                  <a:lnTo>
                    <a:pt x="89" y="576"/>
                  </a:lnTo>
                  <a:lnTo>
                    <a:pt x="88" y="571"/>
                  </a:lnTo>
                  <a:lnTo>
                    <a:pt x="82" y="552"/>
                  </a:lnTo>
                  <a:lnTo>
                    <a:pt x="76" y="539"/>
                  </a:lnTo>
                  <a:lnTo>
                    <a:pt x="73" y="535"/>
                  </a:lnTo>
                  <a:lnTo>
                    <a:pt x="69" y="531"/>
                  </a:lnTo>
                  <a:lnTo>
                    <a:pt x="66" y="527"/>
                  </a:lnTo>
                  <a:lnTo>
                    <a:pt x="58" y="521"/>
                  </a:lnTo>
                  <a:lnTo>
                    <a:pt x="56" y="520"/>
                  </a:lnTo>
                  <a:lnTo>
                    <a:pt x="53" y="517"/>
                  </a:lnTo>
                  <a:lnTo>
                    <a:pt x="53" y="510"/>
                  </a:lnTo>
                  <a:lnTo>
                    <a:pt x="50" y="509"/>
                  </a:lnTo>
                  <a:lnTo>
                    <a:pt x="46" y="508"/>
                  </a:lnTo>
                  <a:lnTo>
                    <a:pt x="41" y="505"/>
                  </a:lnTo>
                  <a:lnTo>
                    <a:pt x="39" y="504"/>
                  </a:lnTo>
                  <a:lnTo>
                    <a:pt x="38" y="500"/>
                  </a:lnTo>
                  <a:lnTo>
                    <a:pt x="37" y="493"/>
                  </a:lnTo>
                  <a:lnTo>
                    <a:pt x="38" y="485"/>
                  </a:lnTo>
                  <a:lnTo>
                    <a:pt x="38" y="478"/>
                  </a:lnTo>
                  <a:lnTo>
                    <a:pt x="35" y="473"/>
                  </a:lnTo>
                  <a:lnTo>
                    <a:pt x="34" y="471"/>
                  </a:lnTo>
                  <a:lnTo>
                    <a:pt x="29" y="469"/>
                  </a:lnTo>
                  <a:lnTo>
                    <a:pt x="25" y="465"/>
                  </a:lnTo>
                  <a:lnTo>
                    <a:pt x="25" y="462"/>
                  </a:lnTo>
                  <a:lnTo>
                    <a:pt x="26" y="458"/>
                  </a:lnTo>
                  <a:lnTo>
                    <a:pt x="27" y="455"/>
                  </a:lnTo>
                  <a:lnTo>
                    <a:pt x="29" y="451"/>
                  </a:lnTo>
                  <a:lnTo>
                    <a:pt x="30" y="448"/>
                  </a:lnTo>
                  <a:lnTo>
                    <a:pt x="30" y="444"/>
                  </a:lnTo>
                  <a:lnTo>
                    <a:pt x="29" y="442"/>
                  </a:lnTo>
                  <a:lnTo>
                    <a:pt x="26" y="440"/>
                  </a:lnTo>
                  <a:lnTo>
                    <a:pt x="23" y="438"/>
                  </a:lnTo>
                  <a:lnTo>
                    <a:pt x="22" y="438"/>
                  </a:lnTo>
                  <a:lnTo>
                    <a:pt x="22" y="436"/>
                  </a:lnTo>
                  <a:lnTo>
                    <a:pt x="23" y="435"/>
                  </a:lnTo>
                  <a:lnTo>
                    <a:pt x="25" y="432"/>
                  </a:lnTo>
                  <a:lnTo>
                    <a:pt x="27" y="428"/>
                  </a:lnTo>
                  <a:lnTo>
                    <a:pt x="29" y="424"/>
                  </a:lnTo>
                  <a:lnTo>
                    <a:pt x="31" y="419"/>
                  </a:lnTo>
                  <a:lnTo>
                    <a:pt x="33" y="415"/>
                  </a:lnTo>
                  <a:lnTo>
                    <a:pt x="33" y="419"/>
                  </a:lnTo>
                  <a:lnTo>
                    <a:pt x="31" y="420"/>
                  </a:lnTo>
                  <a:lnTo>
                    <a:pt x="29" y="425"/>
                  </a:lnTo>
                  <a:lnTo>
                    <a:pt x="29" y="427"/>
                  </a:lnTo>
                  <a:lnTo>
                    <a:pt x="31" y="428"/>
                  </a:lnTo>
                  <a:lnTo>
                    <a:pt x="37" y="430"/>
                  </a:lnTo>
                  <a:lnTo>
                    <a:pt x="45" y="428"/>
                  </a:lnTo>
                  <a:lnTo>
                    <a:pt x="52" y="428"/>
                  </a:lnTo>
                  <a:lnTo>
                    <a:pt x="56" y="427"/>
                  </a:lnTo>
                  <a:lnTo>
                    <a:pt x="57" y="425"/>
                  </a:lnTo>
                  <a:lnTo>
                    <a:pt x="57" y="421"/>
                  </a:lnTo>
                  <a:lnTo>
                    <a:pt x="58" y="419"/>
                  </a:lnTo>
                  <a:lnTo>
                    <a:pt x="58" y="415"/>
                  </a:lnTo>
                  <a:lnTo>
                    <a:pt x="60" y="412"/>
                  </a:lnTo>
                  <a:lnTo>
                    <a:pt x="62" y="412"/>
                  </a:lnTo>
                  <a:lnTo>
                    <a:pt x="62" y="413"/>
                  </a:lnTo>
                  <a:lnTo>
                    <a:pt x="64" y="416"/>
                  </a:lnTo>
                  <a:lnTo>
                    <a:pt x="64" y="420"/>
                  </a:lnTo>
                  <a:lnTo>
                    <a:pt x="65" y="423"/>
                  </a:lnTo>
                  <a:lnTo>
                    <a:pt x="69" y="430"/>
                  </a:lnTo>
                  <a:lnTo>
                    <a:pt x="72" y="438"/>
                  </a:lnTo>
                  <a:lnTo>
                    <a:pt x="76" y="446"/>
                  </a:lnTo>
                  <a:lnTo>
                    <a:pt x="77" y="447"/>
                  </a:lnTo>
                  <a:lnTo>
                    <a:pt x="78" y="447"/>
                  </a:lnTo>
                  <a:lnTo>
                    <a:pt x="78" y="443"/>
                  </a:lnTo>
                  <a:lnTo>
                    <a:pt x="80" y="440"/>
                  </a:lnTo>
                  <a:lnTo>
                    <a:pt x="80" y="432"/>
                  </a:lnTo>
                  <a:lnTo>
                    <a:pt x="87" y="425"/>
                  </a:lnTo>
                  <a:lnTo>
                    <a:pt x="92" y="419"/>
                  </a:lnTo>
                  <a:lnTo>
                    <a:pt x="97" y="411"/>
                  </a:lnTo>
                  <a:lnTo>
                    <a:pt x="101" y="408"/>
                  </a:lnTo>
                  <a:lnTo>
                    <a:pt x="107" y="408"/>
                  </a:lnTo>
                  <a:lnTo>
                    <a:pt x="116" y="407"/>
                  </a:lnTo>
                  <a:lnTo>
                    <a:pt x="128" y="405"/>
                  </a:lnTo>
                  <a:lnTo>
                    <a:pt x="138" y="404"/>
                  </a:lnTo>
                  <a:lnTo>
                    <a:pt x="144" y="401"/>
                  </a:lnTo>
                  <a:lnTo>
                    <a:pt x="148" y="399"/>
                  </a:lnTo>
                  <a:lnTo>
                    <a:pt x="152" y="397"/>
                  </a:lnTo>
                  <a:lnTo>
                    <a:pt x="162" y="397"/>
                  </a:lnTo>
                  <a:lnTo>
                    <a:pt x="164" y="399"/>
                  </a:lnTo>
                  <a:lnTo>
                    <a:pt x="166" y="401"/>
                  </a:lnTo>
                  <a:lnTo>
                    <a:pt x="166" y="403"/>
                  </a:lnTo>
                  <a:lnTo>
                    <a:pt x="163" y="408"/>
                  </a:lnTo>
                  <a:lnTo>
                    <a:pt x="163" y="412"/>
                  </a:lnTo>
                  <a:lnTo>
                    <a:pt x="164" y="415"/>
                  </a:lnTo>
                  <a:lnTo>
                    <a:pt x="169" y="419"/>
                  </a:lnTo>
                  <a:lnTo>
                    <a:pt x="177" y="421"/>
                  </a:lnTo>
                  <a:lnTo>
                    <a:pt x="185" y="423"/>
                  </a:lnTo>
                  <a:lnTo>
                    <a:pt x="191" y="423"/>
                  </a:lnTo>
                  <a:lnTo>
                    <a:pt x="193" y="420"/>
                  </a:lnTo>
                  <a:lnTo>
                    <a:pt x="193" y="419"/>
                  </a:lnTo>
                  <a:lnTo>
                    <a:pt x="194" y="416"/>
                  </a:lnTo>
                  <a:lnTo>
                    <a:pt x="194" y="413"/>
                  </a:lnTo>
                  <a:lnTo>
                    <a:pt x="197" y="411"/>
                  </a:lnTo>
                  <a:lnTo>
                    <a:pt x="199" y="411"/>
                  </a:lnTo>
                  <a:lnTo>
                    <a:pt x="210" y="416"/>
                  </a:lnTo>
                  <a:lnTo>
                    <a:pt x="213" y="416"/>
                  </a:lnTo>
                  <a:lnTo>
                    <a:pt x="217" y="415"/>
                  </a:lnTo>
                  <a:lnTo>
                    <a:pt x="224" y="411"/>
                  </a:lnTo>
                  <a:lnTo>
                    <a:pt x="240" y="403"/>
                  </a:lnTo>
                  <a:lnTo>
                    <a:pt x="246" y="399"/>
                  </a:lnTo>
                  <a:lnTo>
                    <a:pt x="249" y="397"/>
                  </a:lnTo>
                  <a:lnTo>
                    <a:pt x="251" y="394"/>
                  </a:lnTo>
                  <a:lnTo>
                    <a:pt x="252" y="388"/>
                  </a:lnTo>
                  <a:lnTo>
                    <a:pt x="252" y="376"/>
                  </a:lnTo>
                  <a:lnTo>
                    <a:pt x="249" y="372"/>
                  </a:lnTo>
                  <a:lnTo>
                    <a:pt x="246" y="366"/>
                  </a:lnTo>
                  <a:lnTo>
                    <a:pt x="244" y="359"/>
                  </a:lnTo>
                  <a:lnTo>
                    <a:pt x="242" y="353"/>
                  </a:lnTo>
                  <a:lnTo>
                    <a:pt x="244" y="350"/>
                  </a:lnTo>
                  <a:lnTo>
                    <a:pt x="245" y="350"/>
                  </a:lnTo>
                  <a:lnTo>
                    <a:pt x="246" y="349"/>
                  </a:lnTo>
                  <a:lnTo>
                    <a:pt x="246" y="346"/>
                  </a:lnTo>
                  <a:lnTo>
                    <a:pt x="248" y="343"/>
                  </a:lnTo>
                  <a:lnTo>
                    <a:pt x="248" y="342"/>
                  </a:lnTo>
                  <a:lnTo>
                    <a:pt x="249" y="339"/>
                  </a:lnTo>
                  <a:lnTo>
                    <a:pt x="252" y="338"/>
                  </a:lnTo>
                  <a:lnTo>
                    <a:pt x="257" y="338"/>
                  </a:lnTo>
                  <a:lnTo>
                    <a:pt x="265" y="339"/>
                  </a:lnTo>
                  <a:lnTo>
                    <a:pt x="281" y="347"/>
                  </a:lnTo>
                  <a:lnTo>
                    <a:pt x="284" y="345"/>
                  </a:lnTo>
                  <a:lnTo>
                    <a:pt x="284" y="342"/>
                  </a:lnTo>
                  <a:lnTo>
                    <a:pt x="287" y="337"/>
                  </a:lnTo>
                  <a:lnTo>
                    <a:pt x="287" y="335"/>
                  </a:lnTo>
                  <a:lnTo>
                    <a:pt x="290" y="335"/>
                  </a:lnTo>
                  <a:lnTo>
                    <a:pt x="291" y="337"/>
                  </a:lnTo>
                  <a:lnTo>
                    <a:pt x="294" y="338"/>
                  </a:lnTo>
                  <a:lnTo>
                    <a:pt x="298" y="341"/>
                  </a:lnTo>
                  <a:lnTo>
                    <a:pt x="299" y="342"/>
                  </a:lnTo>
                  <a:lnTo>
                    <a:pt x="300" y="341"/>
                  </a:lnTo>
                  <a:lnTo>
                    <a:pt x="300" y="337"/>
                  </a:lnTo>
                  <a:lnTo>
                    <a:pt x="299" y="334"/>
                  </a:lnTo>
                  <a:lnTo>
                    <a:pt x="299" y="331"/>
                  </a:lnTo>
                  <a:lnTo>
                    <a:pt x="302" y="328"/>
                  </a:lnTo>
                  <a:lnTo>
                    <a:pt x="304" y="327"/>
                  </a:lnTo>
                  <a:lnTo>
                    <a:pt x="307" y="324"/>
                  </a:lnTo>
                  <a:lnTo>
                    <a:pt x="310" y="323"/>
                  </a:lnTo>
                  <a:lnTo>
                    <a:pt x="312" y="320"/>
                  </a:lnTo>
                  <a:lnTo>
                    <a:pt x="319" y="320"/>
                  </a:lnTo>
                  <a:lnTo>
                    <a:pt x="322" y="323"/>
                  </a:lnTo>
                  <a:lnTo>
                    <a:pt x="324" y="324"/>
                  </a:lnTo>
                  <a:lnTo>
                    <a:pt x="327" y="327"/>
                  </a:lnTo>
                  <a:lnTo>
                    <a:pt x="330" y="328"/>
                  </a:lnTo>
                  <a:lnTo>
                    <a:pt x="343" y="328"/>
                  </a:lnTo>
                  <a:lnTo>
                    <a:pt x="347" y="330"/>
                  </a:lnTo>
                  <a:lnTo>
                    <a:pt x="350" y="331"/>
                  </a:lnTo>
                  <a:lnTo>
                    <a:pt x="351" y="334"/>
                  </a:lnTo>
                  <a:lnTo>
                    <a:pt x="351" y="335"/>
                  </a:lnTo>
                  <a:lnTo>
                    <a:pt x="349" y="341"/>
                  </a:lnTo>
                  <a:lnTo>
                    <a:pt x="347" y="345"/>
                  </a:lnTo>
                  <a:lnTo>
                    <a:pt x="347" y="350"/>
                  </a:lnTo>
                  <a:lnTo>
                    <a:pt x="350" y="350"/>
                  </a:lnTo>
                  <a:lnTo>
                    <a:pt x="351" y="351"/>
                  </a:lnTo>
                  <a:lnTo>
                    <a:pt x="355" y="351"/>
                  </a:lnTo>
                  <a:lnTo>
                    <a:pt x="358" y="350"/>
                  </a:lnTo>
                  <a:lnTo>
                    <a:pt x="366" y="350"/>
                  </a:lnTo>
                  <a:lnTo>
                    <a:pt x="367" y="353"/>
                  </a:lnTo>
                  <a:lnTo>
                    <a:pt x="366" y="357"/>
                  </a:lnTo>
                  <a:lnTo>
                    <a:pt x="363" y="362"/>
                  </a:lnTo>
                  <a:lnTo>
                    <a:pt x="361" y="369"/>
                  </a:lnTo>
                  <a:lnTo>
                    <a:pt x="361" y="372"/>
                  </a:lnTo>
                  <a:lnTo>
                    <a:pt x="363" y="372"/>
                  </a:lnTo>
                  <a:lnTo>
                    <a:pt x="369" y="369"/>
                  </a:lnTo>
                  <a:lnTo>
                    <a:pt x="376" y="368"/>
                  </a:lnTo>
                  <a:lnTo>
                    <a:pt x="382" y="369"/>
                  </a:lnTo>
                  <a:lnTo>
                    <a:pt x="388" y="374"/>
                  </a:lnTo>
                  <a:lnTo>
                    <a:pt x="388" y="378"/>
                  </a:lnTo>
                  <a:lnTo>
                    <a:pt x="385" y="384"/>
                  </a:lnTo>
                  <a:lnTo>
                    <a:pt x="382" y="390"/>
                  </a:lnTo>
                  <a:lnTo>
                    <a:pt x="380" y="393"/>
                  </a:lnTo>
                  <a:lnTo>
                    <a:pt x="376" y="393"/>
                  </a:lnTo>
                  <a:lnTo>
                    <a:pt x="370" y="390"/>
                  </a:lnTo>
                  <a:lnTo>
                    <a:pt x="367" y="390"/>
                  </a:lnTo>
                  <a:lnTo>
                    <a:pt x="367" y="393"/>
                  </a:lnTo>
                  <a:lnTo>
                    <a:pt x="376" y="401"/>
                  </a:lnTo>
                  <a:lnTo>
                    <a:pt x="380" y="403"/>
                  </a:lnTo>
                  <a:lnTo>
                    <a:pt x="385" y="408"/>
                  </a:lnTo>
                  <a:lnTo>
                    <a:pt x="390" y="411"/>
                  </a:lnTo>
                  <a:lnTo>
                    <a:pt x="394" y="412"/>
                  </a:lnTo>
                  <a:lnTo>
                    <a:pt x="397" y="412"/>
                  </a:lnTo>
                  <a:lnTo>
                    <a:pt x="400" y="413"/>
                  </a:lnTo>
                  <a:lnTo>
                    <a:pt x="402" y="413"/>
                  </a:lnTo>
                  <a:lnTo>
                    <a:pt x="405" y="415"/>
                  </a:lnTo>
                  <a:lnTo>
                    <a:pt x="406" y="417"/>
                  </a:lnTo>
                  <a:lnTo>
                    <a:pt x="411" y="423"/>
                  </a:lnTo>
                  <a:lnTo>
                    <a:pt x="439" y="439"/>
                  </a:lnTo>
                  <a:lnTo>
                    <a:pt x="443" y="442"/>
                  </a:lnTo>
                  <a:lnTo>
                    <a:pt x="444" y="442"/>
                  </a:lnTo>
                  <a:lnTo>
                    <a:pt x="455" y="436"/>
                  </a:lnTo>
                  <a:lnTo>
                    <a:pt x="460" y="439"/>
                  </a:lnTo>
                  <a:lnTo>
                    <a:pt x="462" y="442"/>
                  </a:lnTo>
                  <a:lnTo>
                    <a:pt x="464" y="443"/>
                  </a:lnTo>
                  <a:lnTo>
                    <a:pt x="467" y="440"/>
                  </a:lnTo>
                  <a:lnTo>
                    <a:pt x="468" y="431"/>
                  </a:lnTo>
                  <a:lnTo>
                    <a:pt x="467" y="417"/>
                  </a:lnTo>
                  <a:lnTo>
                    <a:pt x="467" y="405"/>
                  </a:lnTo>
                  <a:lnTo>
                    <a:pt x="464" y="396"/>
                  </a:lnTo>
                  <a:lnTo>
                    <a:pt x="460" y="386"/>
                  </a:lnTo>
                  <a:lnTo>
                    <a:pt x="458" y="377"/>
                  </a:lnTo>
                  <a:lnTo>
                    <a:pt x="456" y="369"/>
                  </a:lnTo>
                  <a:lnTo>
                    <a:pt x="456" y="363"/>
                  </a:lnTo>
                  <a:lnTo>
                    <a:pt x="458" y="362"/>
                  </a:lnTo>
                  <a:lnTo>
                    <a:pt x="459" y="362"/>
                  </a:lnTo>
                  <a:lnTo>
                    <a:pt x="462" y="363"/>
                  </a:lnTo>
                  <a:lnTo>
                    <a:pt x="467" y="369"/>
                  </a:lnTo>
                  <a:lnTo>
                    <a:pt x="471" y="372"/>
                  </a:lnTo>
                  <a:lnTo>
                    <a:pt x="474" y="374"/>
                  </a:lnTo>
                  <a:lnTo>
                    <a:pt x="480" y="376"/>
                  </a:lnTo>
                  <a:lnTo>
                    <a:pt x="490" y="374"/>
                  </a:lnTo>
                  <a:lnTo>
                    <a:pt x="499" y="370"/>
                  </a:lnTo>
                  <a:lnTo>
                    <a:pt x="505" y="368"/>
                  </a:lnTo>
                  <a:lnTo>
                    <a:pt x="507" y="362"/>
                  </a:lnTo>
                  <a:lnTo>
                    <a:pt x="513" y="343"/>
                  </a:lnTo>
                  <a:lnTo>
                    <a:pt x="517" y="338"/>
                  </a:lnTo>
                  <a:lnTo>
                    <a:pt x="533" y="334"/>
                  </a:lnTo>
                  <a:lnTo>
                    <a:pt x="545" y="333"/>
                  </a:lnTo>
                  <a:lnTo>
                    <a:pt x="556" y="331"/>
                  </a:lnTo>
                  <a:lnTo>
                    <a:pt x="564" y="333"/>
                  </a:lnTo>
                  <a:lnTo>
                    <a:pt x="569" y="333"/>
                  </a:lnTo>
                  <a:lnTo>
                    <a:pt x="569" y="331"/>
                  </a:lnTo>
                  <a:lnTo>
                    <a:pt x="568" y="328"/>
                  </a:lnTo>
                  <a:lnTo>
                    <a:pt x="568" y="327"/>
                  </a:lnTo>
                  <a:lnTo>
                    <a:pt x="566" y="326"/>
                  </a:lnTo>
                  <a:lnTo>
                    <a:pt x="566" y="323"/>
                  </a:lnTo>
                  <a:lnTo>
                    <a:pt x="564" y="318"/>
                  </a:lnTo>
                  <a:lnTo>
                    <a:pt x="561" y="316"/>
                  </a:lnTo>
                  <a:lnTo>
                    <a:pt x="558" y="314"/>
                  </a:lnTo>
                  <a:lnTo>
                    <a:pt x="556" y="312"/>
                  </a:lnTo>
                  <a:lnTo>
                    <a:pt x="554" y="312"/>
                  </a:lnTo>
                  <a:lnTo>
                    <a:pt x="554" y="311"/>
                  </a:lnTo>
                  <a:lnTo>
                    <a:pt x="556" y="308"/>
                  </a:lnTo>
                  <a:lnTo>
                    <a:pt x="557" y="304"/>
                  </a:lnTo>
                  <a:lnTo>
                    <a:pt x="560" y="299"/>
                  </a:lnTo>
                  <a:lnTo>
                    <a:pt x="561" y="297"/>
                  </a:lnTo>
                  <a:lnTo>
                    <a:pt x="564" y="297"/>
                  </a:lnTo>
                  <a:lnTo>
                    <a:pt x="569" y="300"/>
                  </a:lnTo>
                  <a:lnTo>
                    <a:pt x="572" y="300"/>
                  </a:lnTo>
                  <a:lnTo>
                    <a:pt x="575" y="302"/>
                  </a:lnTo>
                  <a:lnTo>
                    <a:pt x="576" y="302"/>
                  </a:lnTo>
                  <a:lnTo>
                    <a:pt x="581" y="299"/>
                  </a:lnTo>
                  <a:lnTo>
                    <a:pt x="583" y="296"/>
                  </a:lnTo>
                  <a:lnTo>
                    <a:pt x="585" y="293"/>
                  </a:lnTo>
                  <a:lnTo>
                    <a:pt x="587" y="291"/>
                  </a:lnTo>
                  <a:lnTo>
                    <a:pt x="588" y="289"/>
                  </a:lnTo>
                  <a:lnTo>
                    <a:pt x="588" y="287"/>
                  </a:lnTo>
                  <a:lnTo>
                    <a:pt x="587" y="287"/>
                  </a:lnTo>
                  <a:lnTo>
                    <a:pt x="583" y="285"/>
                  </a:lnTo>
                  <a:lnTo>
                    <a:pt x="577" y="281"/>
                  </a:lnTo>
                  <a:lnTo>
                    <a:pt x="569" y="276"/>
                  </a:lnTo>
                  <a:lnTo>
                    <a:pt x="562" y="272"/>
                  </a:lnTo>
                  <a:lnTo>
                    <a:pt x="557" y="266"/>
                  </a:lnTo>
                  <a:lnTo>
                    <a:pt x="557" y="253"/>
                  </a:lnTo>
                  <a:lnTo>
                    <a:pt x="556" y="252"/>
                  </a:lnTo>
                  <a:lnTo>
                    <a:pt x="554" y="253"/>
                  </a:lnTo>
                  <a:lnTo>
                    <a:pt x="552" y="258"/>
                  </a:lnTo>
                  <a:lnTo>
                    <a:pt x="552" y="262"/>
                  </a:lnTo>
                  <a:lnTo>
                    <a:pt x="550" y="265"/>
                  </a:lnTo>
                  <a:lnTo>
                    <a:pt x="550" y="269"/>
                  </a:lnTo>
                  <a:lnTo>
                    <a:pt x="549" y="269"/>
                  </a:lnTo>
                  <a:lnTo>
                    <a:pt x="546" y="266"/>
                  </a:lnTo>
                  <a:lnTo>
                    <a:pt x="544" y="261"/>
                  </a:lnTo>
                  <a:lnTo>
                    <a:pt x="541" y="258"/>
                  </a:lnTo>
                  <a:lnTo>
                    <a:pt x="541" y="256"/>
                  </a:lnTo>
                  <a:lnTo>
                    <a:pt x="540" y="253"/>
                  </a:lnTo>
                  <a:lnTo>
                    <a:pt x="540" y="245"/>
                  </a:lnTo>
                  <a:lnTo>
                    <a:pt x="542" y="241"/>
                  </a:lnTo>
                  <a:lnTo>
                    <a:pt x="546" y="238"/>
                  </a:lnTo>
                  <a:lnTo>
                    <a:pt x="552" y="233"/>
                  </a:lnTo>
                  <a:lnTo>
                    <a:pt x="553" y="230"/>
                  </a:lnTo>
                  <a:lnTo>
                    <a:pt x="553" y="219"/>
                  </a:lnTo>
                  <a:lnTo>
                    <a:pt x="552" y="218"/>
                  </a:lnTo>
                  <a:lnTo>
                    <a:pt x="549" y="218"/>
                  </a:lnTo>
                  <a:lnTo>
                    <a:pt x="548" y="217"/>
                  </a:lnTo>
                  <a:lnTo>
                    <a:pt x="545" y="217"/>
                  </a:lnTo>
                  <a:lnTo>
                    <a:pt x="542" y="215"/>
                  </a:lnTo>
                  <a:lnTo>
                    <a:pt x="541" y="213"/>
                  </a:lnTo>
                  <a:lnTo>
                    <a:pt x="541" y="209"/>
                  </a:lnTo>
                  <a:lnTo>
                    <a:pt x="548" y="206"/>
                  </a:lnTo>
                  <a:lnTo>
                    <a:pt x="564" y="203"/>
                  </a:lnTo>
                  <a:lnTo>
                    <a:pt x="570" y="200"/>
                  </a:lnTo>
                  <a:lnTo>
                    <a:pt x="580" y="195"/>
                  </a:lnTo>
                  <a:lnTo>
                    <a:pt x="591" y="187"/>
                  </a:lnTo>
                  <a:lnTo>
                    <a:pt x="601" y="180"/>
                  </a:lnTo>
                  <a:lnTo>
                    <a:pt x="611" y="172"/>
                  </a:lnTo>
                  <a:lnTo>
                    <a:pt x="622" y="164"/>
                  </a:lnTo>
                  <a:lnTo>
                    <a:pt x="630" y="161"/>
                  </a:lnTo>
                  <a:lnTo>
                    <a:pt x="636" y="157"/>
                  </a:lnTo>
                  <a:lnTo>
                    <a:pt x="643" y="156"/>
                  </a:lnTo>
                  <a:lnTo>
                    <a:pt x="646" y="157"/>
                  </a:lnTo>
                  <a:lnTo>
                    <a:pt x="644" y="161"/>
                  </a:lnTo>
                  <a:lnTo>
                    <a:pt x="639" y="165"/>
                  </a:lnTo>
                  <a:lnTo>
                    <a:pt x="631" y="171"/>
                  </a:lnTo>
                  <a:lnTo>
                    <a:pt x="623" y="175"/>
                  </a:lnTo>
                  <a:lnTo>
                    <a:pt x="618" y="176"/>
                  </a:lnTo>
                  <a:lnTo>
                    <a:pt x="616" y="178"/>
                  </a:lnTo>
                  <a:lnTo>
                    <a:pt x="616" y="182"/>
                  </a:lnTo>
                  <a:lnTo>
                    <a:pt x="620" y="190"/>
                  </a:lnTo>
                  <a:lnTo>
                    <a:pt x="622" y="191"/>
                  </a:lnTo>
                  <a:lnTo>
                    <a:pt x="623" y="191"/>
                  </a:lnTo>
                  <a:lnTo>
                    <a:pt x="634" y="180"/>
                  </a:lnTo>
                  <a:lnTo>
                    <a:pt x="636" y="179"/>
                  </a:lnTo>
                  <a:lnTo>
                    <a:pt x="638" y="176"/>
                  </a:lnTo>
                  <a:lnTo>
                    <a:pt x="643" y="176"/>
                  </a:lnTo>
                  <a:lnTo>
                    <a:pt x="646" y="179"/>
                  </a:lnTo>
                  <a:lnTo>
                    <a:pt x="648" y="180"/>
                  </a:lnTo>
                  <a:lnTo>
                    <a:pt x="651" y="183"/>
                  </a:lnTo>
                  <a:lnTo>
                    <a:pt x="655" y="191"/>
                  </a:lnTo>
                  <a:lnTo>
                    <a:pt x="654" y="192"/>
                  </a:lnTo>
                  <a:lnTo>
                    <a:pt x="654" y="194"/>
                  </a:lnTo>
                  <a:lnTo>
                    <a:pt x="652" y="195"/>
                  </a:lnTo>
                  <a:lnTo>
                    <a:pt x="650" y="196"/>
                  </a:lnTo>
                  <a:lnTo>
                    <a:pt x="647" y="199"/>
                  </a:lnTo>
                  <a:lnTo>
                    <a:pt x="646" y="202"/>
                  </a:lnTo>
                  <a:lnTo>
                    <a:pt x="646" y="203"/>
                  </a:lnTo>
                  <a:lnTo>
                    <a:pt x="647" y="205"/>
                  </a:lnTo>
                  <a:lnTo>
                    <a:pt x="648" y="207"/>
                  </a:lnTo>
                  <a:lnTo>
                    <a:pt x="651" y="209"/>
                  </a:lnTo>
                  <a:lnTo>
                    <a:pt x="654" y="211"/>
                  </a:lnTo>
                  <a:lnTo>
                    <a:pt x="657" y="213"/>
                  </a:lnTo>
                  <a:lnTo>
                    <a:pt x="658" y="211"/>
                  </a:lnTo>
                  <a:lnTo>
                    <a:pt x="661" y="210"/>
                  </a:lnTo>
                  <a:lnTo>
                    <a:pt x="662" y="206"/>
                  </a:lnTo>
                  <a:lnTo>
                    <a:pt x="662" y="203"/>
                  </a:lnTo>
                  <a:lnTo>
                    <a:pt x="663" y="199"/>
                  </a:lnTo>
                  <a:lnTo>
                    <a:pt x="665" y="196"/>
                  </a:lnTo>
                  <a:lnTo>
                    <a:pt x="666" y="190"/>
                  </a:lnTo>
                  <a:lnTo>
                    <a:pt x="665" y="182"/>
                  </a:lnTo>
                  <a:lnTo>
                    <a:pt x="659" y="160"/>
                  </a:lnTo>
                  <a:lnTo>
                    <a:pt x="658" y="152"/>
                  </a:lnTo>
                  <a:lnTo>
                    <a:pt x="658" y="147"/>
                  </a:lnTo>
                  <a:lnTo>
                    <a:pt x="663" y="141"/>
                  </a:lnTo>
                  <a:lnTo>
                    <a:pt x="682" y="128"/>
                  </a:lnTo>
                  <a:lnTo>
                    <a:pt x="687" y="122"/>
                  </a:lnTo>
                  <a:lnTo>
                    <a:pt x="693" y="120"/>
                  </a:lnTo>
                  <a:lnTo>
                    <a:pt x="701" y="120"/>
                  </a:lnTo>
                  <a:lnTo>
                    <a:pt x="709" y="122"/>
                  </a:lnTo>
                  <a:lnTo>
                    <a:pt x="717" y="126"/>
                  </a:lnTo>
                  <a:lnTo>
                    <a:pt x="717" y="129"/>
                  </a:lnTo>
                  <a:lnTo>
                    <a:pt x="714" y="130"/>
                  </a:lnTo>
                  <a:lnTo>
                    <a:pt x="712" y="133"/>
                  </a:lnTo>
                  <a:lnTo>
                    <a:pt x="709" y="134"/>
                  </a:lnTo>
                  <a:lnTo>
                    <a:pt x="708" y="137"/>
                  </a:lnTo>
                  <a:lnTo>
                    <a:pt x="708" y="144"/>
                  </a:lnTo>
                  <a:lnTo>
                    <a:pt x="709" y="148"/>
                  </a:lnTo>
                  <a:lnTo>
                    <a:pt x="710" y="149"/>
                  </a:lnTo>
                  <a:lnTo>
                    <a:pt x="713" y="149"/>
                  </a:lnTo>
                  <a:lnTo>
                    <a:pt x="718" y="144"/>
                  </a:lnTo>
                  <a:lnTo>
                    <a:pt x="720" y="141"/>
                  </a:lnTo>
                  <a:lnTo>
                    <a:pt x="721" y="140"/>
                  </a:lnTo>
                  <a:lnTo>
                    <a:pt x="722" y="140"/>
                  </a:lnTo>
                  <a:lnTo>
                    <a:pt x="725" y="141"/>
                  </a:lnTo>
                  <a:lnTo>
                    <a:pt x="726" y="143"/>
                  </a:lnTo>
                  <a:lnTo>
                    <a:pt x="729" y="144"/>
                  </a:lnTo>
                  <a:lnTo>
                    <a:pt x="732" y="144"/>
                  </a:lnTo>
                  <a:lnTo>
                    <a:pt x="734" y="141"/>
                  </a:lnTo>
                  <a:lnTo>
                    <a:pt x="736" y="138"/>
                  </a:lnTo>
                  <a:lnTo>
                    <a:pt x="739" y="136"/>
                  </a:lnTo>
                  <a:lnTo>
                    <a:pt x="741" y="134"/>
                  </a:lnTo>
                  <a:lnTo>
                    <a:pt x="743" y="134"/>
                  </a:lnTo>
                  <a:lnTo>
                    <a:pt x="748" y="137"/>
                  </a:lnTo>
                  <a:lnTo>
                    <a:pt x="751" y="140"/>
                  </a:lnTo>
                  <a:lnTo>
                    <a:pt x="753" y="140"/>
                  </a:lnTo>
                  <a:lnTo>
                    <a:pt x="756" y="134"/>
                  </a:lnTo>
                  <a:lnTo>
                    <a:pt x="756" y="132"/>
                  </a:lnTo>
                  <a:lnTo>
                    <a:pt x="759" y="130"/>
                  </a:lnTo>
                  <a:lnTo>
                    <a:pt x="760" y="128"/>
                  </a:lnTo>
                  <a:lnTo>
                    <a:pt x="767" y="126"/>
                  </a:lnTo>
                  <a:lnTo>
                    <a:pt x="773" y="128"/>
                  </a:lnTo>
                  <a:lnTo>
                    <a:pt x="782" y="132"/>
                  </a:lnTo>
                  <a:lnTo>
                    <a:pt x="787" y="137"/>
                  </a:lnTo>
                  <a:lnTo>
                    <a:pt x="791" y="137"/>
                  </a:lnTo>
                  <a:lnTo>
                    <a:pt x="796" y="134"/>
                  </a:lnTo>
                  <a:lnTo>
                    <a:pt x="802" y="129"/>
                  </a:lnTo>
                  <a:lnTo>
                    <a:pt x="807" y="122"/>
                  </a:lnTo>
                  <a:lnTo>
                    <a:pt x="811" y="117"/>
                  </a:lnTo>
                  <a:lnTo>
                    <a:pt x="814" y="112"/>
                  </a:lnTo>
                  <a:lnTo>
                    <a:pt x="819" y="102"/>
                  </a:lnTo>
                  <a:lnTo>
                    <a:pt x="826" y="90"/>
                  </a:lnTo>
                  <a:lnTo>
                    <a:pt x="833" y="75"/>
                  </a:lnTo>
                  <a:lnTo>
                    <a:pt x="841" y="59"/>
                  </a:lnTo>
                  <a:lnTo>
                    <a:pt x="850" y="46"/>
                  </a:lnTo>
                  <a:lnTo>
                    <a:pt x="858" y="33"/>
                  </a:lnTo>
                  <a:lnTo>
                    <a:pt x="866" y="24"/>
                  </a:lnTo>
                  <a:lnTo>
                    <a:pt x="880" y="16"/>
                  </a:lnTo>
                  <a:lnTo>
                    <a:pt x="894" y="13"/>
                  </a:lnTo>
                  <a:lnTo>
                    <a:pt x="908" y="13"/>
                  </a:lnTo>
                  <a:lnTo>
                    <a:pt x="919" y="16"/>
                  </a:lnTo>
                  <a:lnTo>
                    <a:pt x="924" y="19"/>
                  </a:lnTo>
                  <a:lnTo>
                    <a:pt x="929" y="25"/>
                  </a:lnTo>
                  <a:lnTo>
                    <a:pt x="936" y="33"/>
                  </a:lnTo>
                  <a:lnTo>
                    <a:pt x="943" y="40"/>
                  </a:lnTo>
                  <a:lnTo>
                    <a:pt x="948" y="40"/>
                  </a:lnTo>
                  <a:lnTo>
                    <a:pt x="955" y="37"/>
                  </a:lnTo>
                  <a:lnTo>
                    <a:pt x="964" y="32"/>
                  </a:lnTo>
                  <a:lnTo>
                    <a:pt x="972" y="27"/>
                  </a:lnTo>
                  <a:lnTo>
                    <a:pt x="981" y="19"/>
                  </a:lnTo>
                  <a:lnTo>
                    <a:pt x="981" y="15"/>
                  </a:lnTo>
                  <a:lnTo>
                    <a:pt x="982" y="10"/>
                  </a:lnTo>
                  <a:lnTo>
                    <a:pt x="985" y="5"/>
                  </a:lnTo>
                  <a:lnTo>
                    <a:pt x="98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59" name="Freeform 107">
              <a:extLst>
                <a:ext uri="{FF2B5EF4-FFF2-40B4-BE49-F238E27FC236}">
                  <a16:creationId xmlns:a16="http://schemas.microsoft.com/office/drawing/2014/main" id="{F15D6657-58C5-6356-A1E6-2E321D104C6A}"/>
                </a:ext>
              </a:extLst>
            </p:cNvPr>
            <p:cNvSpPr>
              <a:spLocks noEditPoints="1"/>
            </p:cNvSpPr>
            <p:nvPr/>
          </p:nvSpPr>
          <p:spPr bwMode="auto">
            <a:xfrm>
              <a:off x="5393853" y="4491188"/>
              <a:ext cx="741739" cy="1046677"/>
            </a:xfrm>
            <a:custGeom>
              <a:avLst/>
              <a:gdLst/>
              <a:ahLst/>
              <a:cxnLst>
                <a:cxn ang="0">
                  <a:pos x="226" y="457"/>
                </a:cxn>
                <a:cxn ang="0">
                  <a:pos x="197" y="488"/>
                </a:cxn>
                <a:cxn ang="0">
                  <a:pos x="175" y="486"/>
                </a:cxn>
                <a:cxn ang="0">
                  <a:pos x="187" y="518"/>
                </a:cxn>
                <a:cxn ang="0">
                  <a:pos x="270" y="491"/>
                </a:cxn>
                <a:cxn ang="0">
                  <a:pos x="275" y="457"/>
                </a:cxn>
                <a:cxn ang="0">
                  <a:pos x="228" y="0"/>
                </a:cxn>
                <a:cxn ang="0">
                  <a:pos x="266" y="46"/>
                </a:cxn>
                <a:cxn ang="0">
                  <a:pos x="282" y="75"/>
                </a:cxn>
                <a:cxn ang="0">
                  <a:pos x="322" y="91"/>
                </a:cxn>
                <a:cxn ang="0">
                  <a:pos x="314" y="104"/>
                </a:cxn>
                <a:cxn ang="0">
                  <a:pos x="337" y="108"/>
                </a:cxn>
                <a:cxn ang="0">
                  <a:pos x="367" y="119"/>
                </a:cxn>
                <a:cxn ang="0">
                  <a:pos x="386" y="111"/>
                </a:cxn>
                <a:cxn ang="0">
                  <a:pos x="395" y="154"/>
                </a:cxn>
                <a:cxn ang="0">
                  <a:pos x="417" y="168"/>
                </a:cxn>
                <a:cxn ang="0">
                  <a:pos x="414" y="189"/>
                </a:cxn>
                <a:cxn ang="0">
                  <a:pos x="435" y="211"/>
                </a:cxn>
                <a:cxn ang="0">
                  <a:pos x="409" y="283"/>
                </a:cxn>
                <a:cxn ang="0">
                  <a:pos x="437" y="289"/>
                </a:cxn>
                <a:cxn ang="0">
                  <a:pos x="449" y="329"/>
                </a:cxn>
                <a:cxn ang="0">
                  <a:pos x="441" y="395"/>
                </a:cxn>
                <a:cxn ang="0">
                  <a:pos x="443" y="422"/>
                </a:cxn>
                <a:cxn ang="0">
                  <a:pos x="448" y="442"/>
                </a:cxn>
                <a:cxn ang="0">
                  <a:pos x="433" y="464"/>
                </a:cxn>
                <a:cxn ang="0">
                  <a:pos x="396" y="508"/>
                </a:cxn>
                <a:cxn ang="0">
                  <a:pos x="316" y="515"/>
                </a:cxn>
                <a:cxn ang="0">
                  <a:pos x="273" y="507"/>
                </a:cxn>
                <a:cxn ang="0">
                  <a:pos x="226" y="553"/>
                </a:cxn>
                <a:cxn ang="0">
                  <a:pos x="169" y="600"/>
                </a:cxn>
                <a:cxn ang="0">
                  <a:pos x="134" y="620"/>
                </a:cxn>
                <a:cxn ang="0">
                  <a:pos x="54" y="635"/>
                </a:cxn>
                <a:cxn ang="0">
                  <a:pos x="0" y="609"/>
                </a:cxn>
                <a:cxn ang="0">
                  <a:pos x="27" y="569"/>
                </a:cxn>
                <a:cxn ang="0">
                  <a:pos x="5" y="557"/>
                </a:cxn>
                <a:cxn ang="0">
                  <a:pos x="9" y="522"/>
                </a:cxn>
                <a:cxn ang="0">
                  <a:pos x="25" y="511"/>
                </a:cxn>
                <a:cxn ang="0">
                  <a:pos x="63" y="494"/>
                </a:cxn>
                <a:cxn ang="0">
                  <a:pos x="97" y="486"/>
                </a:cxn>
                <a:cxn ang="0">
                  <a:pos x="118" y="452"/>
                </a:cxn>
                <a:cxn ang="0">
                  <a:pos x="142" y="421"/>
                </a:cxn>
                <a:cxn ang="0">
                  <a:pos x="184" y="378"/>
                </a:cxn>
                <a:cxn ang="0">
                  <a:pos x="167" y="340"/>
                </a:cxn>
                <a:cxn ang="0">
                  <a:pos x="195" y="296"/>
                </a:cxn>
                <a:cxn ang="0">
                  <a:pos x="236" y="246"/>
                </a:cxn>
                <a:cxn ang="0">
                  <a:pos x="227" y="209"/>
                </a:cxn>
                <a:cxn ang="0">
                  <a:pos x="188" y="192"/>
                </a:cxn>
                <a:cxn ang="0">
                  <a:pos x="163" y="142"/>
                </a:cxn>
                <a:cxn ang="0">
                  <a:pos x="157" y="114"/>
                </a:cxn>
                <a:cxn ang="0">
                  <a:pos x="196" y="112"/>
                </a:cxn>
                <a:cxn ang="0">
                  <a:pos x="216" y="96"/>
                </a:cxn>
                <a:cxn ang="0">
                  <a:pos x="211" y="75"/>
                </a:cxn>
                <a:cxn ang="0">
                  <a:pos x="187" y="54"/>
                </a:cxn>
                <a:cxn ang="0">
                  <a:pos x="183" y="25"/>
                </a:cxn>
                <a:cxn ang="0">
                  <a:pos x="192" y="3"/>
                </a:cxn>
              </a:cxnLst>
              <a:rect l="0" t="0" r="r" b="b"/>
              <a:pathLst>
                <a:path w="450" h="635">
                  <a:moveTo>
                    <a:pt x="261" y="428"/>
                  </a:moveTo>
                  <a:lnTo>
                    <a:pt x="247" y="429"/>
                  </a:lnTo>
                  <a:lnTo>
                    <a:pt x="236" y="433"/>
                  </a:lnTo>
                  <a:lnTo>
                    <a:pt x="231" y="440"/>
                  </a:lnTo>
                  <a:lnTo>
                    <a:pt x="228" y="446"/>
                  </a:lnTo>
                  <a:lnTo>
                    <a:pt x="227" y="455"/>
                  </a:lnTo>
                  <a:lnTo>
                    <a:pt x="226" y="457"/>
                  </a:lnTo>
                  <a:lnTo>
                    <a:pt x="224" y="459"/>
                  </a:lnTo>
                  <a:lnTo>
                    <a:pt x="222" y="460"/>
                  </a:lnTo>
                  <a:lnTo>
                    <a:pt x="220" y="459"/>
                  </a:lnTo>
                  <a:lnTo>
                    <a:pt x="215" y="459"/>
                  </a:lnTo>
                  <a:lnTo>
                    <a:pt x="212" y="460"/>
                  </a:lnTo>
                  <a:lnTo>
                    <a:pt x="208" y="467"/>
                  </a:lnTo>
                  <a:lnTo>
                    <a:pt x="197" y="488"/>
                  </a:lnTo>
                  <a:lnTo>
                    <a:pt x="191" y="496"/>
                  </a:lnTo>
                  <a:lnTo>
                    <a:pt x="188" y="498"/>
                  </a:lnTo>
                  <a:lnTo>
                    <a:pt x="183" y="495"/>
                  </a:lnTo>
                  <a:lnTo>
                    <a:pt x="180" y="492"/>
                  </a:lnTo>
                  <a:lnTo>
                    <a:pt x="179" y="490"/>
                  </a:lnTo>
                  <a:lnTo>
                    <a:pt x="176" y="488"/>
                  </a:lnTo>
                  <a:lnTo>
                    <a:pt x="175" y="486"/>
                  </a:lnTo>
                  <a:lnTo>
                    <a:pt x="172" y="486"/>
                  </a:lnTo>
                  <a:lnTo>
                    <a:pt x="168" y="491"/>
                  </a:lnTo>
                  <a:lnTo>
                    <a:pt x="164" y="498"/>
                  </a:lnTo>
                  <a:lnTo>
                    <a:pt x="163" y="504"/>
                  </a:lnTo>
                  <a:lnTo>
                    <a:pt x="165" y="510"/>
                  </a:lnTo>
                  <a:lnTo>
                    <a:pt x="175" y="514"/>
                  </a:lnTo>
                  <a:lnTo>
                    <a:pt x="187" y="518"/>
                  </a:lnTo>
                  <a:lnTo>
                    <a:pt x="199" y="521"/>
                  </a:lnTo>
                  <a:lnTo>
                    <a:pt x="207" y="522"/>
                  </a:lnTo>
                  <a:lnTo>
                    <a:pt x="216" y="521"/>
                  </a:lnTo>
                  <a:lnTo>
                    <a:pt x="228" y="515"/>
                  </a:lnTo>
                  <a:lnTo>
                    <a:pt x="243" y="508"/>
                  </a:lnTo>
                  <a:lnTo>
                    <a:pt x="257" y="499"/>
                  </a:lnTo>
                  <a:lnTo>
                    <a:pt x="270" y="491"/>
                  </a:lnTo>
                  <a:lnTo>
                    <a:pt x="281" y="483"/>
                  </a:lnTo>
                  <a:lnTo>
                    <a:pt x="286" y="477"/>
                  </a:lnTo>
                  <a:lnTo>
                    <a:pt x="288" y="473"/>
                  </a:lnTo>
                  <a:lnTo>
                    <a:pt x="288" y="469"/>
                  </a:lnTo>
                  <a:lnTo>
                    <a:pt x="284" y="465"/>
                  </a:lnTo>
                  <a:lnTo>
                    <a:pt x="278" y="463"/>
                  </a:lnTo>
                  <a:lnTo>
                    <a:pt x="275" y="457"/>
                  </a:lnTo>
                  <a:lnTo>
                    <a:pt x="275" y="450"/>
                  </a:lnTo>
                  <a:lnTo>
                    <a:pt x="278" y="445"/>
                  </a:lnTo>
                  <a:lnTo>
                    <a:pt x="281" y="438"/>
                  </a:lnTo>
                  <a:lnTo>
                    <a:pt x="278" y="433"/>
                  </a:lnTo>
                  <a:lnTo>
                    <a:pt x="271" y="429"/>
                  </a:lnTo>
                  <a:lnTo>
                    <a:pt x="261" y="428"/>
                  </a:lnTo>
                  <a:close/>
                  <a:moveTo>
                    <a:pt x="228" y="0"/>
                  </a:moveTo>
                  <a:lnTo>
                    <a:pt x="232" y="10"/>
                  </a:lnTo>
                  <a:lnTo>
                    <a:pt x="238" y="19"/>
                  </a:lnTo>
                  <a:lnTo>
                    <a:pt x="246" y="31"/>
                  </a:lnTo>
                  <a:lnTo>
                    <a:pt x="251" y="31"/>
                  </a:lnTo>
                  <a:lnTo>
                    <a:pt x="255" y="33"/>
                  </a:lnTo>
                  <a:lnTo>
                    <a:pt x="258" y="34"/>
                  </a:lnTo>
                  <a:lnTo>
                    <a:pt x="266" y="46"/>
                  </a:lnTo>
                  <a:lnTo>
                    <a:pt x="271" y="56"/>
                  </a:lnTo>
                  <a:lnTo>
                    <a:pt x="277" y="61"/>
                  </a:lnTo>
                  <a:lnTo>
                    <a:pt x="279" y="61"/>
                  </a:lnTo>
                  <a:lnTo>
                    <a:pt x="288" y="64"/>
                  </a:lnTo>
                  <a:lnTo>
                    <a:pt x="285" y="68"/>
                  </a:lnTo>
                  <a:lnTo>
                    <a:pt x="282" y="73"/>
                  </a:lnTo>
                  <a:lnTo>
                    <a:pt x="282" y="75"/>
                  </a:lnTo>
                  <a:lnTo>
                    <a:pt x="284" y="77"/>
                  </a:lnTo>
                  <a:lnTo>
                    <a:pt x="285" y="79"/>
                  </a:lnTo>
                  <a:lnTo>
                    <a:pt x="288" y="80"/>
                  </a:lnTo>
                  <a:lnTo>
                    <a:pt x="292" y="83"/>
                  </a:lnTo>
                  <a:lnTo>
                    <a:pt x="301" y="87"/>
                  </a:lnTo>
                  <a:lnTo>
                    <a:pt x="312" y="88"/>
                  </a:lnTo>
                  <a:lnTo>
                    <a:pt x="322" y="91"/>
                  </a:lnTo>
                  <a:lnTo>
                    <a:pt x="325" y="92"/>
                  </a:lnTo>
                  <a:lnTo>
                    <a:pt x="325" y="95"/>
                  </a:lnTo>
                  <a:lnTo>
                    <a:pt x="324" y="96"/>
                  </a:lnTo>
                  <a:lnTo>
                    <a:pt x="322" y="99"/>
                  </a:lnTo>
                  <a:lnTo>
                    <a:pt x="320" y="100"/>
                  </a:lnTo>
                  <a:lnTo>
                    <a:pt x="317" y="103"/>
                  </a:lnTo>
                  <a:lnTo>
                    <a:pt x="314" y="104"/>
                  </a:lnTo>
                  <a:lnTo>
                    <a:pt x="312" y="110"/>
                  </a:lnTo>
                  <a:lnTo>
                    <a:pt x="312" y="112"/>
                  </a:lnTo>
                  <a:lnTo>
                    <a:pt x="313" y="114"/>
                  </a:lnTo>
                  <a:lnTo>
                    <a:pt x="316" y="115"/>
                  </a:lnTo>
                  <a:lnTo>
                    <a:pt x="327" y="115"/>
                  </a:lnTo>
                  <a:lnTo>
                    <a:pt x="332" y="114"/>
                  </a:lnTo>
                  <a:lnTo>
                    <a:pt x="337" y="108"/>
                  </a:lnTo>
                  <a:lnTo>
                    <a:pt x="340" y="103"/>
                  </a:lnTo>
                  <a:lnTo>
                    <a:pt x="344" y="99"/>
                  </a:lnTo>
                  <a:lnTo>
                    <a:pt x="349" y="97"/>
                  </a:lnTo>
                  <a:lnTo>
                    <a:pt x="356" y="100"/>
                  </a:lnTo>
                  <a:lnTo>
                    <a:pt x="360" y="107"/>
                  </a:lnTo>
                  <a:lnTo>
                    <a:pt x="363" y="114"/>
                  </a:lnTo>
                  <a:lnTo>
                    <a:pt x="367" y="119"/>
                  </a:lnTo>
                  <a:lnTo>
                    <a:pt x="368" y="120"/>
                  </a:lnTo>
                  <a:lnTo>
                    <a:pt x="371" y="120"/>
                  </a:lnTo>
                  <a:lnTo>
                    <a:pt x="375" y="116"/>
                  </a:lnTo>
                  <a:lnTo>
                    <a:pt x="378" y="115"/>
                  </a:lnTo>
                  <a:lnTo>
                    <a:pt x="380" y="112"/>
                  </a:lnTo>
                  <a:lnTo>
                    <a:pt x="383" y="111"/>
                  </a:lnTo>
                  <a:lnTo>
                    <a:pt x="386" y="111"/>
                  </a:lnTo>
                  <a:lnTo>
                    <a:pt x="390" y="115"/>
                  </a:lnTo>
                  <a:lnTo>
                    <a:pt x="394" y="123"/>
                  </a:lnTo>
                  <a:lnTo>
                    <a:pt x="398" y="132"/>
                  </a:lnTo>
                  <a:lnTo>
                    <a:pt x="400" y="141"/>
                  </a:lnTo>
                  <a:lnTo>
                    <a:pt x="400" y="147"/>
                  </a:lnTo>
                  <a:lnTo>
                    <a:pt x="399" y="150"/>
                  </a:lnTo>
                  <a:lnTo>
                    <a:pt x="395" y="154"/>
                  </a:lnTo>
                  <a:lnTo>
                    <a:pt x="396" y="155"/>
                  </a:lnTo>
                  <a:lnTo>
                    <a:pt x="400" y="155"/>
                  </a:lnTo>
                  <a:lnTo>
                    <a:pt x="404" y="157"/>
                  </a:lnTo>
                  <a:lnTo>
                    <a:pt x="407" y="158"/>
                  </a:lnTo>
                  <a:lnTo>
                    <a:pt x="411" y="161"/>
                  </a:lnTo>
                  <a:lnTo>
                    <a:pt x="414" y="163"/>
                  </a:lnTo>
                  <a:lnTo>
                    <a:pt x="417" y="168"/>
                  </a:lnTo>
                  <a:lnTo>
                    <a:pt x="418" y="170"/>
                  </a:lnTo>
                  <a:lnTo>
                    <a:pt x="418" y="172"/>
                  </a:lnTo>
                  <a:lnTo>
                    <a:pt x="414" y="176"/>
                  </a:lnTo>
                  <a:lnTo>
                    <a:pt x="413" y="176"/>
                  </a:lnTo>
                  <a:lnTo>
                    <a:pt x="410" y="178"/>
                  </a:lnTo>
                  <a:lnTo>
                    <a:pt x="411" y="181"/>
                  </a:lnTo>
                  <a:lnTo>
                    <a:pt x="414" y="189"/>
                  </a:lnTo>
                  <a:lnTo>
                    <a:pt x="414" y="193"/>
                  </a:lnTo>
                  <a:lnTo>
                    <a:pt x="415" y="196"/>
                  </a:lnTo>
                  <a:lnTo>
                    <a:pt x="419" y="200"/>
                  </a:lnTo>
                  <a:lnTo>
                    <a:pt x="423" y="201"/>
                  </a:lnTo>
                  <a:lnTo>
                    <a:pt x="427" y="204"/>
                  </a:lnTo>
                  <a:lnTo>
                    <a:pt x="431" y="205"/>
                  </a:lnTo>
                  <a:lnTo>
                    <a:pt x="435" y="211"/>
                  </a:lnTo>
                  <a:lnTo>
                    <a:pt x="445" y="230"/>
                  </a:lnTo>
                  <a:lnTo>
                    <a:pt x="439" y="234"/>
                  </a:lnTo>
                  <a:lnTo>
                    <a:pt x="433" y="238"/>
                  </a:lnTo>
                  <a:lnTo>
                    <a:pt x="425" y="246"/>
                  </a:lnTo>
                  <a:lnTo>
                    <a:pt x="419" y="252"/>
                  </a:lnTo>
                  <a:lnTo>
                    <a:pt x="411" y="274"/>
                  </a:lnTo>
                  <a:lnTo>
                    <a:pt x="409" y="283"/>
                  </a:lnTo>
                  <a:lnTo>
                    <a:pt x="409" y="290"/>
                  </a:lnTo>
                  <a:lnTo>
                    <a:pt x="413" y="293"/>
                  </a:lnTo>
                  <a:lnTo>
                    <a:pt x="418" y="293"/>
                  </a:lnTo>
                  <a:lnTo>
                    <a:pt x="426" y="290"/>
                  </a:lnTo>
                  <a:lnTo>
                    <a:pt x="431" y="287"/>
                  </a:lnTo>
                  <a:lnTo>
                    <a:pt x="435" y="287"/>
                  </a:lnTo>
                  <a:lnTo>
                    <a:pt x="437" y="289"/>
                  </a:lnTo>
                  <a:lnTo>
                    <a:pt x="441" y="297"/>
                  </a:lnTo>
                  <a:lnTo>
                    <a:pt x="441" y="300"/>
                  </a:lnTo>
                  <a:lnTo>
                    <a:pt x="443" y="305"/>
                  </a:lnTo>
                  <a:lnTo>
                    <a:pt x="448" y="309"/>
                  </a:lnTo>
                  <a:lnTo>
                    <a:pt x="450" y="314"/>
                  </a:lnTo>
                  <a:lnTo>
                    <a:pt x="450" y="318"/>
                  </a:lnTo>
                  <a:lnTo>
                    <a:pt x="449" y="329"/>
                  </a:lnTo>
                  <a:lnTo>
                    <a:pt x="443" y="340"/>
                  </a:lnTo>
                  <a:lnTo>
                    <a:pt x="441" y="349"/>
                  </a:lnTo>
                  <a:lnTo>
                    <a:pt x="439" y="359"/>
                  </a:lnTo>
                  <a:lnTo>
                    <a:pt x="442" y="368"/>
                  </a:lnTo>
                  <a:lnTo>
                    <a:pt x="448" y="384"/>
                  </a:lnTo>
                  <a:lnTo>
                    <a:pt x="448" y="388"/>
                  </a:lnTo>
                  <a:lnTo>
                    <a:pt x="441" y="395"/>
                  </a:lnTo>
                  <a:lnTo>
                    <a:pt x="438" y="401"/>
                  </a:lnTo>
                  <a:lnTo>
                    <a:pt x="438" y="403"/>
                  </a:lnTo>
                  <a:lnTo>
                    <a:pt x="439" y="406"/>
                  </a:lnTo>
                  <a:lnTo>
                    <a:pt x="441" y="407"/>
                  </a:lnTo>
                  <a:lnTo>
                    <a:pt x="445" y="415"/>
                  </a:lnTo>
                  <a:lnTo>
                    <a:pt x="445" y="418"/>
                  </a:lnTo>
                  <a:lnTo>
                    <a:pt x="443" y="422"/>
                  </a:lnTo>
                  <a:lnTo>
                    <a:pt x="442" y="425"/>
                  </a:lnTo>
                  <a:lnTo>
                    <a:pt x="441" y="426"/>
                  </a:lnTo>
                  <a:lnTo>
                    <a:pt x="439" y="429"/>
                  </a:lnTo>
                  <a:lnTo>
                    <a:pt x="439" y="430"/>
                  </a:lnTo>
                  <a:lnTo>
                    <a:pt x="441" y="432"/>
                  </a:lnTo>
                  <a:lnTo>
                    <a:pt x="442" y="434"/>
                  </a:lnTo>
                  <a:lnTo>
                    <a:pt x="448" y="442"/>
                  </a:lnTo>
                  <a:lnTo>
                    <a:pt x="449" y="446"/>
                  </a:lnTo>
                  <a:lnTo>
                    <a:pt x="449" y="450"/>
                  </a:lnTo>
                  <a:lnTo>
                    <a:pt x="446" y="456"/>
                  </a:lnTo>
                  <a:lnTo>
                    <a:pt x="443" y="457"/>
                  </a:lnTo>
                  <a:lnTo>
                    <a:pt x="441" y="460"/>
                  </a:lnTo>
                  <a:lnTo>
                    <a:pt x="437" y="461"/>
                  </a:lnTo>
                  <a:lnTo>
                    <a:pt x="433" y="464"/>
                  </a:lnTo>
                  <a:lnTo>
                    <a:pt x="429" y="469"/>
                  </a:lnTo>
                  <a:lnTo>
                    <a:pt x="425" y="477"/>
                  </a:lnTo>
                  <a:lnTo>
                    <a:pt x="423" y="488"/>
                  </a:lnTo>
                  <a:lnTo>
                    <a:pt x="419" y="496"/>
                  </a:lnTo>
                  <a:lnTo>
                    <a:pt x="415" y="503"/>
                  </a:lnTo>
                  <a:lnTo>
                    <a:pt x="407" y="507"/>
                  </a:lnTo>
                  <a:lnTo>
                    <a:pt x="396" y="508"/>
                  </a:lnTo>
                  <a:lnTo>
                    <a:pt x="372" y="508"/>
                  </a:lnTo>
                  <a:lnTo>
                    <a:pt x="360" y="506"/>
                  </a:lnTo>
                  <a:lnTo>
                    <a:pt x="349" y="503"/>
                  </a:lnTo>
                  <a:lnTo>
                    <a:pt x="337" y="500"/>
                  </a:lnTo>
                  <a:lnTo>
                    <a:pt x="329" y="503"/>
                  </a:lnTo>
                  <a:lnTo>
                    <a:pt x="322" y="508"/>
                  </a:lnTo>
                  <a:lnTo>
                    <a:pt x="316" y="515"/>
                  </a:lnTo>
                  <a:lnTo>
                    <a:pt x="310" y="519"/>
                  </a:lnTo>
                  <a:lnTo>
                    <a:pt x="305" y="519"/>
                  </a:lnTo>
                  <a:lnTo>
                    <a:pt x="298" y="516"/>
                  </a:lnTo>
                  <a:lnTo>
                    <a:pt x="292" y="511"/>
                  </a:lnTo>
                  <a:lnTo>
                    <a:pt x="285" y="507"/>
                  </a:lnTo>
                  <a:lnTo>
                    <a:pt x="281" y="506"/>
                  </a:lnTo>
                  <a:lnTo>
                    <a:pt x="273" y="507"/>
                  </a:lnTo>
                  <a:lnTo>
                    <a:pt x="262" y="512"/>
                  </a:lnTo>
                  <a:lnTo>
                    <a:pt x="255" y="518"/>
                  </a:lnTo>
                  <a:lnTo>
                    <a:pt x="251" y="523"/>
                  </a:lnTo>
                  <a:lnTo>
                    <a:pt x="245" y="531"/>
                  </a:lnTo>
                  <a:lnTo>
                    <a:pt x="238" y="538"/>
                  </a:lnTo>
                  <a:lnTo>
                    <a:pt x="231" y="543"/>
                  </a:lnTo>
                  <a:lnTo>
                    <a:pt x="226" y="553"/>
                  </a:lnTo>
                  <a:lnTo>
                    <a:pt x="224" y="565"/>
                  </a:lnTo>
                  <a:lnTo>
                    <a:pt x="223" y="569"/>
                  </a:lnTo>
                  <a:lnTo>
                    <a:pt x="222" y="572"/>
                  </a:lnTo>
                  <a:lnTo>
                    <a:pt x="210" y="580"/>
                  </a:lnTo>
                  <a:lnTo>
                    <a:pt x="193" y="588"/>
                  </a:lnTo>
                  <a:lnTo>
                    <a:pt x="181" y="593"/>
                  </a:lnTo>
                  <a:lnTo>
                    <a:pt x="169" y="600"/>
                  </a:lnTo>
                  <a:lnTo>
                    <a:pt x="164" y="603"/>
                  </a:lnTo>
                  <a:lnTo>
                    <a:pt x="161" y="607"/>
                  </a:lnTo>
                  <a:lnTo>
                    <a:pt x="158" y="609"/>
                  </a:lnTo>
                  <a:lnTo>
                    <a:pt x="156" y="614"/>
                  </a:lnTo>
                  <a:lnTo>
                    <a:pt x="148" y="619"/>
                  </a:lnTo>
                  <a:lnTo>
                    <a:pt x="142" y="620"/>
                  </a:lnTo>
                  <a:lnTo>
                    <a:pt x="134" y="620"/>
                  </a:lnTo>
                  <a:lnTo>
                    <a:pt x="124" y="623"/>
                  </a:lnTo>
                  <a:lnTo>
                    <a:pt x="111" y="627"/>
                  </a:lnTo>
                  <a:lnTo>
                    <a:pt x="93" y="630"/>
                  </a:lnTo>
                  <a:lnTo>
                    <a:pt x="85" y="628"/>
                  </a:lnTo>
                  <a:lnTo>
                    <a:pt x="74" y="630"/>
                  </a:lnTo>
                  <a:lnTo>
                    <a:pt x="63" y="634"/>
                  </a:lnTo>
                  <a:lnTo>
                    <a:pt x="54" y="635"/>
                  </a:lnTo>
                  <a:lnTo>
                    <a:pt x="46" y="631"/>
                  </a:lnTo>
                  <a:lnTo>
                    <a:pt x="36" y="622"/>
                  </a:lnTo>
                  <a:lnTo>
                    <a:pt x="28" y="612"/>
                  </a:lnTo>
                  <a:lnTo>
                    <a:pt x="21" y="605"/>
                  </a:lnTo>
                  <a:lnTo>
                    <a:pt x="16" y="604"/>
                  </a:lnTo>
                  <a:lnTo>
                    <a:pt x="8" y="605"/>
                  </a:lnTo>
                  <a:lnTo>
                    <a:pt x="0" y="609"/>
                  </a:lnTo>
                  <a:lnTo>
                    <a:pt x="8" y="596"/>
                  </a:lnTo>
                  <a:lnTo>
                    <a:pt x="15" y="585"/>
                  </a:lnTo>
                  <a:lnTo>
                    <a:pt x="21" y="577"/>
                  </a:lnTo>
                  <a:lnTo>
                    <a:pt x="25" y="573"/>
                  </a:lnTo>
                  <a:lnTo>
                    <a:pt x="28" y="572"/>
                  </a:lnTo>
                  <a:lnTo>
                    <a:pt x="28" y="570"/>
                  </a:lnTo>
                  <a:lnTo>
                    <a:pt x="27" y="569"/>
                  </a:lnTo>
                  <a:lnTo>
                    <a:pt x="24" y="568"/>
                  </a:lnTo>
                  <a:lnTo>
                    <a:pt x="21" y="568"/>
                  </a:lnTo>
                  <a:lnTo>
                    <a:pt x="17" y="566"/>
                  </a:lnTo>
                  <a:lnTo>
                    <a:pt x="4" y="566"/>
                  </a:lnTo>
                  <a:lnTo>
                    <a:pt x="4" y="562"/>
                  </a:lnTo>
                  <a:lnTo>
                    <a:pt x="5" y="560"/>
                  </a:lnTo>
                  <a:lnTo>
                    <a:pt x="5" y="557"/>
                  </a:lnTo>
                  <a:lnTo>
                    <a:pt x="7" y="554"/>
                  </a:lnTo>
                  <a:lnTo>
                    <a:pt x="7" y="547"/>
                  </a:lnTo>
                  <a:lnTo>
                    <a:pt x="8" y="545"/>
                  </a:lnTo>
                  <a:lnTo>
                    <a:pt x="11" y="542"/>
                  </a:lnTo>
                  <a:lnTo>
                    <a:pt x="13" y="538"/>
                  </a:lnTo>
                  <a:lnTo>
                    <a:pt x="15" y="533"/>
                  </a:lnTo>
                  <a:lnTo>
                    <a:pt x="9" y="522"/>
                  </a:lnTo>
                  <a:lnTo>
                    <a:pt x="9" y="516"/>
                  </a:lnTo>
                  <a:lnTo>
                    <a:pt x="12" y="514"/>
                  </a:lnTo>
                  <a:lnTo>
                    <a:pt x="13" y="514"/>
                  </a:lnTo>
                  <a:lnTo>
                    <a:pt x="15" y="515"/>
                  </a:lnTo>
                  <a:lnTo>
                    <a:pt x="20" y="515"/>
                  </a:lnTo>
                  <a:lnTo>
                    <a:pt x="21" y="514"/>
                  </a:lnTo>
                  <a:lnTo>
                    <a:pt x="25" y="511"/>
                  </a:lnTo>
                  <a:lnTo>
                    <a:pt x="31" y="508"/>
                  </a:lnTo>
                  <a:lnTo>
                    <a:pt x="33" y="508"/>
                  </a:lnTo>
                  <a:lnTo>
                    <a:pt x="36" y="510"/>
                  </a:lnTo>
                  <a:lnTo>
                    <a:pt x="43" y="510"/>
                  </a:lnTo>
                  <a:lnTo>
                    <a:pt x="50" y="506"/>
                  </a:lnTo>
                  <a:lnTo>
                    <a:pt x="58" y="500"/>
                  </a:lnTo>
                  <a:lnTo>
                    <a:pt x="63" y="494"/>
                  </a:lnTo>
                  <a:lnTo>
                    <a:pt x="68" y="490"/>
                  </a:lnTo>
                  <a:lnTo>
                    <a:pt x="75" y="490"/>
                  </a:lnTo>
                  <a:lnTo>
                    <a:pt x="82" y="491"/>
                  </a:lnTo>
                  <a:lnTo>
                    <a:pt x="90" y="492"/>
                  </a:lnTo>
                  <a:lnTo>
                    <a:pt x="93" y="492"/>
                  </a:lnTo>
                  <a:lnTo>
                    <a:pt x="94" y="491"/>
                  </a:lnTo>
                  <a:lnTo>
                    <a:pt x="97" y="486"/>
                  </a:lnTo>
                  <a:lnTo>
                    <a:pt x="97" y="479"/>
                  </a:lnTo>
                  <a:lnTo>
                    <a:pt x="98" y="475"/>
                  </a:lnTo>
                  <a:lnTo>
                    <a:pt x="98" y="472"/>
                  </a:lnTo>
                  <a:lnTo>
                    <a:pt x="101" y="468"/>
                  </a:lnTo>
                  <a:lnTo>
                    <a:pt x="105" y="465"/>
                  </a:lnTo>
                  <a:lnTo>
                    <a:pt x="115" y="457"/>
                  </a:lnTo>
                  <a:lnTo>
                    <a:pt x="118" y="452"/>
                  </a:lnTo>
                  <a:lnTo>
                    <a:pt x="121" y="445"/>
                  </a:lnTo>
                  <a:lnTo>
                    <a:pt x="124" y="437"/>
                  </a:lnTo>
                  <a:lnTo>
                    <a:pt x="125" y="430"/>
                  </a:lnTo>
                  <a:lnTo>
                    <a:pt x="133" y="426"/>
                  </a:lnTo>
                  <a:lnTo>
                    <a:pt x="137" y="425"/>
                  </a:lnTo>
                  <a:lnTo>
                    <a:pt x="140" y="422"/>
                  </a:lnTo>
                  <a:lnTo>
                    <a:pt x="142" y="421"/>
                  </a:lnTo>
                  <a:lnTo>
                    <a:pt x="148" y="417"/>
                  </a:lnTo>
                  <a:lnTo>
                    <a:pt x="154" y="411"/>
                  </a:lnTo>
                  <a:lnTo>
                    <a:pt x="164" y="403"/>
                  </a:lnTo>
                  <a:lnTo>
                    <a:pt x="172" y="397"/>
                  </a:lnTo>
                  <a:lnTo>
                    <a:pt x="177" y="393"/>
                  </a:lnTo>
                  <a:lnTo>
                    <a:pt x="181" y="387"/>
                  </a:lnTo>
                  <a:lnTo>
                    <a:pt x="184" y="378"/>
                  </a:lnTo>
                  <a:lnTo>
                    <a:pt x="185" y="368"/>
                  </a:lnTo>
                  <a:lnTo>
                    <a:pt x="185" y="362"/>
                  </a:lnTo>
                  <a:lnTo>
                    <a:pt x="184" y="358"/>
                  </a:lnTo>
                  <a:lnTo>
                    <a:pt x="179" y="352"/>
                  </a:lnTo>
                  <a:lnTo>
                    <a:pt x="175" y="351"/>
                  </a:lnTo>
                  <a:lnTo>
                    <a:pt x="169" y="345"/>
                  </a:lnTo>
                  <a:lnTo>
                    <a:pt x="167" y="340"/>
                  </a:lnTo>
                  <a:lnTo>
                    <a:pt x="165" y="333"/>
                  </a:lnTo>
                  <a:lnTo>
                    <a:pt x="167" y="325"/>
                  </a:lnTo>
                  <a:lnTo>
                    <a:pt x="169" y="321"/>
                  </a:lnTo>
                  <a:lnTo>
                    <a:pt x="175" y="317"/>
                  </a:lnTo>
                  <a:lnTo>
                    <a:pt x="181" y="310"/>
                  </a:lnTo>
                  <a:lnTo>
                    <a:pt x="187" y="304"/>
                  </a:lnTo>
                  <a:lnTo>
                    <a:pt x="195" y="296"/>
                  </a:lnTo>
                  <a:lnTo>
                    <a:pt x="200" y="286"/>
                  </a:lnTo>
                  <a:lnTo>
                    <a:pt x="204" y="275"/>
                  </a:lnTo>
                  <a:lnTo>
                    <a:pt x="207" y="267"/>
                  </a:lnTo>
                  <a:lnTo>
                    <a:pt x="210" y="262"/>
                  </a:lnTo>
                  <a:lnTo>
                    <a:pt x="223" y="251"/>
                  </a:lnTo>
                  <a:lnTo>
                    <a:pt x="231" y="247"/>
                  </a:lnTo>
                  <a:lnTo>
                    <a:pt x="236" y="246"/>
                  </a:lnTo>
                  <a:lnTo>
                    <a:pt x="239" y="243"/>
                  </a:lnTo>
                  <a:lnTo>
                    <a:pt x="239" y="230"/>
                  </a:lnTo>
                  <a:lnTo>
                    <a:pt x="236" y="223"/>
                  </a:lnTo>
                  <a:lnTo>
                    <a:pt x="235" y="216"/>
                  </a:lnTo>
                  <a:lnTo>
                    <a:pt x="234" y="213"/>
                  </a:lnTo>
                  <a:lnTo>
                    <a:pt x="231" y="211"/>
                  </a:lnTo>
                  <a:lnTo>
                    <a:pt x="227" y="209"/>
                  </a:lnTo>
                  <a:lnTo>
                    <a:pt x="224" y="207"/>
                  </a:lnTo>
                  <a:lnTo>
                    <a:pt x="220" y="207"/>
                  </a:lnTo>
                  <a:lnTo>
                    <a:pt x="215" y="204"/>
                  </a:lnTo>
                  <a:lnTo>
                    <a:pt x="211" y="201"/>
                  </a:lnTo>
                  <a:lnTo>
                    <a:pt x="203" y="200"/>
                  </a:lnTo>
                  <a:lnTo>
                    <a:pt x="193" y="197"/>
                  </a:lnTo>
                  <a:lnTo>
                    <a:pt x="188" y="192"/>
                  </a:lnTo>
                  <a:lnTo>
                    <a:pt x="183" y="182"/>
                  </a:lnTo>
                  <a:lnTo>
                    <a:pt x="177" y="172"/>
                  </a:lnTo>
                  <a:lnTo>
                    <a:pt x="172" y="159"/>
                  </a:lnTo>
                  <a:lnTo>
                    <a:pt x="167" y="150"/>
                  </a:lnTo>
                  <a:lnTo>
                    <a:pt x="165" y="146"/>
                  </a:lnTo>
                  <a:lnTo>
                    <a:pt x="164" y="143"/>
                  </a:lnTo>
                  <a:lnTo>
                    <a:pt x="163" y="142"/>
                  </a:lnTo>
                  <a:lnTo>
                    <a:pt x="158" y="139"/>
                  </a:lnTo>
                  <a:lnTo>
                    <a:pt x="156" y="138"/>
                  </a:lnTo>
                  <a:lnTo>
                    <a:pt x="154" y="137"/>
                  </a:lnTo>
                  <a:lnTo>
                    <a:pt x="153" y="134"/>
                  </a:lnTo>
                  <a:lnTo>
                    <a:pt x="153" y="115"/>
                  </a:lnTo>
                  <a:lnTo>
                    <a:pt x="154" y="112"/>
                  </a:lnTo>
                  <a:lnTo>
                    <a:pt x="157" y="114"/>
                  </a:lnTo>
                  <a:lnTo>
                    <a:pt x="165" y="116"/>
                  </a:lnTo>
                  <a:lnTo>
                    <a:pt x="171" y="116"/>
                  </a:lnTo>
                  <a:lnTo>
                    <a:pt x="172" y="115"/>
                  </a:lnTo>
                  <a:lnTo>
                    <a:pt x="175" y="115"/>
                  </a:lnTo>
                  <a:lnTo>
                    <a:pt x="176" y="114"/>
                  </a:lnTo>
                  <a:lnTo>
                    <a:pt x="193" y="114"/>
                  </a:lnTo>
                  <a:lnTo>
                    <a:pt x="196" y="112"/>
                  </a:lnTo>
                  <a:lnTo>
                    <a:pt x="199" y="107"/>
                  </a:lnTo>
                  <a:lnTo>
                    <a:pt x="200" y="103"/>
                  </a:lnTo>
                  <a:lnTo>
                    <a:pt x="201" y="100"/>
                  </a:lnTo>
                  <a:lnTo>
                    <a:pt x="207" y="97"/>
                  </a:lnTo>
                  <a:lnTo>
                    <a:pt x="211" y="97"/>
                  </a:lnTo>
                  <a:lnTo>
                    <a:pt x="214" y="96"/>
                  </a:lnTo>
                  <a:lnTo>
                    <a:pt x="216" y="96"/>
                  </a:lnTo>
                  <a:lnTo>
                    <a:pt x="216" y="93"/>
                  </a:lnTo>
                  <a:lnTo>
                    <a:pt x="214" y="91"/>
                  </a:lnTo>
                  <a:lnTo>
                    <a:pt x="212" y="88"/>
                  </a:lnTo>
                  <a:lnTo>
                    <a:pt x="211" y="84"/>
                  </a:lnTo>
                  <a:lnTo>
                    <a:pt x="210" y="81"/>
                  </a:lnTo>
                  <a:lnTo>
                    <a:pt x="210" y="79"/>
                  </a:lnTo>
                  <a:lnTo>
                    <a:pt x="211" y="75"/>
                  </a:lnTo>
                  <a:lnTo>
                    <a:pt x="211" y="71"/>
                  </a:lnTo>
                  <a:lnTo>
                    <a:pt x="200" y="71"/>
                  </a:lnTo>
                  <a:lnTo>
                    <a:pt x="199" y="69"/>
                  </a:lnTo>
                  <a:lnTo>
                    <a:pt x="196" y="68"/>
                  </a:lnTo>
                  <a:lnTo>
                    <a:pt x="189" y="61"/>
                  </a:lnTo>
                  <a:lnTo>
                    <a:pt x="188" y="57"/>
                  </a:lnTo>
                  <a:lnTo>
                    <a:pt x="187" y="54"/>
                  </a:lnTo>
                  <a:lnTo>
                    <a:pt x="181" y="49"/>
                  </a:lnTo>
                  <a:lnTo>
                    <a:pt x="180" y="46"/>
                  </a:lnTo>
                  <a:lnTo>
                    <a:pt x="185" y="41"/>
                  </a:lnTo>
                  <a:lnTo>
                    <a:pt x="184" y="38"/>
                  </a:lnTo>
                  <a:lnTo>
                    <a:pt x="181" y="35"/>
                  </a:lnTo>
                  <a:lnTo>
                    <a:pt x="181" y="27"/>
                  </a:lnTo>
                  <a:lnTo>
                    <a:pt x="183" y="25"/>
                  </a:lnTo>
                  <a:lnTo>
                    <a:pt x="183" y="21"/>
                  </a:lnTo>
                  <a:lnTo>
                    <a:pt x="181" y="17"/>
                  </a:lnTo>
                  <a:lnTo>
                    <a:pt x="179" y="11"/>
                  </a:lnTo>
                  <a:lnTo>
                    <a:pt x="180" y="9"/>
                  </a:lnTo>
                  <a:lnTo>
                    <a:pt x="184" y="7"/>
                  </a:lnTo>
                  <a:lnTo>
                    <a:pt x="188" y="4"/>
                  </a:lnTo>
                  <a:lnTo>
                    <a:pt x="192" y="3"/>
                  </a:lnTo>
                  <a:lnTo>
                    <a:pt x="206" y="3"/>
                  </a:lnTo>
                  <a:lnTo>
                    <a:pt x="208" y="4"/>
                  </a:lnTo>
                  <a:lnTo>
                    <a:pt x="219" y="4"/>
                  </a:lnTo>
                  <a:lnTo>
                    <a:pt x="223" y="3"/>
                  </a:lnTo>
                  <a:lnTo>
                    <a:pt x="22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60" name="Freeform 108">
              <a:extLst>
                <a:ext uri="{FF2B5EF4-FFF2-40B4-BE49-F238E27FC236}">
                  <a16:creationId xmlns:a16="http://schemas.microsoft.com/office/drawing/2014/main" id="{C622FD62-236D-4C85-44E9-3DE5DDDDCF6B}"/>
                </a:ext>
              </a:extLst>
            </p:cNvPr>
            <p:cNvSpPr>
              <a:spLocks noEditPoints="1"/>
            </p:cNvSpPr>
            <p:nvPr/>
          </p:nvSpPr>
          <p:spPr bwMode="auto">
            <a:xfrm>
              <a:off x="4586181" y="4080760"/>
              <a:ext cx="1183486" cy="1356559"/>
            </a:xfrm>
            <a:custGeom>
              <a:avLst/>
              <a:gdLst/>
              <a:ahLst/>
              <a:cxnLst>
                <a:cxn ang="0">
                  <a:pos x="264" y="660"/>
                </a:cxn>
                <a:cxn ang="0">
                  <a:pos x="265" y="712"/>
                </a:cxn>
                <a:cxn ang="0">
                  <a:pos x="312" y="728"/>
                </a:cxn>
                <a:cxn ang="0">
                  <a:pos x="349" y="737"/>
                </a:cxn>
                <a:cxn ang="0">
                  <a:pos x="378" y="674"/>
                </a:cxn>
                <a:cxn ang="0">
                  <a:pos x="306" y="651"/>
                </a:cxn>
                <a:cxn ang="0">
                  <a:pos x="300" y="34"/>
                </a:cxn>
                <a:cxn ang="0">
                  <a:pos x="343" y="74"/>
                </a:cxn>
                <a:cxn ang="0">
                  <a:pos x="368" y="104"/>
                </a:cxn>
                <a:cxn ang="0">
                  <a:pos x="388" y="169"/>
                </a:cxn>
                <a:cxn ang="0">
                  <a:pos x="398" y="224"/>
                </a:cxn>
                <a:cxn ang="0">
                  <a:pos x="397" y="275"/>
                </a:cxn>
                <a:cxn ang="0">
                  <a:pos x="419" y="305"/>
                </a:cxn>
                <a:cxn ang="0">
                  <a:pos x="448" y="280"/>
                </a:cxn>
                <a:cxn ang="0">
                  <a:pos x="494" y="264"/>
                </a:cxn>
                <a:cxn ang="0">
                  <a:pos x="507" y="271"/>
                </a:cxn>
                <a:cxn ang="0">
                  <a:pos x="529" y="227"/>
                </a:cxn>
                <a:cxn ang="0">
                  <a:pos x="553" y="169"/>
                </a:cxn>
                <a:cxn ang="0">
                  <a:pos x="616" y="169"/>
                </a:cxn>
                <a:cxn ang="0">
                  <a:pos x="662" y="182"/>
                </a:cxn>
                <a:cxn ang="0">
                  <a:pos x="693" y="216"/>
                </a:cxn>
                <a:cxn ang="0">
                  <a:pos x="718" y="249"/>
                </a:cxn>
                <a:cxn ang="0">
                  <a:pos x="673" y="270"/>
                </a:cxn>
                <a:cxn ang="0">
                  <a:pos x="686" y="317"/>
                </a:cxn>
                <a:cxn ang="0">
                  <a:pos x="706" y="345"/>
                </a:cxn>
                <a:cxn ang="0">
                  <a:pos x="662" y="364"/>
                </a:cxn>
                <a:cxn ang="0">
                  <a:pos x="644" y="345"/>
                </a:cxn>
                <a:cxn ang="0">
                  <a:pos x="616" y="390"/>
                </a:cxn>
                <a:cxn ang="0">
                  <a:pos x="577" y="406"/>
                </a:cxn>
                <a:cxn ang="0">
                  <a:pos x="533" y="408"/>
                </a:cxn>
                <a:cxn ang="0">
                  <a:pos x="487" y="426"/>
                </a:cxn>
                <a:cxn ang="0">
                  <a:pos x="429" y="458"/>
                </a:cxn>
                <a:cxn ang="0">
                  <a:pos x="440" y="520"/>
                </a:cxn>
                <a:cxn ang="0">
                  <a:pos x="439" y="635"/>
                </a:cxn>
                <a:cxn ang="0">
                  <a:pos x="416" y="697"/>
                </a:cxn>
                <a:cxn ang="0">
                  <a:pos x="347" y="780"/>
                </a:cxn>
                <a:cxn ang="0">
                  <a:pos x="351" y="811"/>
                </a:cxn>
                <a:cxn ang="0">
                  <a:pos x="310" y="806"/>
                </a:cxn>
                <a:cxn ang="0">
                  <a:pos x="272" y="778"/>
                </a:cxn>
                <a:cxn ang="0">
                  <a:pos x="213" y="749"/>
                </a:cxn>
                <a:cxn ang="0">
                  <a:pos x="158" y="722"/>
                </a:cxn>
                <a:cxn ang="0">
                  <a:pos x="112" y="733"/>
                </a:cxn>
                <a:cxn ang="0">
                  <a:pos x="45" y="709"/>
                </a:cxn>
                <a:cxn ang="0">
                  <a:pos x="2" y="674"/>
                </a:cxn>
                <a:cxn ang="0">
                  <a:pos x="29" y="655"/>
                </a:cxn>
                <a:cxn ang="0">
                  <a:pos x="30" y="593"/>
                </a:cxn>
                <a:cxn ang="0">
                  <a:pos x="54" y="549"/>
                </a:cxn>
                <a:cxn ang="0">
                  <a:pos x="58" y="518"/>
                </a:cxn>
                <a:cxn ang="0">
                  <a:pos x="48" y="487"/>
                </a:cxn>
                <a:cxn ang="0">
                  <a:pos x="107" y="433"/>
                </a:cxn>
                <a:cxn ang="0">
                  <a:pos x="135" y="450"/>
                </a:cxn>
                <a:cxn ang="0">
                  <a:pos x="148" y="448"/>
                </a:cxn>
                <a:cxn ang="0">
                  <a:pos x="173" y="402"/>
                </a:cxn>
                <a:cxn ang="0">
                  <a:pos x="191" y="353"/>
                </a:cxn>
                <a:cxn ang="0">
                  <a:pos x="217" y="348"/>
                </a:cxn>
                <a:cxn ang="0">
                  <a:pos x="251" y="363"/>
                </a:cxn>
                <a:cxn ang="0">
                  <a:pos x="275" y="341"/>
                </a:cxn>
                <a:cxn ang="0">
                  <a:pos x="260" y="305"/>
                </a:cxn>
                <a:cxn ang="0">
                  <a:pos x="269" y="263"/>
                </a:cxn>
                <a:cxn ang="0">
                  <a:pos x="240" y="216"/>
                </a:cxn>
                <a:cxn ang="0">
                  <a:pos x="269" y="154"/>
                </a:cxn>
                <a:cxn ang="0">
                  <a:pos x="256" y="95"/>
                </a:cxn>
                <a:cxn ang="0">
                  <a:pos x="271" y="30"/>
                </a:cxn>
              </a:cxnLst>
              <a:rect l="0" t="0" r="r" b="b"/>
              <a:pathLst>
                <a:path w="718" h="823">
                  <a:moveTo>
                    <a:pt x="302" y="651"/>
                  </a:moveTo>
                  <a:lnTo>
                    <a:pt x="296" y="656"/>
                  </a:lnTo>
                  <a:lnTo>
                    <a:pt x="291" y="663"/>
                  </a:lnTo>
                  <a:lnTo>
                    <a:pt x="285" y="671"/>
                  </a:lnTo>
                  <a:lnTo>
                    <a:pt x="281" y="675"/>
                  </a:lnTo>
                  <a:lnTo>
                    <a:pt x="279" y="675"/>
                  </a:lnTo>
                  <a:lnTo>
                    <a:pt x="276" y="674"/>
                  </a:lnTo>
                  <a:lnTo>
                    <a:pt x="271" y="668"/>
                  </a:lnTo>
                  <a:lnTo>
                    <a:pt x="268" y="664"/>
                  </a:lnTo>
                  <a:lnTo>
                    <a:pt x="267" y="662"/>
                  </a:lnTo>
                  <a:lnTo>
                    <a:pt x="264" y="660"/>
                  </a:lnTo>
                  <a:lnTo>
                    <a:pt x="256" y="660"/>
                  </a:lnTo>
                  <a:lnTo>
                    <a:pt x="253" y="662"/>
                  </a:lnTo>
                  <a:lnTo>
                    <a:pt x="251" y="664"/>
                  </a:lnTo>
                  <a:lnTo>
                    <a:pt x="249" y="667"/>
                  </a:lnTo>
                  <a:lnTo>
                    <a:pt x="249" y="673"/>
                  </a:lnTo>
                  <a:lnTo>
                    <a:pt x="252" y="678"/>
                  </a:lnTo>
                  <a:lnTo>
                    <a:pt x="257" y="683"/>
                  </a:lnTo>
                  <a:lnTo>
                    <a:pt x="259" y="687"/>
                  </a:lnTo>
                  <a:lnTo>
                    <a:pt x="261" y="697"/>
                  </a:lnTo>
                  <a:lnTo>
                    <a:pt x="261" y="705"/>
                  </a:lnTo>
                  <a:lnTo>
                    <a:pt x="265" y="712"/>
                  </a:lnTo>
                  <a:lnTo>
                    <a:pt x="268" y="714"/>
                  </a:lnTo>
                  <a:lnTo>
                    <a:pt x="269" y="714"/>
                  </a:lnTo>
                  <a:lnTo>
                    <a:pt x="272" y="713"/>
                  </a:lnTo>
                  <a:lnTo>
                    <a:pt x="283" y="702"/>
                  </a:lnTo>
                  <a:lnTo>
                    <a:pt x="285" y="701"/>
                  </a:lnTo>
                  <a:lnTo>
                    <a:pt x="291" y="702"/>
                  </a:lnTo>
                  <a:lnTo>
                    <a:pt x="296" y="710"/>
                  </a:lnTo>
                  <a:lnTo>
                    <a:pt x="302" y="720"/>
                  </a:lnTo>
                  <a:lnTo>
                    <a:pt x="307" y="726"/>
                  </a:lnTo>
                  <a:lnTo>
                    <a:pt x="310" y="728"/>
                  </a:lnTo>
                  <a:lnTo>
                    <a:pt x="312" y="728"/>
                  </a:lnTo>
                  <a:lnTo>
                    <a:pt x="314" y="725"/>
                  </a:lnTo>
                  <a:lnTo>
                    <a:pt x="316" y="722"/>
                  </a:lnTo>
                  <a:lnTo>
                    <a:pt x="318" y="720"/>
                  </a:lnTo>
                  <a:lnTo>
                    <a:pt x="320" y="717"/>
                  </a:lnTo>
                  <a:lnTo>
                    <a:pt x="322" y="714"/>
                  </a:lnTo>
                  <a:lnTo>
                    <a:pt x="324" y="712"/>
                  </a:lnTo>
                  <a:lnTo>
                    <a:pt x="326" y="712"/>
                  </a:lnTo>
                  <a:lnTo>
                    <a:pt x="331" y="716"/>
                  </a:lnTo>
                  <a:lnTo>
                    <a:pt x="338" y="724"/>
                  </a:lnTo>
                  <a:lnTo>
                    <a:pt x="343" y="732"/>
                  </a:lnTo>
                  <a:lnTo>
                    <a:pt x="349" y="737"/>
                  </a:lnTo>
                  <a:lnTo>
                    <a:pt x="355" y="739"/>
                  </a:lnTo>
                  <a:lnTo>
                    <a:pt x="361" y="736"/>
                  </a:lnTo>
                  <a:lnTo>
                    <a:pt x="366" y="729"/>
                  </a:lnTo>
                  <a:lnTo>
                    <a:pt x="370" y="722"/>
                  </a:lnTo>
                  <a:lnTo>
                    <a:pt x="373" y="718"/>
                  </a:lnTo>
                  <a:lnTo>
                    <a:pt x="376" y="713"/>
                  </a:lnTo>
                  <a:lnTo>
                    <a:pt x="378" y="704"/>
                  </a:lnTo>
                  <a:lnTo>
                    <a:pt x="380" y="693"/>
                  </a:lnTo>
                  <a:lnTo>
                    <a:pt x="381" y="683"/>
                  </a:lnTo>
                  <a:lnTo>
                    <a:pt x="381" y="678"/>
                  </a:lnTo>
                  <a:lnTo>
                    <a:pt x="378" y="674"/>
                  </a:lnTo>
                  <a:lnTo>
                    <a:pt x="376" y="668"/>
                  </a:lnTo>
                  <a:lnTo>
                    <a:pt x="373" y="666"/>
                  </a:lnTo>
                  <a:lnTo>
                    <a:pt x="370" y="664"/>
                  </a:lnTo>
                  <a:lnTo>
                    <a:pt x="362" y="666"/>
                  </a:lnTo>
                  <a:lnTo>
                    <a:pt x="343" y="677"/>
                  </a:lnTo>
                  <a:lnTo>
                    <a:pt x="334" y="681"/>
                  </a:lnTo>
                  <a:lnTo>
                    <a:pt x="329" y="678"/>
                  </a:lnTo>
                  <a:lnTo>
                    <a:pt x="322" y="673"/>
                  </a:lnTo>
                  <a:lnTo>
                    <a:pt x="316" y="663"/>
                  </a:lnTo>
                  <a:lnTo>
                    <a:pt x="310" y="656"/>
                  </a:lnTo>
                  <a:lnTo>
                    <a:pt x="306" y="651"/>
                  </a:lnTo>
                  <a:lnTo>
                    <a:pt x="302" y="651"/>
                  </a:lnTo>
                  <a:close/>
                  <a:moveTo>
                    <a:pt x="290" y="0"/>
                  </a:moveTo>
                  <a:lnTo>
                    <a:pt x="292" y="0"/>
                  </a:lnTo>
                  <a:lnTo>
                    <a:pt x="295" y="2"/>
                  </a:lnTo>
                  <a:lnTo>
                    <a:pt x="300" y="7"/>
                  </a:lnTo>
                  <a:lnTo>
                    <a:pt x="304" y="14"/>
                  </a:lnTo>
                  <a:lnTo>
                    <a:pt x="308" y="22"/>
                  </a:lnTo>
                  <a:lnTo>
                    <a:pt x="307" y="23"/>
                  </a:lnTo>
                  <a:lnTo>
                    <a:pt x="304" y="24"/>
                  </a:lnTo>
                  <a:lnTo>
                    <a:pt x="300" y="28"/>
                  </a:lnTo>
                  <a:lnTo>
                    <a:pt x="300" y="34"/>
                  </a:lnTo>
                  <a:lnTo>
                    <a:pt x="299" y="37"/>
                  </a:lnTo>
                  <a:lnTo>
                    <a:pt x="299" y="43"/>
                  </a:lnTo>
                  <a:lnTo>
                    <a:pt x="302" y="43"/>
                  </a:lnTo>
                  <a:lnTo>
                    <a:pt x="307" y="41"/>
                  </a:lnTo>
                  <a:lnTo>
                    <a:pt x="314" y="39"/>
                  </a:lnTo>
                  <a:lnTo>
                    <a:pt x="320" y="39"/>
                  </a:lnTo>
                  <a:lnTo>
                    <a:pt x="326" y="41"/>
                  </a:lnTo>
                  <a:lnTo>
                    <a:pt x="330" y="47"/>
                  </a:lnTo>
                  <a:lnTo>
                    <a:pt x="335" y="58"/>
                  </a:lnTo>
                  <a:lnTo>
                    <a:pt x="339" y="68"/>
                  </a:lnTo>
                  <a:lnTo>
                    <a:pt x="343" y="74"/>
                  </a:lnTo>
                  <a:lnTo>
                    <a:pt x="349" y="80"/>
                  </a:lnTo>
                  <a:lnTo>
                    <a:pt x="349" y="82"/>
                  </a:lnTo>
                  <a:lnTo>
                    <a:pt x="346" y="88"/>
                  </a:lnTo>
                  <a:lnTo>
                    <a:pt x="346" y="92"/>
                  </a:lnTo>
                  <a:lnTo>
                    <a:pt x="345" y="95"/>
                  </a:lnTo>
                  <a:lnTo>
                    <a:pt x="346" y="97"/>
                  </a:lnTo>
                  <a:lnTo>
                    <a:pt x="347" y="99"/>
                  </a:lnTo>
                  <a:lnTo>
                    <a:pt x="350" y="100"/>
                  </a:lnTo>
                  <a:lnTo>
                    <a:pt x="354" y="101"/>
                  </a:lnTo>
                  <a:lnTo>
                    <a:pt x="359" y="101"/>
                  </a:lnTo>
                  <a:lnTo>
                    <a:pt x="368" y="104"/>
                  </a:lnTo>
                  <a:lnTo>
                    <a:pt x="369" y="105"/>
                  </a:lnTo>
                  <a:lnTo>
                    <a:pt x="370" y="115"/>
                  </a:lnTo>
                  <a:lnTo>
                    <a:pt x="368" y="127"/>
                  </a:lnTo>
                  <a:lnTo>
                    <a:pt x="368" y="135"/>
                  </a:lnTo>
                  <a:lnTo>
                    <a:pt x="372" y="143"/>
                  </a:lnTo>
                  <a:lnTo>
                    <a:pt x="377" y="150"/>
                  </a:lnTo>
                  <a:lnTo>
                    <a:pt x="380" y="155"/>
                  </a:lnTo>
                  <a:lnTo>
                    <a:pt x="380" y="162"/>
                  </a:lnTo>
                  <a:lnTo>
                    <a:pt x="381" y="163"/>
                  </a:lnTo>
                  <a:lnTo>
                    <a:pt x="382" y="166"/>
                  </a:lnTo>
                  <a:lnTo>
                    <a:pt x="388" y="169"/>
                  </a:lnTo>
                  <a:lnTo>
                    <a:pt x="394" y="169"/>
                  </a:lnTo>
                  <a:lnTo>
                    <a:pt x="398" y="170"/>
                  </a:lnTo>
                  <a:lnTo>
                    <a:pt x="401" y="170"/>
                  </a:lnTo>
                  <a:lnTo>
                    <a:pt x="404" y="171"/>
                  </a:lnTo>
                  <a:lnTo>
                    <a:pt x="405" y="173"/>
                  </a:lnTo>
                  <a:lnTo>
                    <a:pt x="405" y="175"/>
                  </a:lnTo>
                  <a:lnTo>
                    <a:pt x="404" y="183"/>
                  </a:lnTo>
                  <a:lnTo>
                    <a:pt x="402" y="194"/>
                  </a:lnTo>
                  <a:lnTo>
                    <a:pt x="401" y="206"/>
                  </a:lnTo>
                  <a:lnTo>
                    <a:pt x="400" y="217"/>
                  </a:lnTo>
                  <a:lnTo>
                    <a:pt x="398" y="224"/>
                  </a:lnTo>
                  <a:lnTo>
                    <a:pt x="398" y="232"/>
                  </a:lnTo>
                  <a:lnTo>
                    <a:pt x="401" y="241"/>
                  </a:lnTo>
                  <a:lnTo>
                    <a:pt x="401" y="251"/>
                  </a:lnTo>
                  <a:lnTo>
                    <a:pt x="400" y="253"/>
                  </a:lnTo>
                  <a:lnTo>
                    <a:pt x="398" y="258"/>
                  </a:lnTo>
                  <a:lnTo>
                    <a:pt x="397" y="260"/>
                  </a:lnTo>
                  <a:lnTo>
                    <a:pt x="397" y="266"/>
                  </a:lnTo>
                  <a:lnTo>
                    <a:pt x="398" y="268"/>
                  </a:lnTo>
                  <a:lnTo>
                    <a:pt x="400" y="270"/>
                  </a:lnTo>
                  <a:lnTo>
                    <a:pt x="400" y="272"/>
                  </a:lnTo>
                  <a:lnTo>
                    <a:pt x="397" y="275"/>
                  </a:lnTo>
                  <a:lnTo>
                    <a:pt x="397" y="278"/>
                  </a:lnTo>
                  <a:lnTo>
                    <a:pt x="396" y="282"/>
                  </a:lnTo>
                  <a:lnTo>
                    <a:pt x="396" y="287"/>
                  </a:lnTo>
                  <a:lnTo>
                    <a:pt x="397" y="290"/>
                  </a:lnTo>
                  <a:lnTo>
                    <a:pt x="400" y="291"/>
                  </a:lnTo>
                  <a:lnTo>
                    <a:pt x="405" y="291"/>
                  </a:lnTo>
                  <a:lnTo>
                    <a:pt x="406" y="293"/>
                  </a:lnTo>
                  <a:lnTo>
                    <a:pt x="409" y="294"/>
                  </a:lnTo>
                  <a:lnTo>
                    <a:pt x="412" y="297"/>
                  </a:lnTo>
                  <a:lnTo>
                    <a:pt x="413" y="299"/>
                  </a:lnTo>
                  <a:lnTo>
                    <a:pt x="419" y="305"/>
                  </a:lnTo>
                  <a:lnTo>
                    <a:pt x="421" y="306"/>
                  </a:lnTo>
                  <a:lnTo>
                    <a:pt x="424" y="306"/>
                  </a:lnTo>
                  <a:lnTo>
                    <a:pt x="428" y="305"/>
                  </a:lnTo>
                  <a:lnTo>
                    <a:pt x="432" y="302"/>
                  </a:lnTo>
                  <a:lnTo>
                    <a:pt x="435" y="301"/>
                  </a:lnTo>
                  <a:lnTo>
                    <a:pt x="436" y="298"/>
                  </a:lnTo>
                  <a:lnTo>
                    <a:pt x="437" y="297"/>
                  </a:lnTo>
                  <a:lnTo>
                    <a:pt x="437" y="294"/>
                  </a:lnTo>
                  <a:lnTo>
                    <a:pt x="439" y="293"/>
                  </a:lnTo>
                  <a:lnTo>
                    <a:pt x="441" y="287"/>
                  </a:lnTo>
                  <a:lnTo>
                    <a:pt x="448" y="280"/>
                  </a:lnTo>
                  <a:lnTo>
                    <a:pt x="456" y="278"/>
                  </a:lnTo>
                  <a:lnTo>
                    <a:pt x="463" y="275"/>
                  </a:lnTo>
                  <a:lnTo>
                    <a:pt x="475" y="271"/>
                  </a:lnTo>
                  <a:lnTo>
                    <a:pt x="480" y="266"/>
                  </a:lnTo>
                  <a:lnTo>
                    <a:pt x="480" y="263"/>
                  </a:lnTo>
                  <a:lnTo>
                    <a:pt x="482" y="260"/>
                  </a:lnTo>
                  <a:lnTo>
                    <a:pt x="482" y="258"/>
                  </a:lnTo>
                  <a:lnTo>
                    <a:pt x="483" y="256"/>
                  </a:lnTo>
                  <a:lnTo>
                    <a:pt x="484" y="256"/>
                  </a:lnTo>
                  <a:lnTo>
                    <a:pt x="491" y="263"/>
                  </a:lnTo>
                  <a:lnTo>
                    <a:pt x="494" y="264"/>
                  </a:lnTo>
                  <a:lnTo>
                    <a:pt x="495" y="264"/>
                  </a:lnTo>
                  <a:lnTo>
                    <a:pt x="498" y="270"/>
                  </a:lnTo>
                  <a:lnTo>
                    <a:pt x="498" y="274"/>
                  </a:lnTo>
                  <a:lnTo>
                    <a:pt x="499" y="276"/>
                  </a:lnTo>
                  <a:lnTo>
                    <a:pt x="499" y="283"/>
                  </a:lnTo>
                  <a:lnTo>
                    <a:pt x="501" y="284"/>
                  </a:lnTo>
                  <a:lnTo>
                    <a:pt x="502" y="284"/>
                  </a:lnTo>
                  <a:lnTo>
                    <a:pt x="503" y="283"/>
                  </a:lnTo>
                  <a:lnTo>
                    <a:pt x="506" y="278"/>
                  </a:lnTo>
                  <a:lnTo>
                    <a:pt x="506" y="275"/>
                  </a:lnTo>
                  <a:lnTo>
                    <a:pt x="507" y="271"/>
                  </a:lnTo>
                  <a:lnTo>
                    <a:pt x="507" y="270"/>
                  </a:lnTo>
                  <a:lnTo>
                    <a:pt x="509" y="268"/>
                  </a:lnTo>
                  <a:lnTo>
                    <a:pt x="510" y="268"/>
                  </a:lnTo>
                  <a:lnTo>
                    <a:pt x="515" y="266"/>
                  </a:lnTo>
                  <a:lnTo>
                    <a:pt x="519" y="264"/>
                  </a:lnTo>
                  <a:lnTo>
                    <a:pt x="525" y="262"/>
                  </a:lnTo>
                  <a:lnTo>
                    <a:pt x="526" y="259"/>
                  </a:lnTo>
                  <a:lnTo>
                    <a:pt x="526" y="256"/>
                  </a:lnTo>
                  <a:lnTo>
                    <a:pt x="522" y="240"/>
                  </a:lnTo>
                  <a:lnTo>
                    <a:pt x="523" y="235"/>
                  </a:lnTo>
                  <a:lnTo>
                    <a:pt x="529" y="227"/>
                  </a:lnTo>
                  <a:lnTo>
                    <a:pt x="536" y="218"/>
                  </a:lnTo>
                  <a:lnTo>
                    <a:pt x="538" y="212"/>
                  </a:lnTo>
                  <a:lnTo>
                    <a:pt x="538" y="208"/>
                  </a:lnTo>
                  <a:lnTo>
                    <a:pt x="541" y="202"/>
                  </a:lnTo>
                  <a:lnTo>
                    <a:pt x="542" y="201"/>
                  </a:lnTo>
                  <a:lnTo>
                    <a:pt x="542" y="198"/>
                  </a:lnTo>
                  <a:lnTo>
                    <a:pt x="545" y="190"/>
                  </a:lnTo>
                  <a:lnTo>
                    <a:pt x="548" y="186"/>
                  </a:lnTo>
                  <a:lnTo>
                    <a:pt x="549" y="182"/>
                  </a:lnTo>
                  <a:lnTo>
                    <a:pt x="550" y="177"/>
                  </a:lnTo>
                  <a:lnTo>
                    <a:pt x="553" y="169"/>
                  </a:lnTo>
                  <a:lnTo>
                    <a:pt x="556" y="162"/>
                  </a:lnTo>
                  <a:lnTo>
                    <a:pt x="561" y="158"/>
                  </a:lnTo>
                  <a:lnTo>
                    <a:pt x="575" y="159"/>
                  </a:lnTo>
                  <a:lnTo>
                    <a:pt x="585" y="161"/>
                  </a:lnTo>
                  <a:lnTo>
                    <a:pt x="591" y="158"/>
                  </a:lnTo>
                  <a:lnTo>
                    <a:pt x="597" y="158"/>
                  </a:lnTo>
                  <a:lnTo>
                    <a:pt x="600" y="161"/>
                  </a:lnTo>
                  <a:lnTo>
                    <a:pt x="608" y="165"/>
                  </a:lnTo>
                  <a:lnTo>
                    <a:pt x="612" y="166"/>
                  </a:lnTo>
                  <a:lnTo>
                    <a:pt x="615" y="167"/>
                  </a:lnTo>
                  <a:lnTo>
                    <a:pt x="616" y="169"/>
                  </a:lnTo>
                  <a:lnTo>
                    <a:pt x="618" y="171"/>
                  </a:lnTo>
                  <a:lnTo>
                    <a:pt x="620" y="178"/>
                  </a:lnTo>
                  <a:lnTo>
                    <a:pt x="628" y="192"/>
                  </a:lnTo>
                  <a:lnTo>
                    <a:pt x="630" y="196"/>
                  </a:lnTo>
                  <a:lnTo>
                    <a:pt x="631" y="197"/>
                  </a:lnTo>
                  <a:lnTo>
                    <a:pt x="635" y="197"/>
                  </a:lnTo>
                  <a:lnTo>
                    <a:pt x="639" y="196"/>
                  </a:lnTo>
                  <a:lnTo>
                    <a:pt x="642" y="194"/>
                  </a:lnTo>
                  <a:lnTo>
                    <a:pt x="646" y="193"/>
                  </a:lnTo>
                  <a:lnTo>
                    <a:pt x="654" y="185"/>
                  </a:lnTo>
                  <a:lnTo>
                    <a:pt x="662" y="182"/>
                  </a:lnTo>
                  <a:lnTo>
                    <a:pt x="665" y="182"/>
                  </a:lnTo>
                  <a:lnTo>
                    <a:pt x="673" y="185"/>
                  </a:lnTo>
                  <a:lnTo>
                    <a:pt x="677" y="187"/>
                  </a:lnTo>
                  <a:lnTo>
                    <a:pt x="679" y="190"/>
                  </a:lnTo>
                  <a:lnTo>
                    <a:pt x="681" y="194"/>
                  </a:lnTo>
                  <a:lnTo>
                    <a:pt x="682" y="200"/>
                  </a:lnTo>
                  <a:lnTo>
                    <a:pt x="683" y="202"/>
                  </a:lnTo>
                  <a:lnTo>
                    <a:pt x="687" y="205"/>
                  </a:lnTo>
                  <a:lnTo>
                    <a:pt x="690" y="206"/>
                  </a:lnTo>
                  <a:lnTo>
                    <a:pt x="691" y="209"/>
                  </a:lnTo>
                  <a:lnTo>
                    <a:pt x="693" y="216"/>
                  </a:lnTo>
                  <a:lnTo>
                    <a:pt x="694" y="224"/>
                  </a:lnTo>
                  <a:lnTo>
                    <a:pt x="697" y="229"/>
                  </a:lnTo>
                  <a:lnTo>
                    <a:pt x="702" y="232"/>
                  </a:lnTo>
                  <a:lnTo>
                    <a:pt x="708" y="233"/>
                  </a:lnTo>
                  <a:lnTo>
                    <a:pt x="712" y="235"/>
                  </a:lnTo>
                  <a:lnTo>
                    <a:pt x="713" y="237"/>
                  </a:lnTo>
                  <a:lnTo>
                    <a:pt x="716" y="240"/>
                  </a:lnTo>
                  <a:lnTo>
                    <a:pt x="716" y="243"/>
                  </a:lnTo>
                  <a:lnTo>
                    <a:pt x="717" y="244"/>
                  </a:lnTo>
                  <a:lnTo>
                    <a:pt x="717" y="247"/>
                  </a:lnTo>
                  <a:lnTo>
                    <a:pt x="718" y="249"/>
                  </a:lnTo>
                  <a:lnTo>
                    <a:pt x="713" y="252"/>
                  </a:lnTo>
                  <a:lnTo>
                    <a:pt x="709" y="253"/>
                  </a:lnTo>
                  <a:lnTo>
                    <a:pt x="698" y="253"/>
                  </a:lnTo>
                  <a:lnTo>
                    <a:pt x="696" y="252"/>
                  </a:lnTo>
                  <a:lnTo>
                    <a:pt x="682" y="252"/>
                  </a:lnTo>
                  <a:lnTo>
                    <a:pt x="678" y="253"/>
                  </a:lnTo>
                  <a:lnTo>
                    <a:pt x="674" y="256"/>
                  </a:lnTo>
                  <a:lnTo>
                    <a:pt x="670" y="258"/>
                  </a:lnTo>
                  <a:lnTo>
                    <a:pt x="669" y="260"/>
                  </a:lnTo>
                  <a:lnTo>
                    <a:pt x="671" y="266"/>
                  </a:lnTo>
                  <a:lnTo>
                    <a:pt x="673" y="270"/>
                  </a:lnTo>
                  <a:lnTo>
                    <a:pt x="673" y="274"/>
                  </a:lnTo>
                  <a:lnTo>
                    <a:pt x="671" y="276"/>
                  </a:lnTo>
                  <a:lnTo>
                    <a:pt x="671" y="284"/>
                  </a:lnTo>
                  <a:lnTo>
                    <a:pt x="674" y="287"/>
                  </a:lnTo>
                  <a:lnTo>
                    <a:pt x="675" y="290"/>
                  </a:lnTo>
                  <a:lnTo>
                    <a:pt x="670" y="295"/>
                  </a:lnTo>
                  <a:lnTo>
                    <a:pt x="671" y="298"/>
                  </a:lnTo>
                  <a:lnTo>
                    <a:pt x="677" y="303"/>
                  </a:lnTo>
                  <a:lnTo>
                    <a:pt x="678" y="306"/>
                  </a:lnTo>
                  <a:lnTo>
                    <a:pt x="679" y="310"/>
                  </a:lnTo>
                  <a:lnTo>
                    <a:pt x="686" y="317"/>
                  </a:lnTo>
                  <a:lnTo>
                    <a:pt x="689" y="318"/>
                  </a:lnTo>
                  <a:lnTo>
                    <a:pt x="690" y="320"/>
                  </a:lnTo>
                  <a:lnTo>
                    <a:pt x="701" y="320"/>
                  </a:lnTo>
                  <a:lnTo>
                    <a:pt x="701" y="324"/>
                  </a:lnTo>
                  <a:lnTo>
                    <a:pt x="700" y="328"/>
                  </a:lnTo>
                  <a:lnTo>
                    <a:pt x="700" y="330"/>
                  </a:lnTo>
                  <a:lnTo>
                    <a:pt x="701" y="333"/>
                  </a:lnTo>
                  <a:lnTo>
                    <a:pt x="702" y="337"/>
                  </a:lnTo>
                  <a:lnTo>
                    <a:pt x="704" y="340"/>
                  </a:lnTo>
                  <a:lnTo>
                    <a:pt x="706" y="342"/>
                  </a:lnTo>
                  <a:lnTo>
                    <a:pt x="706" y="345"/>
                  </a:lnTo>
                  <a:lnTo>
                    <a:pt x="704" y="345"/>
                  </a:lnTo>
                  <a:lnTo>
                    <a:pt x="701" y="346"/>
                  </a:lnTo>
                  <a:lnTo>
                    <a:pt x="697" y="346"/>
                  </a:lnTo>
                  <a:lnTo>
                    <a:pt x="691" y="349"/>
                  </a:lnTo>
                  <a:lnTo>
                    <a:pt x="690" y="352"/>
                  </a:lnTo>
                  <a:lnTo>
                    <a:pt x="689" y="356"/>
                  </a:lnTo>
                  <a:lnTo>
                    <a:pt x="686" y="361"/>
                  </a:lnTo>
                  <a:lnTo>
                    <a:pt x="683" y="363"/>
                  </a:lnTo>
                  <a:lnTo>
                    <a:pt x="666" y="363"/>
                  </a:lnTo>
                  <a:lnTo>
                    <a:pt x="665" y="364"/>
                  </a:lnTo>
                  <a:lnTo>
                    <a:pt x="662" y="364"/>
                  </a:lnTo>
                  <a:lnTo>
                    <a:pt x="661" y="365"/>
                  </a:lnTo>
                  <a:lnTo>
                    <a:pt x="655" y="365"/>
                  </a:lnTo>
                  <a:lnTo>
                    <a:pt x="647" y="363"/>
                  </a:lnTo>
                  <a:lnTo>
                    <a:pt x="644" y="361"/>
                  </a:lnTo>
                  <a:lnTo>
                    <a:pt x="647" y="359"/>
                  </a:lnTo>
                  <a:lnTo>
                    <a:pt x="648" y="356"/>
                  </a:lnTo>
                  <a:lnTo>
                    <a:pt x="651" y="353"/>
                  </a:lnTo>
                  <a:lnTo>
                    <a:pt x="653" y="351"/>
                  </a:lnTo>
                  <a:lnTo>
                    <a:pt x="653" y="346"/>
                  </a:lnTo>
                  <a:lnTo>
                    <a:pt x="651" y="345"/>
                  </a:lnTo>
                  <a:lnTo>
                    <a:pt x="644" y="345"/>
                  </a:lnTo>
                  <a:lnTo>
                    <a:pt x="642" y="346"/>
                  </a:lnTo>
                  <a:lnTo>
                    <a:pt x="639" y="349"/>
                  </a:lnTo>
                  <a:lnTo>
                    <a:pt x="636" y="355"/>
                  </a:lnTo>
                  <a:lnTo>
                    <a:pt x="634" y="357"/>
                  </a:lnTo>
                  <a:lnTo>
                    <a:pt x="630" y="360"/>
                  </a:lnTo>
                  <a:lnTo>
                    <a:pt x="626" y="361"/>
                  </a:lnTo>
                  <a:lnTo>
                    <a:pt x="622" y="364"/>
                  </a:lnTo>
                  <a:lnTo>
                    <a:pt x="619" y="369"/>
                  </a:lnTo>
                  <a:lnTo>
                    <a:pt x="618" y="377"/>
                  </a:lnTo>
                  <a:lnTo>
                    <a:pt x="618" y="386"/>
                  </a:lnTo>
                  <a:lnTo>
                    <a:pt x="616" y="390"/>
                  </a:lnTo>
                  <a:lnTo>
                    <a:pt x="615" y="392"/>
                  </a:lnTo>
                  <a:lnTo>
                    <a:pt x="603" y="396"/>
                  </a:lnTo>
                  <a:lnTo>
                    <a:pt x="600" y="398"/>
                  </a:lnTo>
                  <a:lnTo>
                    <a:pt x="597" y="398"/>
                  </a:lnTo>
                  <a:lnTo>
                    <a:pt x="597" y="408"/>
                  </a:lnTo>
                  <a:lnTo>
                    <a:pt x="596" y="408"/>
                  </a:lnTo>
                  <a:lnTo>
                    <a:pt x="593" y="407"/>
                  </a:lnTo>
                  <a:lnTo>
                    <a:pt x="591" y="407"/>
                  </a:lnTo>
                  <a:lnTo>
                    <a:pt x="585" y="404"/>
                  </a:lnTo>
                  <a:lnTo>
                    <a:pt x="580" y="404"/>
                  </a:lnTo>
                  <a:lnTo>
                    <a:pt x="577" y="406"/>
                  </a:lnTo>
                  <a:lnTo>
                    <a:pt x="576" y="407"/>
                  </a:lnTo>
                  <a:lnTo>
                    <a:pt x="571" y="410"/>
                  </a:lnTo>
                  <a:lnTo>
                    <a:pt x="562" y="410"/>
                  </a:lnTo>
                  <a:lnTo>
                    <a:pt x="557" y="408"/>
                  </a:lnTo>
                  <a:lnTo>
                    <a:pt x="549" y="404"/>
                  </a:lnTo>
                  <a:lnTo>
                    <a:pt x="548" y="402"/>
                  </a:lnTo>
                  <a:lnTo>
                    <a:pt x="546" y="400"/>
                  </a:lnTo>
                  <a:lnTo>
                    <a:pt x="542" y="400"/>
                  </a:lnTo>
                  <a:lnTo>
                    <a:pt x="541" y="403"/>
                  </a:lnTo>
                  <a:lnTo>
                    <a:pt x="537" y="407"/>
                  </a:lnTo>
                  <a:lnTo>
                    <a:pt x="533" y="408"/>
                  </a:lnTo>
                  <a:lnTo>
                    <a:pt x="523" y="408"/>
                  </a:lnTo>
                  <a:lnTo>
                    <a:pt x="514" y="407"/>
                  </a:lnTo>
                  <a:lnTo>
                    <a:pt x="507" y="404"/>
                  </a:lnTo>
                  <a:lnTo>
                    <a:pt x="505" y="406"/>
                  </a:lnTo>
                  <a:lnTo>
                    <a:pt x="503" y="407"/>
                  </a:lnTo>
                  <a:lnTo>
                    <a:pt x="503" y="411"/>
                  </a:lnTo>
                  <a:lnTo>
                    <a:pt x="502" y="415"/>
                  </a:lnTo>
                  <a:lnTo>
                    <a:pt x="502" y="419"/>
                  </a:lnTo>
                  <a:lnTo>
                    <a:pt x="499" y="423"/>
                  </a:lnTo>
                  <a:lnTo>
                    <a:pt x="494" y="426"/>
                  </a:lnTo>
                  <a:lnTo>
                    <a:pt x="487" y="426"/>
                  </a:lnTo>
                  <a:lnTo>
                    <a:pt x="480" y="427"/>
                  </a:lnTo>
                  <a:lnTo>
                    <a:pt x="471" y="427"/>
                  </a:lnTo>
                  <a:lnTo>
                    <a:pt x="468" y="426"/>
                  </a:lnTo>
                  <a:lnTo>
                    <a:pt x="464" y="426"/>
                  </a:lnTo>
                  <a:lnTo>
                    <a:pt x="462" y="429"/>
                  </a:lnTo>
                  <a:lnTo>
                    <a:pt x="456" y="439"/>
                  </a:lnTo>
                  <a:lnTo>
                    <a:pt x="455" y="441"/>
                  </a:lnTo>
                  <a:lnTo>
                    <a:pt x="452" y="442"/>
                  </a:lnTo>
                  <a:lnTo>
                    <a:pt x="445" y="445"/>
                  </a:lnTo>
                  <a:lnTo>
                    <a:pt x="436" y="450"/>
                  </a:lnTo>
                  <a:lnTo>
                    <a:pt x="429" y="458"/>
                  </a:lnTo>
                  <a:lnTo>
                    <a:pt x="427" y="468"/>
                  </a:lnTo>
                  <a:lnTo>
                    <a:pt x="429" y="476"/>
                  </a:lnTo>
                  <a:lnTo>
                    <a:pt x="436" y="483"/>
                  </a:lnTo>
                  <a:lnTo>
                    <a:pt x="444" y="488"/>
                  </a:lnTo>
                  <a:lnTo>
                    <a:pt x="451" y="495"/>
                  </a:lnTo>
                  <a:lnTo>
                    <a:pt x="451" y="497"/>
                  </a:lnTo>
                  <a:lnTo>
                    <a:pt x="448" y="500"/>
                  </a:lnTo>
                  <a:lnTo>
                    <a:pt x="440" y="504"/>
                  </a:lnTo>
                  <a:lnTo>
                    <a:pt x="439" y="505"/>
                  </a:lnTo>
                  <a:lnTo>
                    <a:pt x="439" y="511"/>
                  </a:lnTo>
                  <a:lnTo>
                    <a:pt x="440" y="520"/>
                  </a:lnTo>
                  <a:lnTo>
                    <a:pt x="448" y="545"/>
                  </a:lnTo>
                  <a:lnTo>
                    <a:pt x="450" y="557"/>
                  </a:lnTo>
                  <a:lnTo>
                    <a:pt x="452" y="569"/>
                  </a:lnTo>
                  <a:lnTo>
                    <a:pt x="454" y="578"/>
                  </a:lnTo>
                  <a:lnTo>
                    <a:pt x="451" y="605"/>
                  </a:lnTo>
                  <a:lnTo>
                    <a:pt x="450" y="616"/>
                  </a:lnTo>
                  <a:lnTo>
                    <a:pt x="450" y="621"/>
                  </a:lnTo>
                  <a:lnTo>
                    <a:pt x="448" y="625"/>
                  </a:lnTo>
                  <a:lnTo>
                    <a:pt x="445" y="628"/>
                  </a:lnTo>
                  <a:lnTo>
                    <a:pt x="443" y="632"/>
                  </a:lnTo>
                  <a:lnTo>
                    <a:pt x="439" y="635"/>
                  </a:lnTo>
                  <a:lnTo>
                    <a:pt x="436" y="636"/>
                  </a:lnTo>
                  <a:lnTo>
                    <a:pt x="435" y="639"/>
                  </a:lnTo>
                  <a:lnTo>
                    <a:pt x="432" y="647"/>
                  </a:lnTo>
                  <a:lnTo>
                    <a:pt x="432" y="652"/>
                  </a:lnTo>
                  <a:lnTo>
                    <a:pt x="431" y="656"/>
                  </a:lnTo>
                  <a:lnTo>
                    <a:pt x="428" y="660"/>
                  </a:lnTo>
                  <a:lnTo>
                    <a:pt x="425" y="663"/>
                  </a:lnTo>
                  <a:lnTo>
                    <a:pt x="421" y="666"/>
                  </a:lnTo>
                  <a:lnTo>
                    <a:pt x="419" y="670"/>
                  </a:lnTo>
                  <a:lnTo>
                    <a:pt x="416" y="675"/>
                  </a:lnTo>
                  <a:lnTo>
                    <a:pt x="416" y="697"/>
                  </a:lnTo>
                  <a:lnTo>
                    <a:pt x="413" y="702"/>
                  </a:lnTo>
                  <a:lnTo>
                    <a:pt x="409" y="709"/>
                  </a:lnTo>
                  <a:lnTo>
                    <a:pt x="402" y="717"/>
                  </a:lnTo>
                  <a:lnTo>
                    <a:pt x="388" y="732"/>
                  </a:lnTo>
                  <a:lnTo>
                    <a:pt x="385" y="739"/>
                  </a:lnTo>
                  <a:lnTo>
                    <a:pt x="380" y="749"/>
                  </a:lnTo>
                  <a:lnTo>
                    <a:pt x="373" y="760"/>
                  </a:lnTo>
                  <a:lnTo>
                    <a:pt x="365" y="768"/>
                  </a:lnTo>
                  <a:lnTo>
                    <a:pt x="358" y="774"/>
                  </a:lnTo>
                  <a:lnTo>
                    <a:pt x="354" y="778"/>
                  </a:lnTo>
                  <a:lnTo>
                    <a:pt x="347" y="780"/>
                  </a:lnTo>
                  <a:lnTo>
                    <a:pt x="338" y="783"/>
                  </a:lnTo>
                  <a:lnTo>
                    <a:pt x="329" y="787"/>
                  </a:lnTo>
                  <a:lnTo>
                    <a:pt x="323" y="791"/>
                  </a:lnTo>
                  <a:lnTo>
                    <a:pt x="323" y="794"/>
                  </a:lnTo>
                  <a:lnTo>
                    <a:pt x="324" y="796"/>
                  </a:lnTo>
                  <a:lnTo>
                    <a:pt x="326" y="798"/>
                  </a:lnTo>
                  <a:lnTo>
                    <a:pt x="329" y="799"/>
                  </a:lnTo>
                  <a:lnTo>
                    <a:pt x="334" y="801"/>
                  </a:lnTo>
                  <a:lnTo>
                    <a:pt x="353" y="798"/>
                  </a:lnTo>
                  <a:lnTo>
                    <a:pt x="353" y="810"/>
                  </a:lnTo>
                  <a:lnTo>
                    <a:pt x="351" y="811"/>
                  </a:lnTo>
                  <a:lnTo>
                    <a:pt x="350" y="811"/>
                  </a:lnTo>
                  <a:lnTo>
                    <a:pt x="345" y="814"/>
                  </a:lnTo>
                  <a:lnTo>
                    <a:pt x="337" y="822"/>
                  </a:lnTo>
                  <a:lnTo>
                    <a:pt x="334" y="823"/>
                  </a:lnTo>
                  <a:lnTo>
                    <a:pt x="331" y="823"/>
                  </a:lnTo>
                  <a:lnTo>
                    <a:pt x="327" y="819"/>
                  </a:lnTo>
                  <a:lnTo>
                    <a:pt x="326" y="817"/>
                  </a:lnTo>
                  <a:lnTo>
                    <a:pt x="323" y="813"/>
                  </a:lnTo>
                  <a:lnTo>
                    <a:pt x="318" y="807"/>
                  </a:lnTo>
                  <a:lnTo>
                    <a:pt x="315" y="806"/>
                  </a:lnTo>
                  <a:lnTo>
                    <a:pt x="310" y="806"/>
                  </a:lnTo>
                  <a:lnTo>
                    <a:pt x="304" y="809"/>
                  </a:lnTo>
                  <a:lnTo>
                    <a:pt x="298" y="809"/>
                  </a:lnTo>
                  <a:lnTo>
                    <a:pt x="296" y="807"/>
                  </a:lnTo>
                  <a:lnTo>
                    <a:pt x="296" y="805"/>
                  </a:lnTo>
                  <a:lnTo>
                    <a:pt x="295" y="803"/>
                  </a:lnTo>
                  <a:lnTo>
                    <a:pt x="295" y="792"/>
                  </a:lnTo>
                  <a:lnTo>
                    <a:pt x="294" y="790"/>
                  </a:lnTo>
                  <a:lnTo>
                    <a:pt x="291" y="788"/>
                  </a:lnTo>
                  <a:lnTo>
                    <a:pt x="283" y="786"/>
                  </a:lnTo>
                  <a:lnTo>
                    <a:pt x="275" y="780"/>
                  </a:lnTo>
                  <a:lnTo>
                    <a:pt x="272" y="778"/>
                  </a:lnTo>
                  <a:lnTo>
                    <a:pt x="269" y="774"/>
                  </a:lnTo>
                  <a:lnTo>
                    <a:pt x="264" y="768"/>
                  </a:lnTo>
                  <a:lnTo>
                    <a:pt x="257" y="768"/>
                  </a:lnTo>
                  <a:lnTo>
                    <a:pt x="255" y="770"/>
                  </a:lnTo>
                  <a:lnTo>
                    <a:pt x="251" y="771"/>
                  </a:lnTo>
                  <a:lnTo>
                    <a:pt x="248" y="771"/>
                  </a:lnTo>
                  <a:lnTo>
                    <a:pt x="240" y="768"/>
                  </a:lnTo>
                  <a:lnTo>
                    <a:pt x="236" y="764"/>
                  </a:lnTo>
                  <a:lnTo>
                    <a:pt x="230" y="760"/>
                  </a:lnTo>
                  <a:lnTo>
                    <a:pt x="222" y="755"/>
                  </a:lnTo>
                  <a:lnTo>
                    <a:pt x="213" y="749"/>
                  </a:lnTo>
                  <a:lnTo>
                    <a:pt x="202" y="744"/>
                  </a:lnTo>
                  <a:lnTo>
                    <a:pt x="191" y="740"/>
                  </a:lnTo>
                  <a:lnTo>
                    <a:pt x="185" y="737"/>
                  </a:lnTo>
                  <a:lnTo>
                    <a:pt x="182" y="736"/>
                  </a:lnTo>
                  <a:lnTo>
                    <a:pt x="179" y="733"/>
                  </a:lnTo>
                  <a:lnTo>
                    <a:pt x="178" y="729"/>
                  </a:lnTo>
                  <a:lnTo>
                    <a:pt x="175" y="724"/>
                  </a:lnTo>
                  <a:lnTo>
                    <a:pt x="170" y="718"/>
                  </a:lnTo>
                  <a:lnTo>
                    <a:pt x="163" y="718"/>
                  </a:lnTo>
                  <a:lnTo>
                    <a:pt x="160" y="721"/>
                  </a:lnTo>
                  <a:lnTo>
                    <a:pt x="158" y="722"/>
                  </a:lnTo>
                  <a:lnTo>
                    <a:pt x="155" y="725"/>
                  </a:lnTo>
                  <a:lnTo>
                    <a:pt x="152" y="729"/>
                  </a:lnTo>
                  <a:lnTo>
                    <a:pt x="143" y="739"/>
                  </a:lnTo>
                  <a:lnTo>
                    <a:pt x="136" y="744"/>
                  </a:lnTo>
                  <a:lnTo>
                    <a:pt x="132" y="739"/>
                  </a:lnTo>
                  <a:lnTo>
                    <a:pt x="127" y="733"/>
                  </a:lnTo>
                  <a:lnTo>
                    <a:pt x="121" y="730"/>
                  </a:lnTo>
                  <a:lnTo>
                    <a:pt x="119" y="730"/>
                  </a:lnTo>
                  <a:lnTo>
                    <a:pt x="117" y="732"/>
                  </a:lnTo>
                  <a:lnTo>
                    <a:pt x="115" y="733"/>
                  </a:lnTo>
                  <a:lnTo>
                    <a:pt x="112" y="733"/>
                  </a:lnTo>
                  <a:lnTo>
                    <a:pt x="108" y="735"/>
                  </a:lnTo>
                  <a:lnTo>
                    <a:pt x="101" y="735"/>
                  </a:lnTo>
                  <a:lnTo>
                    <a:pt x="97" y="732"/>
                  </a:lnTo>
                  <a:lnTo>
                    <a:pt x="92" y="729"/>
                  </a:lnTo>
                  <a:lnTo>
                    <a:pt x="82" y="726"/>
                  </a:lnTo>
                  <a:lnTo>
                    <a:pt x="72" y="722"/>
                  </a:lnTo>
                  <a:lnTo>
                    <a:pt x="64" y="717"/>
                  </a:lnTo>
                  <a:lnTo>
                    <a:pt x="57" y="710"/>
                  </a:lnTo>
                  <a:lnTo>
                    <a:pt x="53" y="708"/>
                  </a:lnTo>
                  <a:lnTo>
                    <a:pt x="49" y="708"/>
                  </a:lnTo>
                  <a:lnTo>
                    <a:pt x="45" y="709"/>
                  </a:lnTo>
                  <a:lnTo>
                    <a:pt x="39" y="714"/>
                  </a:lnTo>
                  <a:lnTo>
                    <a:pt x="30" y="708"/>
                  </a:lnTo>
                  <a:lnTo>
                    <a:pt x="22" y="702"/>
                  </a:lnTo>
                  <a:lnTo>
                    <a:pt x="18" y="698"/>
                  </a:lnTo>
                  <a:lnTo>
                    <a:pt x="15" y="690"/>
                  </a:lnTo>
                  <a:lnTo>
                    <a:pt x="14" y="687"/>
                  </a:lnTo>
                  <a:lnTo>
                    <a:pt x="10" y="683"/>
                  </a:lnTo>
                  <a:lnTo>
                    <a:pt x="5" y="681"/>
                  </a:lnTo>
                  <a:lnTo>
                    <a:pt x="0" y="677"/>
                  </a:lnTo>
                  <a:lnTo>
                    <a:pt x="0" y="675"/>
                  </a:lnTo>
                  <a:lnTo>
                    <a:pt x="2" y="674"/>
                  </a:lnTo>
                  <a:lnTo>
                    <a:pt x="3" y="671"/>
                  </a:lnTo>
                  <a:lnTo>
                    <a:pt x="6" y="670"/>
                  </a:lnTo>
                  <a:lnTo>
                    <a:pt x="7" y="668"/>
                  </a:lnTo>
                  <a:lnTo>
                    <a:pt x="10" y="663"/>
                  </a:lnTo>
                  <a:lnTo>
                    <a:pt x="10" y="662"/>
                  </a:lnTo>
                  <a:lnTo>
                    <a:pt x="15" y="659"/>
                  </a:lnTo>
                  <a:lnTo>
                    <a:pt x="21" y="659"/>
                  </a:lnTo>
                  <a:lnTo>
                    <a:pt x="23" y="658"/>
                  </a:lnTo>
                  <a:lnTo>
                    <a:pt x="26" y="658"/>
                  </a:lnTo>
                  <a:lnTo>
                    <a:pt x="29" y="656"/>
                  </a:lnTo>
                  <a:lnTo>
                    <a:pt x="29" y="655"/>
                  </a:lnTo>
                  <a:lnTo>
                    <a:pt x="31" y="650"/>
                  </a:lnTo>
                  <a:lnTo>
                    <a:pt x="34" y="647"/>
                  </a:lnTo>
                  <a:lnTo>
                    <a:pt x="35" y="643"/>
                  </a:lnTo>
                  <a:lnTo>
                    <a:pt x="35" y="639"/>
                  </a:lnTo>
                  <a:lnTo>
                    <a:pt x="33" y="623"/>
                  </a:lnTo>
                  <a:lnTo>
                    <a:pt x="33" y="617"/>
                  </a:lnTo>
                  <a:lnTo>
                    <a:pt x="34" y="615"/>
                  </a:lnTo>
                  <a:lnTo>
                    <a:pt x="38" y="611"/>
                  </a:lnTo>
                  <a:lnTo>
                    <a:pt x="38" y="607"/>
                  </a:lnTo>
                  <a:lnTo>
                    <a:pt x="35" y="600"/>
                  </a:lnTo>
                  <a:lnTo>
                    <a:pt x="30" y="593"/>
                  </a:lnTo>
                  <a:lnTo>
                    <a:pt x="29" y="585"/>
                  </a:lnTo>
                  <a:lnTo>
                    <a:pt x="31" y="580"/>
                  </a:lnTo>
                  <a:lnTo>
                    <a:pt x="33" y="574"/>
                  </a:lnTo>
                  <a:lnTo>
                    <a:pt x="34" y="570"/>
                  </a:lnTo>
                  <a:lnTo>
                    <a:pt x="35" y="565"/>
                  </a:lnTo>
                  <a:lnTo>
                    <a:pt x="37" y="562"/>
                  </a:lnTo>
                  <a:lnTo>
                    <a:pt x="38" y="561"/>
                  </a:lnTo>
                  <a:lnTo>
                    <a:pt x="49" y="561"/>
                  </a:lnTo>
                  <a:lnTo>
                    <a:pt x="52" y="559"/>
                  </a:lnTo>
                  <a:lnTo>
                    <a:pt x="54" y="554"/>
                  </a:lnTo>
                  <a:lnTo>
                    <a:pt x="54" y="549"/>
                  </a:lnTo>
                  <a:lnTo>
                    <a:pt x="52" y="546"/>
                  </a:lnTo>
                  <a:lnTo>
                    <a:pt x="52" y="543"/>
                  </a:lnTo>
                  <a:lnTo>
                    <a:pt x="54" y="540"/>
                  </a:lnTo>
                  <a:lnTo>
                    <a:pt x="58" y="540"/>
                  </a:lnTo>
                  <a:lnTo>
                    <a:pt x="61" y="539"/>
                  </a:lnTo>
                  <a:lnTo>
                    <a:pt x="62" y="538"/>
                  </a:lnTo>
                  <a:lnTo>
                    <a:pt x="62" y="532"/>
                  </a:lnTo>
                  <a:lnTo>
                    <a:pt x="61" y="527"/>
                  </a:lnTo>
                  <a:lnTo>
                    <a:pt x="60" y="523"/>
                  </a:lnTo>
                  <a:lnTo>
                    <a:pt x="58" y="520"/>
                  </a:lnTo>
                  <a:lnTo>
                    <a:pt x="58" y="518"/>
                  </a:lnTo>
                  <a:lnTo>
                    <a:pt x="53" y="518"/>
                  </a:lnTo>
                  <a:lnTo>
                    <a:pt x="52" y="516"/>
                  </a:lnTo>
                  <a:lnTo>
                    <a:pt x="49" y="511"/>
                  </a:lnTo>
                  <a:lnTo>
                    <a:pt x="48" y="507"/>
                  </a:lnTo>
                  <a:lnTo>
                    <a:pt x="46" y="504"/>
                  </a:lnTo>
                  <a:lnTo>
                    <a:pt x="45" y="503"/>
                  </a:lnTo>
                  <a:lnTo>
                    <a:pt x="45" y="501"/>
                  </a:lnTo>
                  <a:lnTo>
                    <a:pt x="44" y="500"/>
                  </a:lnTo>
                  <a:lnTo>
                    <a:pt x="44" y="497"/>
                  </a:lnTo>
                  <a:lnTo>
                    <a:pt x="45" y="495"/>
                  </a:lnTo>
                  <a:lnTo>
                    <a:pt x="48" y="487"/>
                  </a:lnTo>
                  <a:lnTo>
                    <a:pt x="56" y="465"/>
                  </a:lnTo>
                  <a:lnTo>
                    <a:pt x="60" y="456"/>
                  </a:lnTo>
                  <a:lnTo>
                    <a:pt x="62" y="450"/>
                  </a:lnTo>
                  <a:lnTo>
                    <a:pt x="68" y="449"/>
                  </a:lnTo>
                  <a:lnTo>
                    <a:pt x="84" y="452"/>
                  </a:lnTo>
                  <a:lnTo>
                    <a:pt x="92" y="450"/>
                  </a:lnTo>
                  <a:lnTo>
                    <a:pt x="99" y="448"/>
                  </a:lnTo>
                  <a:lnTo>
                    <a:pt x="103" y="445"/>
                  </a:lnTo>
                  <a:lnTo>
                    <a:pt x="105" y="441"/>
                  </a:lnTo>
                  <a:lnTo>
                    <a:pt x="107" y="437"/>
                  </a:lnTo>
                  <a:lnTo>
                    <a:pt x="107" y="433"/>
                  </a:lnTo>
                  <a:lnTo>
                    <a:pt x="109" y="430"/>
                  </a:lnTo>
                  <a:lnTo>
                    <a:pt x="111" y="427"/>
                  </a:lnTo>
                  <a:lnTo>
                    <a:pt x="113" y="426"/>
                  </a:lnTo>
                  <a:lnTo>
                    <a:pt x="116" y="426"/>
                  </a:lnTo>
                  <a:lnTo>
                    <a:pt x="119" y="427"/>
                  </a:lnTo>
                  <a:lnTo>
                    <a:pt x="124" y="433"/>
                  </a:lnTo>
                  <a:lnTo>
                    <a:pt x="128" y="435"/>
                  </a:lnTo>
                  <a:lnTo>
                    <a:pt x="132" y="439"/>
                  </a:lnTo>
                  <a:lnTo>
                    <a:pt x="134" y="442"/>
                  </a:lnTo>
                  <a:lnTo>
                    <a:pt x="135" y="446"/>
                  </a:lnTo>
                  <a:lnTo>
                    <a:pt x="135" y="450"/>
                  </a:lnTo>
                  <a:lnTo>
                    <a:pt x="138" y="454"/>
                  </a:lnTo>
                  <a:lnTo>
                    <a:pt x="146" y="462"/>
                  </a:lnTo>
                  <a:lnTo>
                    <a:pt x="150" y="462"/>
                  </a:lnTo>
                  <a:lnTo>
                    <a:pt x="152" y="461"/>
                  </a:lnTo>
                  <a:lnTo>
                    <a:pt x="154" y="460"/>
                  </a:lnTo>
                  <a:lnTo>
                    <a:pt x="154" y="458"/>
                  </a:lnTo>
                  <a:lnTo>
                    <a:pt x="152" y="456"/>
                  </a:lnTo>
                  <a:lnTo>
                    <a:pt x="151" y="454"/>
                  </a:lnTo>
                  <a:lnTo>
                    <a:pt x="150" y="452"/>
                  </a:lnTo>
                  <a:lnTo>
                    <a:pt x="150" y="449"/>
                  </a:lnTo>
                  <a:lnTo>
                    <a:pt x="148" y="448"/>
                  </a:lnTo>
                  <a:lnTo>
                    <a:pt x="148" y="445"/>
                  </a:lnTo>
                  <a:lnTo>
                    <a:pt x="150" y="442"/>
                  </a:lnTo>
                  <a:lnTo>
                    <a:pt x="152" y="438"/>
                  </a:lnTo>
                  <a:lnTo>
                    <a:pt x="155" y="435"/>
                  </a:lnTo>
                  <a:lnTo>
                    <a:pt x="156" y="433"/>
                  </a:lnTo>
                  <a:lnTo>
                    <a:pt x="159" y="430"/>
                  </a:lnTo>
                  <a:lnTo>
                    <a:pt x="159" y="425"/>
                  </a:lnTo>
                  <a:lnTo>
                    <a:pt x="162" y="421"/>
                  </a:lnTo>
                  <a:lnTo>
                    <a:pt x="163" y="417"/>
                  </a:lnTo>
                  <a:lnTo>
                    <a:pt x="167" y="412"/>
                  </a:lnTo>
                  <a:lnTo>
                    <a:pt x="173" y="402"/>
                  </a:lnTo>
                  <a:lnTo>
                    <a:pt x="173" y="398"/>
                  </a:lnTo>
                  <a:lnTo>
                    <a:pt x="175" y="395"/>
                  </a:lnTo>
                  <a:lnTo>
                    <a:pt x="178" y="394"/>
                  </a:lnTo>
                  <a:lnTo>
                    <a:pt x="186" y="387"/>
                  </a:lnTo>
                  <a:lnTo>
                    <a:pt x="193" y="379"/>
                  </a:lnTo>
                  <a:lnTo>
                    <a:pt x="195" y="372"/>
                  </a:lnTo>
                  <a:lnTo>
                    <a:pt x="197" y="368"/>
                  </a:lnTo>
                  <a:lnTo>
                    <a:pt x="195" y="365"/>
                  </a:lnTo>
                  <a:lnTo>
                    <a:pt x="195" y="364"/>
                  </a:lnTo>
                  <a:lnTo>
                    <a:pt x="191" y="356"/>
                  </a:lnTo>
                  <a:lnTo>
                    <a:pt x="191" y="353"/>
                  </a:lnTo>
                  <a:lnTo>
                    <a:pt x="193" y="349"/>
                  </a:lnTo>
                  <a:lnTo>
                    <a:pt x="198" y="344"/>
                  </a:lnTo>
                  <a:lnTo>
                    <a:pt x="206" y="338"/>
                  </a:lnTo>
                  <a:lnTo>
                    <a:pt x="209" y="337"/>
                  </a:lnTo>
                  <a:lnTo>
                    <a:pt x="210" y="337"/>
                  </a:lnTo>
                  <a:lnTo>
                    <a:pt x="212" y="338"/>
                  </a:lnTo>
                  <a:lnTo>
                    <a:pt x="212" y="340"/>
                  </a:lnTo>
                  <a:lnTo>
                    <a:pt x="213" y="341"/>
                  </a:lnTo>
                  <a:lnTo>
                    <a:pt x="214" y="344"/>
                  </a:lnTo>
                  <a:lnTo>
                    <a:pt x="216" y="345"/>
                  </a:lnTo>
                  <a:lnTo>
                    <a:pt x="217" y="348"/>
                  </a:lnTo>
                  <a:lnTo>
                    <a:pt x="220" y="349"/>
                  </a:lnTo>
                  <a:lnTo>
                    <a:pt x="228" y="352"/>
                  </a:lnTo>
                  <a:lnTo>
                    <a:pt x="230" y="353"/>
                  </a:lnTo>
                  <a:lnTo>
                    <a:pt x="234" y="355"/>
                  </a:lnTo>
                  <a:lnTo>
                    <a:pt x="236" y="356"/>
                  </a:lnTo>
                  <a:lnTo>
                    <a:pt x="237" y="359"/>
                  </a:lnTo>
                  <a:lnTo>
                    <a:pt x="240" y="361"/>
                  </a:lnTo>
                  <a:lnTo>
                    <a:pt x="241" y="361"/>
                  </a:lnTo>
                  <a:lnTo>
                    <a:pt x="244" y="360"/>
                  </a:lnTo>
                  <a:lnTo>
                    <a:pt x="245" y="360"/>
                  </a:lnTo>
                  <a:lnTo>
                    <a:pt x="251" y="363"/>
                  </a:lnTo>
                  <a:lnTo>
                    <a:pt x="255" y="365"/>
                  </a:lnTo>
                  <a:lnTo>
                    <a:pt x="257" y="368"/>
                  </a:lnTo>
                  <a:lnTo>
                    <a:pt x="267" y="368"/>
                  </a:lnTo>
                  <a:lnTo>
                    <a:pt x="268" y="365"/>
                  </a:lnTo>
                  <a:lnTo>
                    <a:pt x="268" y="361"/>
                  </a:lnTo>
                  <a:lnTo>
                    <a:pt x="265" y="359"/>
                  </a:lnTo>
                  <a:lnTo>
                    <a:pt x="265" y="355"/>
                  </a:lnTo>
                  <a:lnTo>
                    <a:pt x="268" y="351"/>
                  </a:lnTo>
                  <a:lnTo>
                    <a:pt x="269" y="346"/>
                  </a:lnTo>
                  <a:lnTo>
                    <a:pt x="273" y="344"/>
                  </a:lnTo>
                  <a:lnTo>
                    <a:pt x="275" y="341"/>
                  </a:lnTo>
                  <a:lnTo>
                    <a:pt x="277" y="338"/>
                  </a:lnTo>
                  <a:lnTo>
                    <a:pt x="279" y="336"/>
                  </a:lnTo>
                  <a:lnTo>
                    <a:pt x="279" y="330"/>
                  </a:lnTo>
                  <a:lnTo>
                    <a:pt x="277" y="326"/>
                  </a:lnTo>
                  <a:lnTo>
                    <a:pt x="277" y="324"/>
                  </a:lnTo>
                  <a:lnTo>
                    <a:pt x="276" y="321"/>
                  </a:lnTo>
                  <a:lnTo>
                    <a:pt x="276" y="318"/>
                  </a:lnTo>
                  <a:lnTo>
                    <a:pt x="275" y="317"/>
                  </a:lnTo>
                  <a:lnTo>
                    <a:pt x="261" y="310"/>
                  </a:lnTo>
                  <a:lnTo>
                    <a:pt x="260" y="307"/>
                  </a:lnTo>
                  <a:lnTo>
                    <a:pt x="260" y="305"/>
                  </a:lnTo>
                  <a:lnTo>
                    <a:pt x="261" y="301"/>
                  </a:lnTo>
                  <a:lnTo>
                    <a:pt x="264" y="297"/>
                  </a:lnTo>
                  <a:lnTo>
                    <a:pt x="268" y="294"/>
                  </a:lnTo>
                  <a:lnTo>
                    <a:pt x="271" y="291"/>
                  </a:lnTo>
                  <a:lnTo>
                    <a:pt x="275" y="289"/>
                  </a:lnTo>
                  <a:lnTo>
                    <a:pt x="276" y="286"/>
                  </a:lnTo>
                  <a:lnTo>
                    <a:pt x="277" y="284"/>
                  </a:lnTo>
                  <a:lnTo>
                    <a:pt x="277" y="279"/>
                  </a:lnTo>
                  <a:lnTo>
                    <a:pt x="276" y="272"/>
                  </a:lnTo>
                  <a:lnTo>
                    <a:pt x="273" y="267"/>
                  </a:lnTo>
                  <a:lnTo>
                    <a:pt x="269" y="263"/>
                  </a:lnTo>
                  <a:lnTo>
                    <a:pt x="265" y="263"/>
                  </a:lnTo>
                  <a:lnTo>
                    <a:pt x="252" y="266"/>
                  </a:lnTo>
                  <a:lnTo>
                    <a:pt x="245" y="264"/>
                  </a:lnTo>
                  <a:lnTo>
                    <a:pt x="242" y="260"/>
                  </a:lnTo>
                  <a:lnTo>
                    <a:pt x="240" y="253"/>
                  </a:lnTo>
                  <a:lnTo>
                    <a:pt x="236" y="245"/>
                  </a:lnTo>
                  <a:lnTo>
                    <a:pt x="232" y="239"/>
                  </a:lnTo>
                  <a:lnTo>
                    <a:pt x="230" y="231"/>
                  </a:lnTo>
                  <a:lnTo>
                    <a:pt x="232" y="227"/>
                  </a:lnTo>
                  <a:lnTo>
                    <a:pt x="237" y="218"/>
                  </a:lnTo>
                  <a:lnTo>
                    <a:pt x="240" y="216"/>
                  </a:lnTo>
                  <a:lnTo>
                    <a:pt x="242" y="210"/>
                  </a:lnTo>
                  <a:lnTo>
                    <a:pt x="240" y="205"/>
                  </a:lnTo>
                  <a:lnTo>
                    <a:pt x="238" y="204"/>
                  </a:lnTo>
                  <a:lnTo>
                    <a:pt x="237" y="201"/>
                  </a:lnTo>
                  <a:lnTo>
                    <a:pt x="238" y="198"/>
                  </a:lnTo>
                  <a:lnTo>
                    <a:pt x="241" y="196"/>
                  </a:lnTo>
                  <a:lnTo>
                    <a:pt x="244" y="194"/>
                  </a:lnTo>
                  <a:lnTo>
                    <a:pt x="251" y="187"/>
                  </a:lnTo>
                  <a:lnTo>
                    <a:pt x="255" y="185"/>
                  </a:lnTo>
                  <a:lnTo>
                    <a:pt x="261" y="178"/>
                  </a:lnTo>
                  <a:lnTo>
                    <a:pt x="269" y="154"/>
                  </a:lnTo>
                  <a:lnTo>
                    <a:pt x="272" y="147"/>
                  </a:lnTo>
                  <a:lnTo>
                    <a:pt x="271" y="143"/>
                  </a:lnTo>
                  <a:lnTo>
                    <a:pt x="271" y="142"/>
                  </a:lnTo>
                  <a:lnTo>
                    <a:pt x="269" y="139"/>
                  </a:lnTo>
                  <a:lnTo>
                    <a:pt x="268" y="138"/>
                  </a:lnTo>
                  <a:lnTo>
                    <a:pt x="268" y="135"/>
                  </a:lnTo>
                  <a:lnTo>
                    <a:pt x="269" y="132"/>
                  </a:lnTo>
                  <a:lnTo>
                    <a:pt x="273" y="120"/>
                  </a:lnTo>
                  <a:lnTo>
                    <a:pt x="273" y="117"/>
                  </a:lnTo>
                  <a:lnTo>
                    <a:pt x="272" y="115"/>
                  </a:lnTo>
                  <a:lnTo>
                    <a:pt x="256" y="95"/>
                  </a:lnTo>
                  <a:lnTo>
                    <a:pt x="255" y="89"/>
                  </a:lnTo>
                  <a:lnTo>
                    <a:pt x="256" y="81"/>
                  </a:lnTo>
                  <a:lnTo>
                    <a:pt x="260" y="74"/>
                  </a:lnTo>
                  <a:lnTo>
                    <a:pt x="261" y="68"/>
                  </a:lnTo>
                  <a:lnTo>
                    <a:pt x="256" y="62"/>
                  </a:lnTo>
                  <a:lnTo>
                    <a:pt x="255" y="59"/>
                  </a:lnTo>
                  <a:lnTo>
                    <a:pt x="255" y="37"/>
                  </a:lnTo>
                  <a:lnTo>
                    <a:pt x="257" y="34"/>
                  </a:lnTo>
                  <a:lnTo>
                    <a:pt x="260" y="33"/>
                  </a:lnTo>
                  <a:lnTo>
                    <a:pt x="265" y="33"/>
                  </a:lnTo>
                  <a:lnTo>
                    <a:pt x="271" y="30"/>
                  </a:lnTo>
                  <a:lnTo>
                    <a:pt x="273" y="27"/>
                  </a:lnTo>
                  <a:lnTo>
                    <a:pt x="276" y="22"/>
                  </a:lnTo>
                  <a:lnTo>
                    <a:pt x="281" y="19"/>
                  </a:lnTo>
                  <a:lnTo>
                    <a:pt x="284" y="19"/>
                  </a:lnTo>
                  <a:lnTo>
                    <a:pt x="288" y="15"/>
                  </a:lnTo>
                  <a:lnTo>
                    <a:pt x="290" y="11"/>
                  </a:lnTo>
                  <a:lnTo>
                    <a:pt x="290" y="7"/>
                  </a:lnTo>
                  <a:lnTo>
                    <a:pt x="283" y="7"/>
                  </a:lnTo>
                  <a:lnTo>
                    <a:pt x="29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1" name="Freeform 109">
              <a:extLst>
                <a:ext uri="{FF2B5EF4-FFF2-40B4-BE49-F238E27FC236}">
                  <a16:creationId xmlns:a16="http://schemas.microsoft.com/office/drawing/2014/main" id="{C1F114C9-0CA9-5D49-9805-9996D8D53655}"/>
                </a:ext>
              </a:extLst>
            </p:cNvPr>
            <p:cNvSpPr>
              <a:spLocks/>
            </p:cNvSpPr>
            <p:nvPr/>
          </p:nvSpPr>
          <p:spPr bwMode="auto">
            <a:xfrm>
              <a:off x="3935098" y="3749449"/>
              <a:ext cx="975799" cy="1709297"/>
            </a:xfrm>
            <a:custGeom>
              <a:avLst/>
              <a:gdLst/>
              <a:ahLst/>
              <a:cxnLst>
                <a:cxn ang="0">
                  <a:pos x="49" y="50"/>
                </a:cxn>
                <a:cxn ang="0">
                  <a:pos x="89" y="31"/>
                </a:cxn>
                <a:cxn ang="0">
                  <a:pos x="123" y="60"/>
                </a:cxn>
                <a:cxn ang="0">
                  <a:pos x="162" y="69"/>
                </a:cxn>
                <a:cxn ang="0">
                  <a:pos x="221" y="76"/>
                </a:cxn>
                <a:cxn ang="0">
                  <a:pos x="166" y="168"/>
                </a:cxn>
                <a:cxn ang="0">
                  <a:pos x="172" y="227"/>
                </a:cxn>
                <a:cxn ang="0">
                  <a:pos x="253" y="291"/>
                </a:cxn>
                <a:cxn ang="0">
                  <a:pos x="240" y="329"/>
                </a:cxn>
                <a:cxn ang="0">
                  <a:pos x="223" y="407"/>
                </a:cxn>
                <a:cxn ang="0">
                  <a:pos x="236" y="480"/>
                </a:cxn>
                <a:cxn ang="0">
                  <a:pos x="300" y="457"/>
                </a:cxn>
                <a:cxn ang="0">
                  <a:pos x="358" y="495"/>
                </a:cxn>
                <a:cxn ang="0">
                  <a:pos x="414" y="550"/>
                </a:cxn>
                <a:cxn ang="0">
                  <a:pos x="473" y="523"/>
                </a:cxn>
                <a:cxn ang="0">
                  <a:pos x="538" y="523"/>
                </a:cxn>
                <a:cxn ang="0">
                  <a:pos x="590" y="546"/>
                </a:cxn>
                <a:cxn ang="0">
                  <a:pos x="581" y="588"/>
                </a:cxn>
                <a:cxn ang="0">
                  <a:pos x="554" y="631"/>
                </a:cxn>
                <a:cxn ang="0">
                  <a:pos x="546" y="655"/>
                </a:cxn>
                <a:cxn ang="0">
                  <a:pos x="530" y="647"/>
                </a:cxn>
                <a:cxn ang="0">
                  <a:pos x="504" y="631"/>
                </a:cxn>
                <a:cxn ang="0">
                  <a:pos x="457" y="651"/>
                </a:cxn>
                <a:cxn ang="0">
                  <a:pos x="441" y="705"/>
                </a:cxn>
                <a:cxn ang="0">
                  <a:pos x="457" y="733"/>
                </a:cxn>
                <a:cxn ang="0">
                  <a:pos x="447" y="760"/>
                </a:cxn>
                <a:cxn ang="0">
                  <a:pos x="425" y="794"/>
                </a:cxn>
                <a:cxn ang="0">
                  <a:pos x="429" y="848"/>
                </a:cxn>
                <a:cxn ang="0">
                  <a:pos x="405" y="864"/>
                </a:cxn>
                <a:cxn ang="0">
                  <a:pos x="409" y="888"/>
                </a:cxn>
                <a:cxn ang="0">
                  <a:pos x="424" y="919"/>
                </a:cxn>
                <a:cxn ang="0">
                  <a:pos x="362" y="940"/>
                </a:cxn>
                <a:cxn ang="0">
                  <a:pos x="343" y="976"/>
                </a:cxn>
                <a:cxn ang="0">
                  <a:pos x="316" y="1015"/>
                </a:cxn>
                <a:cxn ang="0">
                  <a:pos x="253" y="1031"/>
                </a:cxn>
                <a:cxn ang="0">
                  <a:pos x="207" y="1016"/>
                </a:cxn>
                <a:cxn ang="0">
                  <a:pos x="244" y="973"/>
                </a:cxn>
                <a:cxn ang="0">
                  <a:pos x="258" y="949"/>
                </a:cxn>
                <a:cxn ang="0">
                  <a:pos x="233" y="868"/>
                </a:cxn>
                <a:cxn ang="0">
                  <a:pos x="215" y="830"/>
                </a:cxn>
                <a:cxn ang="0">
                  <a:pos x="186" y="834"/>
                </a:cxn>
                <a:cxn ang="0">
                  <a:pos x="159" y="822"/>
                </a:cxn>
                <a:cxn ang="0">
                  <a:pos x="159" y="762"/>
                </a:cxn>
                <a:cxn ang="0">
                  <a:pos x="147" y="727"/>
                </a:cxn>
                <a:cxn ang="0">
                  <a:pos x="170" y="666"/>
                </a:cxn>
                <a:cxn ang="0">
                  <a:pos x="132" y="647"/>
                </a:cxn>
                <a:cxn ang="0">
                  <a:pos x="141" y="595"/>
                </a:cxn>
                <a:cxn ang="0">
                  <a:pos x="127" y="573"/>
                </a:cxn>
                <a:cxn ang="0">
                  <a:pos x="50" y="533"/>
                </a:cxn>
                <a:cxn ang="0">
                  <a:pos x="30" y="503"/>
                </a:cxn>
                <a:cxn ang="0">
                  <a:pos x="62" y="445"/>
                </a:cxn>
                <a:cxn ang="0">
                  <a:pos x="35" y="403"/>
                </a:cxn>
                <a:cxn ang="0">
                  <a:pos x="63" y="340"/>
                </a:cxn>
                <a:cxn ang="0">
                  <a:pos x="65" y="314"/>
                </a:cxn>
                <a:cxn ang="0">
                  <a:pos x="85" y="266"/>
                </a:cxn>
                <a:cxn ang="0">
                  <a:pos x="67" y="229"/>
                </a:cxn>
                <a:cxn ang="0">
                  <a:pos x="54" y="196"/>
                </a:cxn>
                <a:cxn ang="0">
                  <a:pos x="19" y="124"/>
                </a:cxn>
                <a:cxn ang="0">
                  <a:pos x="19" y="88"/>
                </a:cxn>
                <a:cxn ang="0">
                  <a:pos x="2" y="34"/>
                </a:cxn>
              </a:cxnLst>
              <a:rect l="0" t="0" r="r" b="b"/>
              <a:pathLst>
                <a:path w="592" h="1037">
                  <a:moveTo>
                    <a:pt x="26" y="0"/>
                  </a:moveTo>
                  <a:lnTo>
                    <a:pt x="30" y="3"/>
                  </a:lnTo>
                  <a:lnTo>
                    <a:pt x="33" y="6"/>
                  </a:lnTo>
                  <a:lnTo>
                    <a:pt x="35" y="11"/>
                  </a:lnTo>
                  <a:lnTo>
                    <a:pt x="37" y="17"/>
                  </a:lnTo>
                  <a:lnTo>
                    <a:pt x="38" y="25"/>
                  </a:lnTo>
                  <a:lnTo>
                    <a:pt x="43" y="41"/>
                  </a:lnTo>
                  <a:lnTo>
                    <a:pt x="46" y="46"/>
                  </a:lnTo>
                  <a:lnTo>
                    <a:pt x="49" y="50"/>
                  </a:lnTo>
                  <a:lnTo>
                    <a:pt x="53" y="56"/>
                  </a:lnTo>
                  <a:lnTo>
                    <a:pt x="58" y="62"/>
                  </a:lnTo>
                  <a:lnTo>
                    <a:pt x="63" y="68"/>
                  </a:lnTo>
                  <a:lnTo>
                    <a:pt x="67" y="70"/>
                  </a:lnTo>
                  <a:lnTo>
                    <a:pt x="70" y="69"/>
                  </a:lnTo>
                  <a:lnTo>
                    <a:pt x="76" y="53"/>
                  </a:lnTo>
                  <a:lnTo>
                    <a:pt x="80" y="45"/>
                  </a:lnTo>
                  <a:lnTo>
                    <a:pt x="84" y="39"/>
                  </a:lnTo>
                  <a:lnTo>
                    <a:pt x="89" y="31"/>
                  </a:lnTo>
                  <a:lnTo>
                    <a:pt x="94" y="25"/>
                  </a:lnTo>
                  <a:lnTo>
                    <a:pt x="100" y="22"/>
                  </a:lnTo>
                  <a:lnTo>
                    <a:pt x="105" y="25"/>
                  </a:lnTo>
                  <a:lnTo>
                    <a:pt x="109" y="29"/>
                  </a:lnTo>
                  <a:lnTo>
                    <a:pt x="113" y="37"/>
                  </a:lnTo>
                  <a:lnTo>
                    <a:pt x="116" y="44"/>
                  </a:lnTo>
                  <a:lnTo>
                    <a:pt x="119" y="52"/>
                  </a:lnTo>
                  <a:lnTo>
                    <a:pt x="121" y="56"/>
                  </a:lnTo>
                  <a:lnTo>
                    <a:pt x="123" y="60"/>
                  </a:lnTo>
                  <a:lnTo>
                    <a:pt x="127" y="64"/>
                  </a:lnTo>
                  <a:lnTo>
                    <a:pt x="129" y="64"/>
                  </a:lnTo>
                  <a:lnTo>
                    <a:pt x="132" y="62"/>
                  </a:lnTo>
                  <a:lnTo>
                    <a:pt x="136" y="61"/>
                  </a:lnTo>
                  <a:lnTo>
                    <a:pt x="139" y="60"/>
                  </a:lnTo>
                  <a:lnTo>
                    <a:pt x="143" y="60"/>
                  </a:lnTo>
                  <a:lnTo>
                    <a:pt x="147" y="61"/>
                  </a:lnTo>
                  <a:lnTo>
                    <a:pt x="155" y="66"/>
                  </a:lnTo>
                  <a:lnTo>
                    <a:pt x="162" y="69"/>
                  </a:lnTo>
                  <a:lnTo>
                    <a:pt x="168" y="69"/>
                  </a:lnTo>
                  <a:lnTo>
                    <a:pt x="171" y="68"/>
                  </a:lnTo>
                  <a:lnTo>
                    <a:pt x="172" y="65"/>
                  </a:lnTo>
                  <a:lnTo>
                    <a:pt x="174" y="64"/>
                  </a:lnTo>
                  <a:lnTo>
                    <a:pt x="179" y="61"/>
                  </a:lnTo>
                  <a:lnTo>
                    <a:pt x="187" y="61"/>
                  </a:lnTo>
                  <a:lnTo>
                    <a:pt x="205" y="62"/>
                  </a:lnTo>
                  <a:lnTo>
                    <a:pt x="227" y="62"/>
                  </a:lnTo>
                  <a:lnTo>
                    <a:pt x="221" y="76"/>
                  </a:lnTo>
                  <a:lnTo>
                    <a:pt x="213" y="89"/>
                  </a:lnTo>
                  <a:lnTo>
                    <a:pt x="203" y="103"/>
                  </a:lnTo>
                  <a:lnTo>
                    <a:pt x="195" y="114"/>
                  </a:lnTo>
                  <a:lnTo>
                    <a:pt x="190" y="120"/>
                  </a:lnTo>
                  <a:lnTo>
                    <a:pt x="179" y="131"/>
                  </a:lnTo>
                  <a:lnTo>
                    <a:pt x="174" y="138"/>
                  </a:lnTo>
                  <a:lnTo>
                    <a:pt x="172" y="146"/>
                  </a:lnTo>
                  <a:lnTo>
                    <a:pt x="171" y="157"/>
                  </a:lnTo>
                  <a:lnTo>
                    <a:pt x="166" y="168"/>
                  </a:lnTo>
                  <a:lnTo>
                    <a:pt x="160" y="177"/>
                  </a:lnTo>
                  <a:lnTo>
                    <a:pt x="160" y="182"/>
                  </a:lnTo>
                  <a:lnTo>
                    <a:pt x="163" y="186"/>
                  </a:lnTo>
                  <a:lnTo>
                    <a:pt x="176" y="197"/>
                  </a:lnTo>
                  <a:lnTo>
                    <a:pt x="182" y="205"/>
                  </a:lnTo>
                  <a:lnTo>
                    <a:pt x="183" y="213"/>
                  </a:lnTo>
                  <a:lnTo>
                    <a:pt x="180" y="219"/>
                  </a:lnTo>
                  <a:lnTo>
                    <a:pt x="175" y="223"/>
                  </a:lnTo>
                  <a:lnTo>
                    <a:pt x="172" y="227"/>
                  </a:lnTo>
                  <a:lnTo>
                    <a:pt x="174" y="229"/>
                  </a:lnTo>
                  <a:lnTo>
                    <a:pt x="182" y="234"/>
                  </a:lnTo>
                  <a:lnTo>
                    <a:pt x="194" y="240"/>
                  </a:lnTo>
                  <a:lnTo>
                    <a:pt x="209" y="246"/>
                  </a:lnTo>
                  <a:lnTo>
                    <a:pt x="222" y="252"/>
                  </a:lnTo>
                  <a:lnTo>
                    <a:pt x="234" y="259"/>
                  </a:lnTo>
                  <a:lnTo>
                    <a:pt x="245" y="269"/>
                  </a:lnTo>
                  <a:lnTo>
                    <a:pt x="250" y="281"/>
                  </a:lnTo>
                  <a:lnTo>
                    <a:pt x="253" y="291"/>
                  </a:lnTo>
                  <a:lnTo>
                    <a:pt x="253" y="305"/>
                  </a:lnTo>
                  <a:lnTo>
                    <a:pt x="252" y="309"/>
                  </a:lnTo>
                  <a:lnTo>
                    <a:pt x="246" y="314"/>
                  </a:lnTo>
                  <a:lnTo>
                    <a:pt x="242" y="317"/>
                  </a:lnTo>
                  <a:lnTo>
                    <a:pt x="240" y="320"/>
                  </a:lnTo>
                  <a:lnTo>
                    <a:pt x="238" y="322"/>
                  </a:lnTo>
                  <a:lnTo>
                    <a:pt x="238" y="324"/>
                  </a:lnTo>
                  <a:lnTo>
                    <a:pt x="240" y="326"/>
                  </a:lnTo>
                  <a:lnTo>
                    <a:pt x="240" y="329"/>
                  </a:lnTo>
                  <a:lnTo>
                    <a:pt x="241" y="332"/>
                  </a:lnTo>
                  <a:lnTo>
                    <a:pt x="241" y="335"/>
                  </a:lnTo>
                  <a:lnTo>
                    <a:pt x="240" y="344"/>
                  </a:lnTo>
                  <a:lnTo>
                    <a:pt x="234" y="353"/>
                  </a:lnTo>
                  <a:lnTo>
                    <a:pt x="227" y="359"/>
                  </a:lnTo>
                  <a:lnTo>
                    <a:pt x="223" y="367"/>
                  </a:lnTo>
                  <a:lnTo>
                    <a:pt x="221" y="379"/>
                  </a:lnTo>
                  <a:lnTo>
                    <a:pt x="222" y="393"/>
                  </a:lnTo>
                  <a:lnTo>
                    <a:pt x="223" y="407"/>
                  </a:lnTo>
                  <a:lnTo>
                    <a:pt x="222" y="424"/>
                  </a:lnTo>
                  <a:lnTo>
                    <a:pt x="218" y="437"/>
                  </a:lnTo>
                  <a:lnTo>
                    <a:pt x="217" y="444"/>
                  </a:lnTo>
                  <a:lnTo>
                    <a:pt x="219" y="448"/>
                  </a:lnTo>
                  <a:lnTo>
                    <a:pt x="225" y="453"/>
                  </a:lnTo>
                  <a:lnTo>
                    <a:pt x="231" y="461"/>
                  </a:lnTo>
                  <a:lnTo>
                    <a:pt x="234" y="468"/>
                  </a:lnTo>
                  <a:lnTo>
                    <a:pt x="234" y="476"/>
                  </a:lnTo>
                  <a:lnTo>
                    <a:pt x="236" y="480"/>
                  </a:lnTo>
                  <a:lnTo>
                    <a:pt x="241" y="483"/>
                  </a:lnTo>
                  <a:lnTo>
                    <a:pt x="249" y="484"/>
                  </a:lnTo>
                  <a:lnTo>
                    <a:pt x="253" y="480"/>
                  </a:lnTo>
                  <a:lnTo>
                    <a:pt x="257" y="473"/>
                  </a:lnTo>
                  <a:lnTo>
                    <a:pt x="262" y="457"/>
                  </a:lnTo>
                  <a:lnTo>
                    <a:pt x="269" y="449"/>
                  </a:lnTo>
                  <a:lnTo>
                    <a:pt x="277" y="446"/>
                  </a:lnTo>
                  <a:lnTo>
                    <a:pt x="287" y="450"/>
                  </a:lnTo>
                  <a:lnTo>
                    <a:pt x="300" y="457"/>
                  </a:lnTo>
                  <a:lnTo>
                    <a:pt x="312" y="461"/>
                  </a:lnTo>
                  <a:lnTo>
                    <a:pt x="320" y="461"/>
                  </a:lnTo>
                  <a:lnTo>
                    <a:pt x="330" y="459"/>
                  </a:lnTo>
                  <a:lnTo>
                    <a:pt x="338" y="459"/>
                  </a:lnTo>
                  <a:lnTo>
                    <a:pt x="344" y="463"/>
                  </a:lnTo>
                  <a:lnTo>
                    <a:pt x="351" y="471"/>
                  </a:lnTo>
                  <a:lnTo>
                    <a:pt x="357" y="480"/>
                  </a:lnTo>
                  <a:lnTo>
                    <a:pt x="359" y="488"/>
                  </a:lnTo>
                  <a:lnTo>
                    <a:pt x="358" y="495"/>
                  </a:lnTo>
                  <a:lnTo>
                    <a:pt x="354" y="500"/>
                  </a:lnTo>
                  <a:lnTo>
                    <a:pt x="343" y="511"/>
                  </a:lnTo>
                  <a:lnTo>
                    <a:pt x="343" y="518"/>
                  </a:lnTo>
                  <a:lnTo>
                    <a:pt x="346" y="527"/>
                  </a:lnTo>
                  <a:lnTo>
                    <a:pt x="359" y="546"/>
                  </a:lnTo>
                  <a:lnTo>
                    <a:pt x="367" y="550"/>
                  </a:lnTo>
                  <a:lnTo>
                    <a:pt x="378" y="553"/>
                  </a:lnTo>
                  <a:lnTo>
                    <a:pt x="409" y="553"/>
                  </a:lnTo>
                  <a:lnTo>
                    <a:pt x="414" y="550"/>
                  </a:lnTo>
                  <a:lnTo>
                    <a:pt x="416" y="547"/>
                  </a:lnTo>
                  <a:lnTo>
                    <a:pt x="418" y="545"/>
                  </a:lnTo>
                  <a:lnTo>
                    <a:pt x="420" y="541"/>
                  </a:lnTo>
                  <a:lnTo>
                    <a:pt x="422" y="538"/>
                  </a:lnTo>
                  <a:lnTo>
                    <a:pt x="428" y="535"/>
                  </a:lnTo>
                  <a:lnTo>
                    <a:pt x="437" y="534"/>
                  </a:lnTo>
                  <a:lnTo>
                    <a:pt x="459" y="529"/>
                  </a:lnTo>
                  <a:lnTo>
                    <a:pt x="467" y="527"/>
                  </a:lnTo>
                  <a:lnTo>
                    <a:pt x="473" y="523"/>
                  </a:lnTo>
                  <a:lnTo>
                    <a:pt x="480" y="516"/>
                  </a:lnTo>
                  <a:lnTo>
                    <a:pt x="486" y="508"/>
                  </a:lnTo>
                  <a:lnTo>
                    <a:pt x="492" y="504"/>
                  </a:lnTo>
                  <a:lnTo>
                    <a:pt x="498" y="504"/>
                  </a:lnTo>
                  <a:lnTo>
                    <a:pt x="504" y="508"/>
                  </a:lnTo>
                  <a:lnTo>
                    <a:pt x="512" y="515"/>
                  </a:lnTo>
                  <a:lnTo>
                    <a:pt x="521" y="521"/>
                  </a:lnTo>
                  <a:lnTo>
                    <a:pt x="527" y="522"/>
                  </a:lnTo>
                  <a:lnTo>
                    <a:pt x="538" y="523"/>
                  </a:lnTo>
                  <a:lnTo>
                    <a:pt x="550" y="523"/>
                  </a:lnTo>
                  <a:lnTo>
                    <a:pt x="562" y="522"/>
                  </a:lnTo>
                  <a:lnTo>
                    <a:pt x="573" y="523"/>
                  </a:lnTo>
                  <a:lnTo>
                    <a:pt x="581" y="525"/>
                  </a:lnTo>
                  <a:lnTo>
                    <a:pt x="584" y="529"/>
                  </a:lnTo>
                  <a:lnTo>
                    <a:pt x="585" y="533"/>
                  </a:lnTo>
                  <a:lnTo>
                    <a:pt x="586" y="538"/>
                  </a:lnTo>
                  <a:lnTo>
                    <a:pt x="588" y="542"/>
                  </a:lnTo>
                  <a:lnTo>
                    <a:pt x="590" y="546"/>
                  </a:lnTo>
                  <a:lnTo>
                    <a:pt x="589" y="549"/>
                  </a:lnTo>
                  <a:lnTo>
                    <a:pt x="586" y="552"/>
                  </a:lnTo>
                  <a:lnTo>
                    <a:pt x="586" y="557"/>
                  </a:lnTo>
                  <a:lnTo>
                    <a:pt x="590" y="565"/>
                  </a:lnTo>
                  <a:lnTo>
                    <a:pt x="590" y="566"/>
                  </a:lnTo>
                  <a:lnTo>
                    <a:pt x="592" y="569"/>
                  </a:lnTo>
                  <a:lnTo>
                    <a:pt x="590" y="573"/>
                  </a:lnTo>
                  <a:lnTo>
                    <a:pt x="588" y="580"/>
                  </a:lnTo>
                  <a:lnTo>
                    <a:pt x="581" y="588"/>
                  </a:lnTo>
                  <a:lnTo>
                    <a:pt x="573" y="595"/>
                  </a:lnTo>
                  <a:lnTo>
                    <a:pt x="570" y="596"/>
                  </a:lnTo>
                  <a:lnTo>
                    <a:pt x="568" y="599"/>
                  </a:lnTo>
                  <a:lnTo>
                    <a:pt x="568" y="603"/>
                  </a:lnTo>
                  <a:lnTo>
                    <a:pt x="562" y="613"/>
                  </a:lnTo>
                  <a:lnTo>
                    <a:pt x="558" y="618"/>
                  </a:lnTo>
                  <a:lnTo>
                    <a:pt x="557" y="622"/>
                  </a:lnTo>
                  <a:lnTo>
                    <a:pt x="554" y="626"/>
                  </a:lnTo>
                  <a:lnTo>
                    <a:pt x="554" y="631"/>
                  </a:lnTo>
                  <a:lnTo>
                    <a:pt x="551" y="634"/>
                  </a:lnTo>
                  <a:lnTo>
                    <a:pt x="550" y="636"/>
                  </a:lnTo>
                  <a:lnTo>
                    <a:pt x="547" y="639"/>
                  </a:lnTo>
                  <a:lnTo>
                    <a:pt x="545" y="643"/>
                  </a:lnTo>
                  <a:lnTo>
                    <a:pt x="543" y="646"/>
                  </a:lnTo>
                  <a:lnTo>
                    <a:pt x="543" y="649"/>
                  </a:lnTo>
                  <a:lnTo>
                    <a:pt x="545" y="650"/>
                  </a:lnTo>
                  <a:lnTo>
                    <a:pt x="545" y="653"/>
                  </a:lnTo>
                  <a:lnTo>
                    <a:pt x="546" y="655"/>
                  </a:lnTo>
                  <a:lnTo>
                    <a:pt x="547" y="657"/>
                  </a:lnTo>
                  <a:lnTo>
                    <a:pt x="549" y="659"/>
                  </a:lnTo>
                  <a:lnTo>
                    <a:pt x="549" y="661"/>
                  </a:lnTo>
                  <a:lnTo>
                    <a:pt x="547" y="662"/>
                  </a:lnTo>
                  <a:lnTo>
                    <a:pt x="545" y="663"/>
                  </a:lnTo>
                  <a:lnTo>
                    <a:pt x="541" y="663"/>
                  </a:lnTo>
                  <a:lnTo>
                    <a:pt x="533" y="655"/>
                  </a:lnTo>
                  <a:lnTo>
                    <a:pt x="530" y="651"/>
                  </a:lnTo>
                  <a:lnTo>
                    <a:pt x="530" y="647"/>
                  </a:lnTo>
                  <a:lnTo>
                    <a:pt x="529" y="643"/>
                  </a:lnTo>
                  <a:lnTo>
                    <a:pt x="527" y="640"/>
                  </a:lnTo>
                  <a:lnTo>
                    <a:pt x="523" y="636"/>
                  </a:lnTo>
                  <a:lnTo>
                    <a:pt x="519" y="634"/>
                  </a:lnTo>
                  <a:lnTo>
                    <a:pt x="514" y="628"/>
                  </a:lnTo>
                  <a:lnTo>
                    <a:pt x="511" y="627"/>
                  </a:lnTo>
                  <a:lnTo>
                    <a:pt x="508" y="627"/>
                  </a:lnTo>
                  <a:lnTo>
                    <a:pt x="506" y="628"/>
                  </a:lnTo>
                  <a:lnTo>
                    <a:pt x="504" y="631"/>
                  </a:lnTo>
                  <a:lnTo>
                    <a:pt x="502" y="634"/>
                  </a:lnTo>
                  <a:lnTo>
                    <a:pt x="502" y="638"/>
                  </a:lnTo>
                  <a:lnTo>
                    <a:pt x="500" y="642"/>
                  </a:lnTo>
                  <a:lnTo>
                    <a:pt x="498" y="646"/>
                  </a:lnTo>
                  <a:lnTo>
                    <a:pt x="494" y="649"/>
                  </a:lnTo>
                  <a:lnTo>
                    <a:pt x="487" y="651"/>
                  </a:lnTo>
                  <a:lnTo>
                    <a:pt x="479" y="653"/>
                  </a:lnTo>
                  <a:lnTo>
                    <a:pt x="463" y="650"/>
                  </a:lnTo>
                  <a:lnTo>
                    <a:pt x="457" y="651"/>
                  </a:lnTo>
                  <a:lnTo>
                    <a:pt x="455" y="657"/>
                  </a:lnTo>
                  <a:lnTo>
                    <a:pt x="451" y="666"/>
                  </a:lnTo>
                  <a:lnTo>
                    <a:pt x="443" y="688"/>
                  </a:lnTo>
                  <a:lnTo>
                    <a:pt x="440" y="696"/>
                  </a:lnTo>
                  <a:lnTo>
                    <a:pt x="439" y="698"/>
                  </a:lnTo>
                  <a:lnTo>
                    <a:pt x="439" y="701"/>
                  </a:lnTo>
                  <a:lnTo>
                    <a:pt x="440" y="702"/>
                  </a:lnTo>
                  <a:lnTo>
                    <a:pt x="440" y="704"/>
                  </a:lnTo>
                  <a:lnTo>
                    <a:pt x="441" y="705"/>
                  </a:lnTo>
                  <a:lnTo>
                    <a:pt x="443" y="708"/>
                  </a:lnTo>
                  <a:lnTo>
                    <a:pt x="444" y="712"/>
                  </a:lnTo>
                  <a:lnTo>
                    <a:pt x="447" y="717"/>
                  </a:lnTo>
                  <a:lnTo>
                    <a:pt x="448" y="719"/>
                  </a:lnTo>
                  <a:lnTo>
                    <a:pt x="453" y="719"/>
                  </a:lnTo>
                  <a:lnTo>
                    <a:pt x="453" y="721"/>
                  </a:lnTo>
                  <a:lnTo>
                    <a:pt x="455" y="724"/>
                  </a:lnTo>
                  <a:lnTo>
                    <a:pt x="456" y="728"/>
                  </a:lnTo>
                  <a:lnTo>
                    <a:pt x="457" y="733"/>
                  </a:lnTo>
                  <a:lnTo>
                    <a:pt x="457" y="739"/>
                  </a:lnTo>
                  <a:lnTo>
                    <a:pt x="456" y="740"/>
                  </a:lnTo>
                  <a:lnTo>
                    <a:pt x="453" y="741"/>
                  </a:lnTo>
                  <a:lnTo>
                    <a:pt x="449" y="741"/>
                  </a:lnTo>
                  <a:lnTo>
                    <a:pt x="447" y="744"/>
                  </a:lnTo>
                  <a:lnTo>
                    <a:pt x="447" y="747"/>
                  </a:lnTo>
                  <a:lnTo>
                    <a:pt x="449" y="750"/>
                  </a:lnTo>
                  <a:lnTo>
                    <a:pt x="449" y="755"/>
                  </a:lnTo>
                  <a:lnTo>
                    <a:pt x="447" y="760"/>
                  </a:lnTo>
                  <a:lnTo>
                    <a:pt x="444" y="762"/>
                  </a:lnTo>
                  <a:lnTo>
                    <a:pt x="433" y="762"/>
                  </a:lnTo>
                  <a:lnTo>
                    <a:pt x="432" y="763"/>
                  </a:lnTo>
                  <a:lnTo>
                    <a:pt x="430" y="766"/>
                  </a:lnTo>
                  <a:lnTo>
                    <a:pt x="429" y="771"/>
                  </a:lnTo>
                  <a:lnTo>
                    <a:pt x="428" y="775"/>
                  </a:lnTo>
                  <a:lnTo>
                    <a:pt x="426" y="781"/>
                  </a:lnTo>
                  <a:lnTo>
                    <a:pt x="424" y="786"/>
                  </a:lnTo>
                  <a:lnTo>
                    <a:pt x="425" y="794"/>
                  </a:lnTo>
                  <a:lnTo>
                    <a:pt x="430" y="801"/>
                  </a:lnTo>
                  <a:lnTo>
                    <a:pt x="433" y="808"/>
                  </a:lnTo>
                  <a:lnTo>
                    <a:pt x="433" y="812"/>
                  </a:lnTo>
                  <a:lnTo>
                    <a:pt x="429" y="816"/>
                  </a:lnTo>
                  <a:lnTo>
                    <a:pt x="428" y="818"/>
                  </a:lnTo>
                  <a:lnTo>
                    <a:pt x="428" y="824"/>
                  </a:lnTo>
                  <a:lnTo>
                    <a:pt x="430" y="840"/>
                  </a:lnTo>
                  <a:lnTo>
                    <a:pt x="430" y="844"/>
                  </a:lnTo>
                  <a:lnTo>
                    <a:pt x="429" y="848"/>
                  </a:lnTo>
                  <a:lnTo>
                    <a:pt x="426" y="851"/>
                  </a:lnTo>
                  <a:lnTo>
                    <a:pt x="424" y="856"/>
                  </a:lnTo>
                  <a:lnTo>
                    <a:pt x="424" y="857"/>
                  </a:lnTo>
                  <a:lnTo>
                    <a:pt x="421" y="859"/>
                  </a:lnTo>
                  <a:lnTo>
                    <a:pt x="418" y="859"/>
                  </a:lnTo>
                  <a:lnTo>
                    <a:pt x="416" y="860"/>
                  </a:lnTo>
                  <a:lnTo>
                    <a:pt x="410" y="860"/>
                  </a:lnTo>
                  <a:lnTo>
                    <a:pt x="405" y="863"/>
                  </a:lnTo>
                  <a:lnTo>
                    <a:pt x="405" y="864"/>
                  </a:lnTo>
                  <a:lnTo>
                    <a:pt x="402" y="869"/>
                  </a:lnTo>
                  <a:lnTo>
                    <a:pt x="401" y="871"/>
                  </a:lnTo>
                  <a:lnTo>
                    <a:pt x="398" y="872"/>
                  </a:lnTo>
                  <a:lnTo>
                    <a:pt x="397" y="875"/>
                  </a:lnTo>
                  <a:lnTo>
                    <a:pt x="395" y="876"/>
                  </a:lnTo>
                  <a:lnTo>
                    <a:pt x="395" y="878"/>
                  </a:lnTo>
                  <a:lnTo>
                    <a:pt x="400" y="882"/>
                  </a:lnTo>
                  <a:lnTo>
                    <a:pt x="405" y="884"/>
                  </a:lnTo>
                  <a:lnTo>
                    <a:pt x="409" y="888"/>
                  </a:lnTo>
                  <a:lnTo>
                    <a:pt x="410" y="891"/>
                  </a:lnTo>
                  <a:lnTo>
                    <a:pt x="413" y="899"/>
                  </a:lnTo>
                  <a:lnTo>
                    <a:pt x="417" y="903"/>
                  </a:lnTo>
                  <a:lnTo>
                    <a:pt x="425" y="909"/>
                  </a:lnTo>
                  <a:lnTo>
                    <a:pt x="434" y="915"/>
                  </a:lnTo>
                  <a:lnTo>
                    <a:pt x="433" y="917"/>
                  </a:lnTo>
                  <a:lnTo>
                    <a:pt x="433" y="918"/>
                  </a:lnTo>
                  <a:lnTo>
                    <a:pt x="430" y="919"/>
                  </a:lnTo>
                  <a:lnTo>
                    <a:pt x="424" y="919"/>
                  </a:lnTo>
                  <a:lnTo>
                    <a:pt x="416" y="923"/>
                  </a:lnTo>
                  <a:lnTo>
                    <a:pt x="412" y="925"/>
                  </a:lnTo>
                  <a:lnTo>
                    <a:pt x="405" y="925"/>
                  </a:lnTo>
                  <a:lnTo>
                    <a:pt x="402" y="926"/>
                  </a:lnTo>
                  <a:lnTo>
                    <a:pt x="398" y="929"/>
                  </a:lnTo>
                  <a:lnTo>
                    <a:pt x="390" y="933"/>
                  </a:lnTo>
                  <a:lnTo>
                    <a:pt x="379" y="936"/>
                  </a:lnTo>
                  <a:lnTo>
                    <a:pt x="369" y="937"/>
                  </a:lnTo>
                  <a:lnTo>
                    <a:pt x="362" y="940"/>
                  </a:lnTo>
                  <a:lnTo>
                    <a:pt x="359" y="942"/>
                  </a:lnTo>
                  <a:lnTo>
                    <a:pt x="359" y="961"/>
                  </a:lnTo>
                  <a:lnTo>
                    <a:pt x="357" y="964"/>
                  </a:lnTo>
                  <a:lnTo>
                    <a:pt x="354" y="965"/>
                  </a:lnTo>
                  <a:lnTo>
                    <a:pt x="348" y="965"/>
                  </a:lnTo>
                  <a:lnTo>
                    <a:pt x="347" y="966"/>
                  </a:lnTo>
                  <a:lnTo>
                    <a:pt x="344" y="968"/>
                  </a:lnTo>
                  <a:lnTo>
                    <a:pt x="344" y="969"/>
                  </a:lnTo>
                  <a:lnTo>
                    <a:pt x="343" y="976"/>
                  </a:lnTo>
                  <a:lnTo>
                    <a:pt x="339" y="983"/>
                  </a:lnTo>
                  <a:lnTo>
                    <a:pt x="334" y="989"/>
                  </a:lnTo>
                  <a:lnTo>
                    <a:pt x="330" y="995"/>
                  </a:lnTo>
                  <a:lnTo>
                    <a:pt x="327" y="1000"/>
                  </a:lnTo>
                  <a:lnTo>
                    <a:pt x="327" y="1003"/>
                  </a:lnTo>
                  <a:lnTo>
                    <a:pt x="326" y="1007"/>
                  </a:lnTo>
                  <a:lnTo>
                    <a:pt x="326" y="1010"/>
                  </a:lnTo>
                  <a:lnTo>
                    <a:pt x="324" y="1011"/>
                  </a:lnTo>
                  <a:lnTo>
                    <a:pt x="316" y="1015"/>
                  </a:lnTo>
                  <a:lnTo>
                    <a:pt x="309" y="1019"/>
                  </a:lnTo>
                  <a:lnTo>
                    <a:pt x="301" y="1026"/>
                  </a:lnTo>
                  <a:lnTo>
                    <a:pt x="295" y="1031"/>
                  </a:lnTo>
                  <a:lnTo>
                    <a:pt x="289" y="1035"/>
                  </a:lnTo>
                  <a:lnTo>
                    <a:pt x="283" y="1037"/>
                  </a:lnTo>
                  <a:lnTo>
                    <a:pt x="274" y="1037"/>
                  </a:lnTo>
                  <a:lnTo>
                    <a:pt x="266" y="1034"/>
                  </a:lnTo>
                  <a:lnTo>
                    <a:pt x="261" y="1033"/>
                  </a:lnTo>
                  <a:lnTo>
                    <a:pt x="253" y="1031"/>
                  </a:lnTo>
                  <a:lnTo>
                    <a:pt x="244" y="1030"/>
                  </a:lnTo>
                  <a:lnTo>
                    <a:pt x="233" y="1028"/>
                  </a:lnTo>
                  <a:lnTo>
                    <a:pt x="223" y="1028"/>
                  </a:lnTo>
                  <a:lnTo>
                    <a:pt x="215" y="1026"/>
                  </a:lnTo>
                  <a:lnTo>
                    <a:pt x="213" y="1023"/>
                  </a:lnTo>
                  <a:lnTo>
                    <a:pt x="209" y="1020"/>
                  </a:lnTo>
                  <a:lnTo>
                    <a:pt x="206" y="1019"/>
                  </a:lnTo>
                  <a:lnTo>
                    <a:pt x="207" y="1018"/>
                  </a:lnTo>
                  <a:lnTo>
                    <a:pt x="207" y="1016"/>
                  </a:lnTo>
                  <a:lnTo>
                    <a:pt x="211" y="1008"/>
                  </a:lnTo>
                  <a:lnTo>
                    <a:pt x="222" y="992"/>
                  </a:lnTo>
                  <a:lnTo>
                    <a:pt x="227" y="988"/>
                  </a:lnTo>
                  <a:lnTo>
                    <a:pt x="230" y="987"/>
                  </a:lnTo>
                  <a:lnTo>
                    <a:pt x="234" y="985"/>
                  </a:lnTo>
                  <a:lnTo>
                    <a:pt x="237" y="983"/>
                  </a:lnTo>
                  <a:lnTo>
                    <a:pt x="241" y="980"/>
                  </a:lnTo>
                  <a:lnTo>
                    <a:pt x="242" y="977"/>
                  </a:lnTo>
                  <a:lnTo>
                    <a:pt x="244" y="973"/>
                  </a:lnTo>
                  <a:lnTo>
                    <a:pt x="244" y="966"/>
                  </a:lnTo>
                  <a:lnTo>
                    <a:pt x="242" y="962"/>
                  </a:lnTo>
                  <a:lnTo>
                    <a:pt x="242" y="960"/>
                  </a:lnTo>
                  <a:lnTo>
                    <a:pt x="246" y="956"/>
                  </a:lnTo>
                  <a:lnTo>
                    <a:pt x="249" y="954"/>
                  </a:lnTo>
                  <a:lnTo>
                    <a:pt x="250" y="954"/>
                  </a:lnTo>
                  <a:lnTo>
                    <a:pt x="253" y="953"/>
                  </a:lnTo>
                  <a:lnTo>
                    <a:pt x="254" y="953"/>
                  </a:lnTo>
                  <a:lnTo>
                    <a:pt x="258" y="949"/>
                  </a:lnTo>
                  <a:lnTo>
                    <a:pt x="258" y="945"/>
                  </a:lnTo>
                  <a:lnTo>
                    <a:pt x="260" y="940"/>
                  </a:lnTo>
                  <a:lnTo>
                    <a:pt x="258" y="927"/>
                  </a:lnTo>
                  <a:lnTo>
                    <a:pt x="253" y="917"/>
                  </a:lnTo>
                  <a:lnTo>
                    <a:pt x="248" y="907"/>
                  </a:lnTo>
                  <a:lnTo>
                    <a:pt x="245" y="898"/>
                  </a:lnTo>
                  <a:lnTo>
                    <a:pt x="242" y="887"/>
                  </a:lnTo>
                  <a:lnTo>
                    <a:pt x="240" y="878"/>
                  </a:lnTo>
                  <a:lnTo>
                    <a:pt x="233" y="868"/>
                  </a:lnTo>
                  <a:lnTo>
                    <a:pt x="223" y="859"/>
                  </a:lnTo>
                  <a:lnTo>
                    <a:pt x="223" y="857"/>
                  </a:lnTo>
                  <a:lnTo>
                    <a:pt x="227" y="849"/>
                  </a:lnTo>
                  <a:lnTo>
                    <a:pt x="227" y="841"/>
                  </a:lnTo>
                  <a:lnTo>
                    <a:pt x="225" y="838"/>
                  </a:lnTo>
                  <a:lnTo>
                    <a:pt x="222" y="834"/>
                  </a:lnTo>
                  <a:lnTo>
                    <a:pt x="219" y="832"/>
                  </a:lnTo>
                  <a:lnTo>
                    <a:pt x="217" y="830"/>
                  </a:lnTo>
                  <a:lnTo>
                    <a:pt x="215" y="830"/>
                  </a:lnTo>
                  <a:lnTo>
                    <a:pt x="213" y="832"/>
                  </a:lnTo>
                  <a:lnTo>
                    <a:pt x="211" y="833"/>
                  </a:lnTo>
                  <a:lnTo>
                    <a:pt x="210" y="833"/>
                  </a:lnTo>
                  <a:lnTo>
                    <a:pt x="207" y="834"/>
                  </a:lnTo>
                  <a:lnTo>
                    <a:pt x="201" y="834"/>
                  </a:lnTo>
                  <a:lnTo>
                    <a:pt x="195" y="832"/>
                  </a:lnTo>
                  <a:lnTo>
                    <a:pt x="192" y="832"/>
                  </a:lnTo>
                  <a:lnTo>
                    <a:pt x="188" y="833"/>
                  </a:lnTo>
                  <a:lnTo>
                    <a:pt x="186" y="834"/>
                  </a:lnTo>
                  <a:lnTo>
                    <a:pt x="184" y="837"/>
                  </a:lnTo>
                  <a:lnTo>
                    <a:pt x="182" y="840"/>
                  </a:lnTo>
                  <a:lnTo>
                    <a:pt x="176" y="843"/>
                  </a:lnTo>
                  <a:lnTo>
                    <a:pt x="171" y="840"/>
                  </a:lnTo>
                  <a:lnTo>
                    <a:pt x="168" y="837"/>
                  </a:lnTo>
                  <a:lnTo>
                    <a:pt x="167" y="834"/>
                  </a:lnTo>
                  <a:lnTo>
                    <a:pt x="166" y="833"/>
                  </a:lnTo>
                  <a:lnTo>
                    <a:pt x="162" y="825"/>
                  </a:lnTo>
                  <a:lnTo>
                    <a:pt x="159" y="822"/>
                  </a:lnTo>
                  <a:lnTo>
                    <a:pt x="148" y="814"/>
                  </a:lnTo>
                  <a:lnTo>
                    <a:pt x="143" y="809"/>
                  </a:lnTo>
                  <a:lnTo>
                    <a:pt x="148" y="803"/>
                  </a:lnTo>
                  <a:lnTo>
                    <a:pt x="154" y="799"/>
                  </a:lnTo>
                  <a:lnTo>
                    <a:pt x="158" y="797"/>
                  </a:lnTo>
                  <a:lnTo>
                    <a:pt x="166" y="793"/>
                  </a:lnTo>
                  <a:lnTo>
                    <a:pt x="168" y="787"/>
                  </a:lnTo>
                  <a:lnTo>
                    <a:pt x="167" y="783"/>
                  </a:lnTo>
                  <a:lnTo>
                    <a:pt x="159" y="762"/>
                  </a:lnTo>
                  <a:lnTo>
                    <a:pt x="156" y="759"/>
                  </a:lnTo>
                  <a:lnTo>
                    <a:pt x="154" y="758"/>
                  </a:lnTo>
                  <a:lnTo>
                    <a:pt x="151" y="755"/>
                  </a:lnTo>
                  <a:lnTo>
                    <a:pt x="147" y="754"/>
                  </a:lnTo>
                  <a:lnTo>
                    <a:pt x="144" y="752"/>
                  </a:lnTo>
                  <a:lnTo>
                    <a:pt x="141" y="750"/>
                  </a:lnTo>
                  <a:lnTo>
                    <a:pt x="141" y="746"/>
                  </a:lnTo>
                  <a:lnTo>
                    <a:pt x="145" y="737"/>
                  </a:lnTo>
                  <a:lnTo>
                    <a:pt x="147" y="727"/>
                  </a:lnTo>
                  <a:lnTo>
                    <a:pt x="145" y="715"/>
                  </a:lnTo>
                  <a:lnTo>
                    <a:pt x="145" y="705"/>
                  </a:lnTo>
                  <a:lnTo>
                    <a:pt x="151" y="694"/>
                  </a:lnTo>
                  <a:lnTo>
                    <a:pt x="156" y="686"/>
                  </a:lnTo>
                  <a:lnTo>
                    <a:pt x="162" y="682"/>
                  </a:lnTo>
                  <a:lnTo>
                    <a:pt x="167" y="677"/>
                  </a:lnTo>
                  <a:lnTo>
                    <a:pt x="168" y="674"/>
                  </a:lnTo>
                  <a:lnTo>
                    <a:pt x="170" y="670"/>
                  </a:lnTo>
                  <a:lnTo>
                    <a:pt x="170" y="666"/>
                  </a:lnTo>
                  <a:lnTo>
                    <a:pt x="168" y="663"/>
                  </a:lnTo>
                  <a:lnTo>
                    <a:pt x="167" y="662"/>
                  </a:lnTo>
                  <a:lnTo>
                    <a:pt x="164" y="661"/>
                  </a:lnTo>
                  <a:lnTo>
                    <a:pt x="160" y="661"/>
                  </a:lnTo>
                  <a:lnTo>
                    <a:pt x="156" y="659"/>
                  </a:lnTo>
                  <a:lnTo>
                    <a:pt x="154" y="657"/>
                  </a:lnTo>
                  <a:lnTo>
                    <a:pt x="147" y="653"/>
                  </a:lnTo>
                  <a:lnTo>
                    <a:pt x="139" y="650"/>
                  </a:lnTo>
                  <a:lnTo>
                    <a:pt x="132" y="647"/>
                  </a:lnTo>
                  <a:lnTo>
                    <a:pt x="129" y="644"/>
                  </a:lnTo>
                  <a:lnTo>
                    <a:pt x="129" y="638"/>
                  </a:lnTo>
                  <a:lnTo>
                    <a:pt x="128" y="627"/>
                  </a:lnTo>
                  <a:lnTo>
                    <a:pt x="128" y="613"/>
                  </a:lnTo>
                  <a:lnTo>
                    <a:pt x="129" y="608"/>
                  </a:lnTo>
                  <a:lnTo>
                    <a:pt x="129" y="605"/>
                  </a:lnTo>
                  <a:lnTo>
                    <a:pt x="131" y="601"/>
                  </a:lnTo>
                  <a:lnTo>
                    <a:pt x="133" y="599"/>
                  </a:lnTo>
                  <a:lnTo>
                    <a:pt x="141" y="595"/>
                  </a:lnTo>
                  <a:lnTo>
                    <a:pt x="144" y="595"/>
                  </a:lnTo>
                  <a:lnTo>
                    <a:pt x="147" y="593"/>
                  </a:lnTo>
                  <a:lnTo>
                    <a:pt x="148" y="591"/>
                  </a:lnTo>
                  <a:lnTo>
                    <a:pt x="148" y="577"/>
                  </a:lnTo>
                  <a:lnTo>
                    <a:pt x="147" y="577"/>
                  </a:lnTo>
                  <a:lnTo>
                    <a:pt x="144" y="576"/>
                  </a:lnTo>
                  <a:lnTo>
                    <a:pt x="133" y="576"/>
                  </a:lnTo>
                  <a:lnTo>
                    <a:pt x="131" y="574"/>
                  </a:lnTo>
                  <a:lnTo>
                    <a:pt x="127" y="573"/>
                  </a:lnTo>
                  <a:lnTo>
                    <a:pt x="124" y="570"/>
                  </a:lnTo>
                  <a:lnTo>
                    <a:pt x="120" y="564"/>
                  </a:lnTo>
                  <a:lnTo>
                    <a:pt x="116" y="554"/>
                  </a:lnTo>
                  <a:lnTo>
                    <a:pt x="110" y="546"/>
                  </a:lnTo>
                  <a:lnTo>
                    <a:pt x="104" y="538"/>
                  </a:lnTo>
                  <a:lnTo>
                    <a:pt x="92" y="535"/>
                  </a:lnTo>
                  <a:lnTo>
                    <a:pt x="78" y="534"/>
                  </a:lnTo>
                  <a:lnTo>
                    <a:pt x="63" y="534"/>
                  </a:lnTo>
                  <a:lnTo>
                    <a:pt x="50" y="533"/>
                  </a:lnTo>
                  <a:lnTo>
                    <a:pt x="38" y="531"/>
                  </a:lnTo>
                  <a:lnTo>
                    <a:pt x="31" y="529"/>
                  </a:lnTo>
                  <a:lnTo>
                    <a:pt x="27" y="526"/>
                  </a:lnTo>
                  <a:lnTo>
                    <a:pt x="26" y="522"/>
                  </a:lnTo>
                  <a:lnTo>
                    <a:pt x="24" y="519"/>
                  </a:lnTo>
                  <a:lnTo>
                    <a:pt x="26" y="515"/>
                  </a:lnTo>
                  <a:lnTo>
                    <a:pt x="27" y="512"/>
                  </a:lnTo>
                  <a:lnTo>
                    <a:pt x="30" y="508"/>
                  </a:lnTo>
                  <a:lnTo>
                    <a:pt x="30" y="503"/>
                  </a:lnTo>
                  <a:lnTo>
                    <a:pt x="27" y="495"/>
                  </a:lnTo>
                  <a:lnTo>
                    <a:pt x="23" y="487"/>
                  </a:lnTo>
                  <a:lnTo>
                    <a:pt x="20" y="479"/>
                  </a:lnTo>
                  <a:lnTo>
                    <a:pt x="22" y="471"/>
                  </a:lnTo>
                  <a:lnTo>
                    <a:pt x="27" y="464"/>
                  </a:lnTo>
                  <a:lnTo>
                    <a:pt x="37" y="459"/>
                  </a:lnTo>
                  <a:lnTo>
                    <a:pt x="47" y="453"/>
                  </a:lnTo>
                  <a:lnTo>
                    <a:pt x="57" y="449"/>
                  </a:lnTo>
                  <a:lnTo>
                    <a:pt x="62" y="445"/>
                  </a:lnTo>
                  <a:lnTo>
                    <a:pt x="65" y="441"/>
                  </a:lnTo>
                  <a:lnTo>
                    <a:pt x="67" y="438"/>
                  </a:lnTo>
                  <a:lnTo>
                    <a:pt x="69" y="434"/>
                  </a:lnTo>
                  <a:lnTo>
                    <a:pt x="70" y="432"/>
                  </a:lnTo>
                  <a:lnTo>
                    <a:pt x="58" y="424"/>
                  </a:lnTo>
                  <a:lnTo>
                    <a:pt x="49" y="417"/>
                  </a:lnTo>
                  <a:lnTo>
                    <a:pt x="41" y="411"/>
                  </a:lnTo>
                  <a:lnTo>
                    <a:pt x="37" y="406"/>
                  </a:lnTo>
                  <a:lnTo>
                    <a:pt x="35" y="403"/>
                  </a:lnTo>
                  <a:lnTo>
                    <a:pt x="33" y="395"/>
                  </a:lnTo>
                  <a:lnTo>
                    <a:pt x="33" y="386"/>
                  </a:lnTo>
                  <a:lnTo>
                    <a:pt x="35" y="382"/>
                  </a:lnTo>
                  <a:lnTo>
                    <a:pt x="42" y="375"/>
                  </a:lnTo>
                  <a:lnTo>
                    <a:pt x="47" y="367"/>
                  </a:lnTo>
                  <a:lnTo>
                    <a:pt x="54" y="360"/>
                  </a:lnTo>
                  <a:lnTo>
                    <a:pt x="57" y="355"/>
                  </a:lnTo>
                  <a:lnTo>
                    <a:pt x="59" y="347"/>
                  </a:lnTo>
                  <a:lnTo>
                    <a:pt x="63" y="340"/>
                  </a:lnTo>
                  <a:lnTo>
                    <a:pt x="66" y="333"/>
                  </a:lnTo>
                  <a:lnTo>
                    <a:pt x="66" y="331"/>
                  </a:lnTo>
                  <a:lnTo>
                    <a:pt x="67" y="331"/>
                  </a:lnTo>
                  <a:lnTo>
                    <a:pt x="67" y="329"/>
                  </a:lnTo>
                  <a:lnTo>
                    <a:pt x="69" y="329"/>
                  </a:lnTo>
                  <a:lnTo>
                    <a:pt x="69" y="326"/>
                  </a:lnTo>
                  <a:lnTo>
                    <a:pt x="67" y="324"/>
                  </a:lnTo>
                  <a:lnTo>
                    <a:pt x="66" y="320"/>
                  </a:lnTo>
                  <a:lnTo>
                    <a:pt x="65" y="314"/>
                  </a:lnTo>
                  <a:lnTo>
                    <a:pt x="62" y="310"/>
                  </a:lnTo>
                  <a:lnTo>
                    <a:pt x="58" y="306"/>
                  </a:lnTo>
                  <a:lnTo>
                    <a:pt x="57" y="304"/>
                  </a:lnTo>
                  <a:lnTo>
                    <a:pt x="57" y="302"/>
                  </a:lnTo>
                  <a:lnTo>
                    <a:pt x="58" y="301"/>
                  </a:lnTo>
                  <a:lnTo>
                    <a:pt x="62" y="294"/>
                  </a:lnTo>
                  <a:lnTo>
                    <a:pt x="67" y="286"/>
                  </a:lnTo>
                  <a:lnTo>
                    <a:pt x="81" y="273"/>
                  </a:lnTo>
                  <a:lnTo>
                    <a:pt x="85" y="266"/>
                  </a:lnTo>
                  <a:lnTo>
                    <a:pt x="84" y="256"/>
                  </a:lnTo>
                  <a:lnTo>
                    <a:pt x="81" y="246"/>
                  </a:lnTo>
                  <a:lnTo>
                    <a:pt x="81" y="235"/>
                  </a:lnTo>
                  <a:lnTo>
                    <a:pt x="80" y="227"/>
                  </a:lnTo>
                  <a:lnTo>
                    <a:pt x="78" y="225"/>
                  </a:lnTo>
                  <a:lnTo>
                    <a:pt x="76" y="225"/>
                  </a:lnTo>
                  <a:lnTo>
                    <a:pt x="74" y="227"/>
                  </a:lnTo>
                  <a:lnTo>
                    <a:pt x="69" y="229"/>
                  </a:lnTo>
                  <a:lnTo>
                    <a:pt x="67" y="229"/>
                  </a:lnTo>
                  <a:lnTo>
                    <a:pt x="65" y="228"/>
                  </a:lnTo>
                  <a:lnTo>
                    <a:pt x="62" y="225"/>
                  </a:lnTo>
                  <a:lnTo>
                    <a:pt x="61" y="223"/>
                  </a:lnTo>
                  <a:lnTo>
                    <a:pt x="57" y="219"/>
                  </a:lnTo>
                  <a:lnTo>
                    <a:pt x="45" y="219"/>
                  </a:lnTo>
                  <a:lnTo>
                    <a:pt x="39" y="216"/>
                  </a:lnTo>
                  <a:lnTo>
                    <a:pt x="39" y="212"/>
                  </a:lnTo>
                  <a:lnTo>
                    <a:pt x="51" y="200"/>
                  </a:lnTo>
                  <a:lnTo>
                    <a:pt x="54" y="196"/>
                  </a:lnTo>
                  <a:lnTo>
                    <a:pt x="53" y="188"/>
                  </a:lnTo>
                  <a:lnTo>
                    <a:pt x="45" y="172"/>
                  </a:lnTo>
                  <a:lnTo>
                    <a:pt x="34" y="162"/>
                  </a:lnTo>
                  <a:lnTo>
                    <a:pt x="27" y="155"/>
                  </a:lnTo>
                  <a:lnTo>
                    <a:pt x="24" y="147"/>
                  </a:lnTo>
                  <a:lnTo>
                    <a:pt x="26" y="139"/>
                  </a:lnTo>
                  <a:lnTo>
                    <a:pt x="26" y="135"/>
                  </a:lnTo>
                  <a:lnTo>
                    <a:pt x="23" y="130"/>
                  </a:lnTo>
                  <a:lnTo>
                    <a:pt x="19" y="124"/>
                  </a:lnTo>
                  <a:lnTo>
                    <a:pt x="18" y="119"/>
                  </a:lnTo>
                  <a:lnTo>
                    <a:pt x="20" y="114"/>
                  </a:lnTo>
                  <a:lnTo>
                    <a:pt x="23" y="110"/>
                  </a:lnTo>
                  <a:lnTo>
                    <a:pt x="26" y="107"/>
                  </a:lnTo>
                  <a:lnTo>
                    <a:pt x="26" y="104"/>
                  </a:lnTo>
                  <a:lnTo>
                    <a:pt x="24" y="100"/>
                  </a:lnTo>
                  <a:lnTo>
                    <a:pt x="23" y="97"/>
                  </a:lnTo>
                  <a:lnTo>
                    <a:pt x="22" y="93"/>
                  </a:lnTo>
                  <a:lnTo>
                    <a:pt x="19" y="88"/>
                  </a:lnTo>
                  <a:lnTo>
                    <a:pt x="14" y="80"/>
                  </a:lnTo>
                  <a:lnTo>
                    <a:pt x="6" y="66"/>
                  </a:lnTo>
                  <a:lnTo>
                    <a:pt x="6" y="61"/>
                  </a:lnTo>
                  <a:lnTo>
                    <a:pt x="8" y="56"/>
                  </a:lnTo>
                  <a:lnTo>
                    <a:pt x="10" y="54"/>
                  </a:lnTo>
                  <a:lnTo>
                    <a:pt x="10" y="50"/>
                  </a:lnTo>
                  <a:lnTo>
                    <a:pt x="8" y="48"/>
                  </a:lnTo>
                  <a:lnTo>
                    <a:pt x="6" y="41"/>
                  </a:lnTo>
                  <a:lnTo>
                    <a:pt x="2" y="34"/>
                  </a:lnTo>
                  <a:lnTo>
                    <a:pt x="0" y="29"/>
                  </a:lnTo>
                  <a:lnTo>
                    <a:pt x="0" y="25"/>
                  </a:lnTo>
                  <a:lnTo>
                    <a:pt x="2" y="23"/>
                  </a:lnTo>
                  <a:lnTo>
                    <a:pt x="10" y="23"/>
                  </a:lnTo>
                  <a:lnTo>
                    <a:pt x="11" y="22"/>
                  </a:lnTo>
                  <a:lnTo>
                    <a:pt x="16" y="15"/>
                  </a:lnTo>
                  <a:lnTo>
                    <a:pt x="22" y="7"/>
                  </a:lnTo>
                  <a:lnTo>
                    <a:pt x="2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62" name="Freeform 110">
              <a:extLst>
                <a:ext uri="{FF2B5EF4-FFF2-40B4-BE49-F238E27FC236}">
                  <a16:creationId xmlns:a16="http://schemas.microsoft.com/office/drawing/2014/main" id="{C2AE1C00-EECC-F58D-658E-EB8013AEFA32}"/>
                </a:ext>
              </a:extLst>
            </p:cNvPr>
            <p:cNvSpPr>
              <a:spLocks/>
            </p:cNvSpPr>
            <p:nvPr/>
          </p:nvSpPr>
          <p:spPr bwMode="auto">
            <a:xfrm>
              <a:off x="4114765" y="5082931"/>
              <a:ext cx="248894" cy="417023"/>
            </a:xfrm>
            <a:custGeom>
              <a:avLst/>
              <a:gdLst/>
              <a:ahLst/>
              <a:cxnLst>
                <a:cxn ang="0">
                  <a:pos x="50" y="13"/>
                </a:cxn>
                <a:cxn ang="0">
                  <a:pos x="58" y="25"/>
                </a:cxn>
                <a:cxn ang="0">
                  <a:pos x="67" y="34"/>
                </a:cxn>
                <a:cxn ang="0">
                  <a:pos x="77" y="25"/>
                </a:cxn>
                <a:cxn ang="0">
                  <a:pos x="86" y="23"/>
                </a:cxn>
                <a:cxn ang="0">
                  <a:pos x="101" y="24"/>
                </a:cxn>
                <a:cxn ang="0">
                  <a:pos x="106" y="21"/>
                </a:cxn>
                <a:cxn ang="0">
                  <a:pos x="113" y="25"/>
                </a:cxn>
                <a:cxn ang="0">
                  <a:pos x="118" y="40"/>
                </a:cxn>
                <a:cxn ang="0">
                  <a:pos x="124" y="59"/>
                </a:cxn>
                <a:cxn ang="0">
                  <a:pos x="136" y="89"/>
                </a:cxn>
                <a:cxn ang="0">
                  <a:pos x="149" y="118"/>
                </a:cxn>
                <a:cxn ang="0">
                  <a:pos x="149" y="140"/>
                </a:cxn>
                <a:cxn ang="0">
                  <a:pos x="141" y="145"/>
                </a:cxn>
                <a:cxn ang="0">
                  <a:pos x="133" y="151"/>
                </a:cxn>
                <a:cxn ang="0">
                  <a:pos x="135" y="164"/>
                </a:cxn>
                <a:cxn ang="0">
                  <a:pos x="128" y="174"/>
                </a:cxn>
                <a:cxn ang="0">
                  <a:pos x="118" y="179"/>
                </a:cxn>
                <a:cxn ang="0">
                  <a:pos x="98" y="207"/>
                </a:cxn>
                <a:cxn ang="0">
                  <a:pos x="96" y="209"/>
                </a:cxn>
                <a:cxn ang="0">
                  <a:pos x="85" y="211"/>
                </a:cxn>
                <a:cxn ang="0">
                  <a:pos x="82" y="228"/>
                </a:cxn>
                <a:cxn ang="0">
                  <a:pos x="75" y="236"/>
                </a:cxn>
                <a:cxn ang="0">
                  <a:pos x="67" y="241"/>
                </a:cxn>
                <a:cxn ang="0">
                  <a:pos x="28" y="244"/>
                </a:cxn>
                <a:cxn ang="0">
                  <a:pos x="22" y="253"/>
                </a:cxn>
                <a:cxn ang="0">
                  <a:pos x="8" y="249"/>
                </a:cxn>
                <a:cxn ang="0">
                  <a:pos x="4" y="240"/>
                </a:cxn>
                <a:cxn ang="0">
                  <a:pos x="3" y="230"/>
                </a:cxn>
                <a:cxn ang="0">
                  <a:pos x="0" y="221"/>
                </a:cxn>
                <a:cxn ang="0">
                  <a:pos x="7" y="214"/>
                </a:cxn>
                <a:cxn ang="0">
                  <a:pos x="16" y="207"/>
                </a:cxn>
                <a:cxn ang="0">
                  <a:pos x="19" y="201"/>
                </a:cxn>
                <a:cxn ang="0">
                  <a:pos x="31" y="195"/>
                </a:cxn>
                <a:cxn ang="0">
                  <a:pos x="40" y="183"/>
                </a:cxn>
                <a:cxn ang="0">
                  <a:pos x="50" y="175"/>
                </a:cxn>
                <a:cxn ang="0">
                  <a:pos x="50" y="162"/>
                </a:cxn>
                <a:cxn ang="0">
                  <a:pos x="42" y="152"/>
                </a:cxn>
                <a:cxn ang="0">
                  <a:pos x="47" y="144"/>
                </a:cxn>
                <a:cxn ang="0">
                  <a:pos x="40" y="131"/>
                </a:cxn>
                <a:cxn ang="0">
                  <a:pos x="42" y="116"/>
                </a:cxn>
                <a:cxn ang="0">
                  <a:pos x="53" y="101"/>
                </a:cxn>
                <a:cxn ang="0">
                  <a:pos x="50" y="93"/>
                </a:cxn>
                <a:cxn ang="0">
                  <a:pos x="49" y="86"/>
                </a:cxn>
                <a:cxn ang="0">
                  <a:pos x="51" y="75"/>
                </a:cxn>
                <a:cxn ang="0">
                  <a:pos x="42" y="69"/>
                </a:cxn>
                <a:cxn ang="0">
                  <a:pos x="28" y="73"/>
                </a:cxn>
                <a:cxn ang="0">
                  <a:pos x="30" y="60"/>
                </a:cxn>
                <a:cxn ang="0">
                  <a:pos x="34" y="51"/>
                </a:cxn>
                <a:cxn ang="0">
                  <a:pos x="38" y="46"/>
                </a:cxn>
                <a:cxn ang="0">
                  <a:pos x="32" y="31"/>
                </a:cxn>
                <a:cxn ang="0">
                  <a:pos x="24" y="11"/>
                </a:cxn>
              </a:cxnLst>
              <a:rect l="0" t="0" r="r" b="b"/>
              <a:pathLst>
                <a:path w="151" h="253">
                  <a:moveTo>
                    <a:pt x="34" y="0"/>
                  </a:moveTo>
                  <a:lnTo>
                    <a:pt x="39" y="5"/>
                  </a:lnTo>
                  <a:lnTo>
                    <a:pt x="50" y="13"/>
                  </a:lnTo>
                  <a:lnTo>
                    <a:pt x="53" y="16"/>
                  </a:lnTo>
                  <a:lnTo>
                    <a:pt x="57" y="24"/>
                  </a:lnTo>
                  <a:lnTo>
                    <a:pt x="58" y="25"/>
                  </a:lnTo>
                  <a:lnTo>
                    <a:pt x="59" y="28"/>
                  </a:lnTo>
                  <a:lnTo>
                    <a:pt x="62" y="31"/>
                  </a:lnTo>
                  <a:lnTo>
                    <a:pt x="67" y="34"/>
                  </a:lnTo>
                  <a:lnTo>
                    <a:pt x="73" y="31"/>
                  </a:lnTo>
                  <a:lnTo>
                    <a:pt x="75" y="28"/>
                  </a:lnTo>
                  <a:lnTo>
                    <a:pt x="77" y="25"/>
                  </a:lnTo>
                  <a:lnTo>
                    <a:pt x="79" y="24"/>
                  </a:lnTo>
                  <a:lnTo>
                    <a:pt x="83" y="23"/>
                  </a:lnTo>
                  <a:lnTo>
                    <a:pt x="86" y="23"/>
                  </a:lnTo>
                  <a:lnTo>
                    <a:pt x="92" y="25"/>
                  </a:lnTo>
                  <a:lnTo>
                    <a:pt x="98" y="25"/>
                  </a:lnTo>
                  <a:lnTo>
                    <a:pt x="101" y="24"/>
                  </a:lnTo>
                  <a:lnTo>
                    <a:pt x="102" y="24"/>
                  </a:lnTo>
                  <a:lnTo>
                    <a:pt x="104" y="23"/>
                  </a:lnTo>
                  <a:lnTo>
                    <a:pt x="106" y="21"/>
                  </a:lnTo>
                  <a:lnTo>
                    <a:pt x="108" y="21"/>
                  </a:lnTo>
                  <a:lnTo>
                    <a:pt x="110" y="23"/>
                  </a:lnTo>
                  <a:lnTo>
                    <a:pt x="113" y="25"/>
                  </a:lnTo>
                  <a:lnTo>
                    <a:pt x="116" y="29"/>
                  </a:lnTo>
                  <a:lnTo>
                    <a:pt x="118" y="32"/>
                  </a:lnTo>
                  <a:lnTo>
                    <a:pt x="118" y="40"/>
                  </a:lnTo>
                  <a:lnTo>
                    <a:pt x="114" y="48"/>
                  </a:lnTo>
                  <a:lnTo>
                    <a:pt x="114" y="50"/>
                  </a:lnTo>
                  <a:lnTo>
                    <a:pt x="124" y="59"/>
                  </a:lnTo>
                  <a:lnTo>
                    <a:pt x="131" y="69"/>
                  </a:lnTo>
                  <a:lnTo>
                    <a:pt x="133" y="78"/>
                  </a:lnTo>
                  <a:lnTo>
                    <a:pt x="136" y="89"/>
                  </a:lnTo>
                  <a:lnTo>
                    <a:pt x="139" y="98"/>
                  </a:lnTo>
                  <a:lnTo>
                    <a:pt x="144" y="108"/>
                  </a:lnTo>
                  <a:lnTo>
                    <a:pt x="149" y="118"/>
                  </a:lnTo>
                  <a:lnTo>
                    <a:pt x="151" y="131"/>
                  </a:lnTo>
                  <a:lnTo>
                    <a:pt x="149" y="136"/>
                  </a:lnTo>
                  <a:lnTo>
                    <a:pt x="149" y="140"/>
                  </a:lnTo>
                  <a:lnTo>
                    <a:pt x="145" y="144"/>
                  </a:lnTo>
                  <a:lnTo>
                    <a:pt x="144" y="144"/>
                  </a:lnTo>
                  <a:lnTo>
                    <a:pt x="141" y="145"/>
                  </a:lnTo>
                  <a:lnTo>
                    <a:pt x="140" y="145"/>
                  </a:lnTo>
                  <a:lnTo>
                    <a:pt x="137" y="147"/>
                  </a:lnTo>
                  <a:lnTo>
                    <a:pt x="133" y="151"/>
                  </a:lnTo>
                  <a:lnTo>
                    <a:pt x="133" y="153"/>
                  </a:lnTo>
                  <a:lnTo>
                    <a:pt x="135" y="157"/>
                  </a:lnTo>
                  <a:lnTo>
                    <a:pt x="135" y="164"/>
                  </a:lnTo>
                  <a:lnTo>
                    <a:pt x="133" y="168"/>
                  </a:lnTo>
                  <a:lnTo>
                    <a:pt x="132" y="171"/>
                  </a:lnTo>
                  <a:lnTo>
                    <a:pt x="128" y="174"/>
                  </a:lnTo>
                  <a:lnTo>
                    <a:pt x="125" y="176"/>
                  </a:lnTo>
                  <a:lnTo>
                    <a:pt x="121" y="178"/>
                  </a:lnTo>
                  <a:lnTo>
                    <a:pt x="118" y="179"/>
                  </a:lnTo>
                  <a:lnTo>
                    <a:pt x="113" y="183"/>
                  </a:lnTo>
                  <a:lnTo>
                    <a:pt x="102" y="199"/>
                  </a:lnTo>
                  <a:lnTo>
                    <a:pt x="98" y="207"/>
                  </a:lnTo>
                  <a:lnTo>
                    <a:pt x="98" y="209"/>
                  </a:lnTo>
                  <a:lnTo>
                    <a:pt x="97" y="210"/>
                  </a:lnTo>
                  <a:lnTo>
                    <a:pt x="96" y="209"/>
                  </a:lnTo>
                  <a:lnTo>
                    <a:pt x="92" y="209"/>
                  </a:lnTo>
                  <a:lnTo>
                    <a:pt x="88" y="210"/>
                  </a:lnTo>
                  <a:lnTo>
                    <a:pt x="85" y="211"/>
                  </a:lnTo>
                  <a:lnTo>
                    <a:pt x="83" y="213"/>
                  </a:lnTo>
                  <a:lnTo>
                    <a:pt x="82" y="215"/>
                  </a:lnTo>
                  <a:lnTo>
                    <a:pt x="82" y="228"/>
                  </a:lnTo>
                  <a:lnTo>
                    <a:pt x="79" y="232"/>
                  </a:lnTo>
                  <a:lnTo>
                    <a:pt x="78" y="234"/>
                  </a:lnTo>
                  <a:lnTo>
                    <a:pt x="75" y="236"/>
                  </a:lnTo>
                  <a:lnTo>
                    <a:pt x="71" y="238"/>
                  </a:lnTo>
                  <a:lnTo>
                    <a:pt x="70" y="240"/>
                  </a:lnTo>
                  <a:lnTo>
                    <a:pt x="67" y="241"/>
                  </a:lnTo>
                  <a:lnTo>
                    <a:pt x="61" y="242"/>
                  </a:lnTo>
                  <a:lnTo>
                    <a:pt x="31" y="242"/>
                  </a:lnTo>
                  <a:lnTo>
                    <a:pt x="28" y="244"/>
                  </a:lnTo>
                  <a:lnTo>
                    <a:pt x="27" y="245"/>
                  </a:lnTo>
                  <a:lnTo>
                    <a:pt x="24" y="250"/>
                  </a:lnTo>
                  <a:lnTo>
                    <a:pt x="22" y="253"/>
                  </a:lnTo>
                  <a:lnTo>
                    <a:pt x="16" y="253"/>
                  </a:lnTo>
                  <a:lnTo>
                    <a:pt x="12" y="252"/>
                  </a:lnTo>
                  <a:lnTo>
                    <a:pt x="8" y="249"/>
                  </a:lnTo>
                  <a:lnTo>
                    <a:pt x="6" y="246"/>
                  </a:lnTo>
                  <a:lnTo>
                    <a:pt x="3" y="241"/>
                  </a:lnTo>
                  <a:lnTo>
                    <a:pt x="4" y="240"/>
                  </a:lnTo>
                  <a:lnTo>
                    <a:pt x="6" y="237"/>
                  </a:lnTo>
                  <a:lnTo>
                    <a:pt x="4" y="233"/>
                  </a:lnTo>
                  <a:lnTo>
                    <a:pt x="3" y="230"/>
                  </a:lnTo>
                  <a:lnTo>
                    <a:pt x="1" y="226"/>
                  </a:lnTo>
                  <a:lnTo>
                    <a:pt x="0" y="224"/>
                  </a:lnTo>
                  <a:lnTo>
                    <a:pt x="0" y="221"/>
                  </a:lnTo>
                  <a:lnTo>
                    <a:pt x="1" y="218"/>
                  </a:lnTo>
                  <a:lnTo>
                    <a:pt x="4" y="217"/>
                  </a:lnTo>
                  <a:lnTo>
                    <a:pt x="7" y="214"/>
                  </a:lnTo>
                  <a:lnTo>
                    <a:pt x="11" y="211"/>
                  </a:lnTo>
                  <a:lnTo>
                    <a:pt x="14" y="209"/>
                  </a:lnTo>
                  <a:lnTo>
                    <a:pt x="16" y="207"/>
                  </a:lnTo>
                  <a:lnTo>
                    <a:pt x="18" y="205"/>
                  </a:lnTo>
                  <a:lnTo>
                    <a:pt x="19" y="203"/>
                  </a:lnTo>
                  <a:lnTo>
                    <a:pt x="19" y="201"/>
                  </a:lnTo>
                  <a:lnTo>
                    <a:pt x="24" y="199"/>
                  </a:lnTo>
                  <a:lnTo>
                    <a:pt x="27" y="198"/>
                  </a:lnTo>
                  <a:lnTo>
                    <a:pt x="31" y="195"/>
                  </a:lnTo>
                  <a:lnTo>
                    <a:pt x="32" y="193"/>
                  </a:lnTo>
                  <a:lnTo>
                    <a:pt x="35" y="188"/>
                  </a:lnTo>
                  <a:lnTo>
                    <a:pt x="40" y="183"/>
                  </a:lnTo>
                  <a:lnTo>
                    <a:pt x="46" y="180"/>
                  </a:lnTo>
                  <a:lnTo>
                    <a:pt x="49" y="178"/>
                  </a:lnTo>
                  <a:lnTo>
                    <a:pt x="50" y="175"/>
                  </a:lnTo>
                  <a:lnTo>
                    <a:pt x="51" y="171"/>
                  </a:lnTo>
                  <a:lnTo>
                    <a:pt x="51" y="164"/>
                  </a:lnTo>
                  <a:lnTo>
                    <a:pt x="50" y="162"/>
                  </a:lnTo>
                  <a:lnTo>
                    <a:pt x="47" y="160"/>
                  </a:lnTo>
                  <a:lnTo>
                    <a:pt x="45" y="157"/>
                  </a:lnTo>
                  <a:lnTo>
                    <a:pt x="42" y="152"/>
                  </a:lnTo>
                  <a:lnTo>
                    <a:pt x="42" y="151"/>
                  </a:lnTo>
                  <a:lnTo>
                    <a:pt x="45" y="145"/>
                  </a:lnTo>
                  <a:lnTo>
                    <a:pt x="47" y="144"/>
                  </a:lnTo>
                  <a:lnTo>
                    <a:pt x="49" y="141"/>
                  </a:lnTo>
                  <a:lnTo>
                    <a:pt x="49" y="139"/>
                  </a:lnTo>
                  <a:lnTo>
                    <a:pt x="40" y="131"/>
                  </a:lnTo>
                  <a:lnTo>
                    <a:pt x="39" y="127"/>
                  </a:lnTo>
                  <a:lnTo>
                    <a:pt x="39" y="122"/>
                  </a:lnTo>
                  <a:lnTo>
                    <a:pt x="42" y="116"/>
                  </a:lnTo>
                  <a:lnTo>
                    <a:pt x="47" y="112"/>
                  </a:lnTo>
                  <a:lnTo>
                    <a:pt x="51" y="106"/>
                  </a:lnTo>
                  <a:lnTo>
                    <a:pt x="53" y="101"/>
                  </a:lnTo>
                  <a:lnTo>
                    <a:pt x="53" y="97"/>
                  </a:lnTo>
                  <a:lnTo>
                    <a:pt x="51" y="96"/>
                  </a:lnTo>
                  <a:lnTo>
                    <a:pt x="50" y="93"/>
                  </a:lnTo>
                  <a:lnTo>
                    <a:pt x="47" y="90"/>
                  </a:lnTo>
                  <a:lnTo>
                    <a:pt x="47" y="89"/>
                  </a:lnTo>
                  <a:lnTo>
                    <a:pt x="49" y="86"/>
                  </a:lnTo>
                  <a:lnTo>
                    <a:pt x="50" y="85"/>
                  </a:lnTo>
                  <a:lnTo>
                    <a:pt x="51" y="82"/>
                  </a:lnTo>
                  <a:lnTo>
                    <a:pt x="51" y="75"/>
                  </a:lnTo>
                  <a:lnTo>
                    <a:pt x="50" y="73"/>
                  </a:lnTo>
                  <a:lnTo>
                    <a:pt x="46" y="69"/>
                  </a:lnTo>
                  <a:lnTo>
                    <a:pt x="42" y="69"/>
                  </a:lnTo>
                  <a:lnTo>
                    <a:pt x="36" y="74"/>
                  </a:lnTo>
                  <a:lnTo>
                    <a:pt x="31" y="74"/>
                  </a:lnTo>
                  <a:lnTo>
                    <a:pt x="28" y="73"/>
                  </a:lnTo>
                  <a:lnTo>
                    <a:pt x="27" y="69"/>
                  </a:lnTo>
                  <a:lnTo>
                    <a:pt x="27" y="65"/>
                  </a:lnTo>
                  <a:lnTo>
                    <a:pt x="30" y="60"/>
                  </a:lnTo>
                  <a:lnTo>
                    <a:pt x="31" y="58"/>
                  </a:lnTo>
                  <a:lnTo>
                    <a:pt x="32" y="54"/>
                  </a:lnTo>
                  <a:lnTo>
                    <a:pt x="34" y="51"/>
                  </a:lnTo>
                  <a:lnTo>
                    <a:pt x="35" y="50"/>
                  </a:lnTo>
                  <a:lnTo>
                    <a:pt x="36" y="47"/>
                  </a:lnTo>
                  <a:lnTo>
                    <a:pt x="38" y="46"/>
                  </a:lnTo>
                  <a:lnTo>
                    <a:pt x="39" y="43"/>
                  </a:lnTo>
                  <a:lnTo>
                    <a:pt x="38" y="38"/>
                  </a:lnTo>
                  <a:lnTo>
                    <a:pt x="32" y="31"/>
                  </a:lnTo>
                  <a:lnTo>
                    <a:pt x="28" y="23"/>
                  </a:lnTo>
                  <a:lnTo>
                    <a:pt x="24" y="16"/>
                  </a:lnTo>
                  <a:lnTo>
                    <a:pt x="24" y="11"/>
                  </a:lnTo>
                  <a:lnTo>
                    <a:pt x="28" y="5"/>
                  </a:lnTo>
                  <a:lnTo>
                    <a:pt x="3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63" name="Freeform 111">
              <a:extLst>
                <a:ext uri="{FF2B5EF4-FFF2-40B4-BE49-F238E27FC236}">
                  <a16:creationId xmlns:a16="http://schemas.microsoft.com/office/drawing/2014/main" id="{CCF43421-D678-CA2B-BC59-D1AFF10A3FF6}"/>
                </a:ext>
              </a:extLst>
            </p:cNvPr>
            <p:cNvSpPr>
              <a:spLocks/>
            </p:cNvSpPr>
            <p:nvPr/>
          </p:nvSpPr>
          <p:spPr bwMode="auto">
            <a:xfrm>
              <a:off x="3857628" y="2706070"/>
              <a:ext cx="1168650" cy="1158762"/>
            </a:xfrm>
            <a:custGeom>
              <a:avLst/>
              <a:gdLst/>
              <a:ahLst/>
              <a:cxnLst>
                <a:cxn ang="0">
                  <a:pos x="484" y="19"/>
                </a:cxn>
                <a:cxn ang="0">
                  <a:pos x="484" y="39"/>
                </a:cxn>
                <a:cxn ang="0">
                  <a:pos x="502" y="66"/>
                </a:cxn>
                <a:cxn ang="0">
                  <a:pos x="553" y="45"/>
                </a:cxn>
                <a:cxn ang="0">
                  <a:pos x="586" y="41"/>
                </a:cxn>
                <a:cxn ang="0">
                  <a:pos x="605" y="65"/>
                </a:cxn>
                <a:cxn ang="0">
                  <a:pos x="629" y="89"/>
                </a:cxn>
                <a:cxn ang="0">
                  <a:pos x="639" y="115"/>
                </a:cxn>
                <a:cxn ang="0">
                  <a:pos x="600" y="190"/>
                </a:cxn>
                <a:cxn ang="0">
                  <a:pos x="589" y="216"/>
                </a:cxn>
                <a:cxn ang="0">
                  <a:pos x="557" y="260"/>
                </a:cxn>
                <a:cxn ang="0">
                  <a:pos x="542" y="315"/>
                </a:cxn>
                <a:cxn ang="0">
                  <a:pos x="596" y="262"/>
                </a:cxn>
                <a:cxn ang="0">
                  <a:pos x="616" y="232"/>
                </a:cxn>
                <a:cxn ang="0">
                  <a:pos x="601" y="220"/>
                </a:cxn>
                <a:cxn ang="0">
                  <a:pos x="633" y="216"/>
                </a:cxn>
                <a:cxn ang="0">
                  <a:pos x="632" y="241"/>
                </a:cxn>
                <a:cxn ang="0">
                  <a:pos x="640" y="275"/>
                </a:cxn>
                <a:cxn ang="0">
                  <a:pos x="658" y="317"/>
                </a:cxn>
                <a:cxn ang="0">
                  <a:pos x="699" y="380"/>
                </a:cxn>
                <a:cxn ang="0">
                  <a:pos x="668" y="429"/>
                </a:cxn>
                <a:cxn ang="0">
                  <a:pos x="663" y="453"/>
                </a:cxn>
                <a:cxn ang="0">
                  <a:pos x="637" y="496"/>
                </a:cxn>
                <a:cxn ang="0">
                  <a:pos x="604" y="532"/>
                </a:cxn>
                <a:cxn ang="0">
                  <a:pos x="576" y="536"/>
                </a:cxn>
                <a:cxn ang="0">
                  <a:pos x="480" y="539"/>
                </a:cxn>
                <a:cxn ang="0">
                  <a:pos x="402" y="547"/>
                </a:cxn>
                <a:cxn ang="0">
                  <a:pos x="334" y="633"/>
                </a:cxn>
                <a:cxn ang="0">
                  <a:pos x="226" y="694"/>
                </a:cxn>
                <a:cxn ang="0">
                  <a:pos x="183" y="694"/>
                </a:cxn>
                <a:cxn ang="0">
                  <a:pos x="152" y="658"/>
                </a:cxn>
                <a:cxn ang="0">
                  <a:pos x="105" y="695"/>
                </a:cxn>
                <a:cxn ang="0">
                  <a:pos x="73" y="633"/>
                </a:cxn>
                <a:cxn ang="0">
                  <a:pos x="77" y="613"/>
                </a:cxn>
                <a:cxn ang="0">
                  <a:pos x="58" y="573"/>
                </a:cxn>
                <a:cxn ang="0">
                  <a:pos x="35" y="570"/>
                </a:cxn>
                <a:cxn ang="0">
                  <a:pos x="4" y="538"/>
                </a:cxn>
                <a:cxn ang="0">
                  <a:pos x="45" y="483"/>
                </a:cxn>
                <a:cxn ang="0">
                  <a:pos x="20" y="431"/>
                </a:cxn>
                <a:cxn ang="0">
                  <a:pos x="39" y="412"/>
                </a:cxn>
                <a:cxn ang="0">
                  <a:pos x="31" y="386"/>
                </a:cxn>
                <a:cxn ang="0">
                  <a:pos x="50" y="375"/>
                </a:cxn>
                <a:cxn ang="0">
                  <a:pos x="73" y="410"/>
                </a:cxn>
                <a:cxn ang="0">
                  <a:pos x="86" y="375"/>
                </a:cxn>
                <a:cxn ang="0">
                  <a:pos x="62" y="317"/>
                </a:cxn>
                <a:cxn ang="0">
                  <a:pos x="132" y="286"/>
                </a:cxn>
                <a:cxn ang="0">
                  <a:pos x="172" y="278"/>
                </a:cxn>
                <a:cxn ang="0">
                  <a:pos x="183" y="253"/>
                </a:cxn>
                <a:cxn ang="0">
                  <a:pos x="166" y="229"/>
                </a:cxn>
                <a:cxn ang="0">
                  <a:pos x="183" y="206"/>
                </a:cxn>
                <a:cxn ang="0">
                  <a:pos x="195" y="190"/>
                </a:cxn>
                <a:cxn ang="0">
                  <a:pos x="237" y="167"/>
                </a:cxn>
                <a:cxn ang="0">
                  <a:pos x="292" y="139"/>
                </a:cxn>
                <a:cxn ang="0">
                  <a:pos x="336" y="119"/>
                </a:cxn>
                <a:cxn ang="0">
                  <a:pos x="342" y="124"/>
                </a:cxn>
                <a:cxn ang="0">
                  <a:pos x="351" y="138"/>
                </a:cxn>
                <a:cxn ang="0">
                  <a:pos x="362" y="130"/>
                </a:cxn>
                <a:cxn ang="0">
                  <a:pos x="383" y="115"/>
                </a:cxn>
                <a:cxn ang="0">
                  <a:pos x="383" y="105"/>
                </a:cxn>
                <a:cxn ang="0">
                  <a:pos x="413" y="90"/>
                </a:cxn>
                <a:cxn ang="0">
                  <a:pos x="444" y="3"/>
                </a:cxn>
              </a:cxnLst>
              <a:rect l="0" t="0" r="r" b="b"/>
              <a:pathLst>
                <a:path w="709" h="703">
                  <a:moveTo>
                    <a:pt x="448" y="0"/>
                  </a:moveTo>
                  <a:lnTo>
                    <a:pt x="456" y="0"/>
                  </a:lnTo>
                  <a:lnTo>
                    <a:pt x="460" y="2"/>
                  </a:lnTo>
                  <a:lnTo>
                    <a:pt x="463" y="3"/>
                  </a:lnTo>
                  <a:lnTo>
                    <a:pt x="464" y="6"/>
                  </a:lnTo>
                  <a:lnTo>
                    <a:pt x="465" y="7"/>
                  </a:lnTo>
                  <a:lnTo>
                    <a:pt x="472" y="7"/>
                  </a:lnTo>
                  <a:lnTo>
                    <a:pt x="476" y="8"/>
                  </a:lnTo>
                  <a:lnTo>
                    <a:pt x="484" y="14"/>
                  </a:lnTo>
                  <a:lnTo>
                    <a:pt x="484" y="19"/>
                  </a:lnTo>
                  <a:lnTo>
                    <a:pt x="479" y="24"/>
                  </a:lnTo>
                  <a:lnTo>
                    <a:pt x="465" y="35"/>
                  </a:lnTo>
                  <a:lnTo>
                    <a:pt x="464" y="37"/>
                  </a:lnTo>
                  <a:lnTo>
                    <a:pt x="465" y="38"/>
                  </a:lnTo>
                  <a:lnTo>
                    <a:pt x="471" y="38"/>
                  </a:lnTo>
                  <a:lnTo>
                    <a:pt x="479" y="34"/>
                  </a:lnTo>
                  <a:lnTo>
                    <a:pt x="481" y="34"/>
                  </a:lnTo>
                  <a:lnTo>
                    <a:pt x="483" y="32"/>
                  </a:lnTo>
                  <a:lnTo>
                    <a:pt x="484" y="32"/>
                  </a:lnTo>
                  <a:lnTo>
                    <a:pt x="484" y="39"/>
                  </a:lnTo>
                  <a:lnTo>
                    <a:pt x="483" y="42"/>
                  </a:lnTo>
                  <a:lnTo>
                    <a:pt x="486" y="43"/>
                  </a:lnTo>
                  <a:lnTo>
                    <a:pt x="491" y="42"/>
                  </a:lnTo>
                  <a:lnTo>
                    <a:pt x="499" y="39"/>
                  </a:lnTo>
                  <a:lnTo>
                    <a:pt x="507" y="39"/>
                  </a:lnTo>
                  <a:lnTo>
                    <a:pt x="512" y="42"/>
                  </a:lnTo>
                  <a:lnTo>
                    <a:pt x="514" y="47"/>
                  </a:lnTo>
                  <a:lnTo>
                    <a:pt x="511" y="54"/>
                  </a:lnTo>
                  <a:lnTo>
                    <a:pt x="506" y="61"/>
                  </a:lnTo>
                  <a:lnTo>
                    <a:pt x="502" y="66"/>
                  </a:lnTo>
                  <a:lnTo>
                    <a:pt x="500" y="72"/>
                  </a:lnTo>
                  <a:lnTo>
                    <a:pt x="500" y="73"/>
                  </a:lnTo>
                  <a:lnTo>
                    <a:pt x="504" y="73"/>
                  </a:lnTo>
                  <a:lnTo>
                    <a:pt x="518" y="66"/>
                  </a:lnTo>
                  <a:lnTo>
                    <a:pt x="520" y="63"/>
                  </a:lnTo>
                  <a:lnTo>
                    <a:pt x="522" y="61"/>
                  </a:lnTo>
                  <a:lnTo>
                    <a:pt x="522" y="53"/>
                  </a:lnTo>
                  <a:lnTo>
                    <a:pt x="542" y="46"/>
                  </a:lnTo>
                  <a:lnTo>
                    <a:pt x="549" y="45"/>
                  </a:lnTo>
                  <a:lnTo>
                    <a:pt x="553" y="45"/>
                  </a:lnTo>
                  <a:lnTo>
                    <a:pt x="558" y="42"/>
                  </a:lnTo>
                  <a:lnTo>
                    <a:pt x="562" y="41"/>
                  </a:lnTo>
                  <a:lnTo>
                    <a:pt x="566" y="38"/>
                  </a:lnTo>
                  <a:lnTo>
                    <a:pt x="572" y="35"/>
                  </a:lnTo>
                  <a:lnTo>
                    <a:pt x="573" y="37"/>
                  </a:lnTo>
                  <a:lnTo>
                    <a:pt x="576" y="38"/>
                  </a:lnTo>
                  <a:lnTo>
                    <a:pt x="577" y="41"/>
                  </a:lnTo>
                  <a:lnTo>
                    <a:pt x="580" y="42"/>
                  </a:lnTo>
                  <a:lnTo>
                    <a:pt x="585" y="42"/>
                  </a:lnTo>
                  <a:lnTo>
                    <a:pt x="586" y="41"/>
                  </a:lnTo>
                  <a:lnTo>
                    <a:pt x="592" y="41"/>
                  </a:lnTo>
                  <a:lnTo>
                    <a:pt x="594" y="42"/>
                  </a:lnTo>
                  <a:lnTo>
                    <a:pt x="594" y="51"/>
                  </a:lnTo>
                  <a:lnTo>
                    <a:pt x="593" y="54"/>
                  </a:lnTo>
                  <a:lnTo>
                    <a:pt x="594" y="58"/>
                  </a:lnTo>
                  <a:lnTo>
                    <a:pt x="596" y="61"/>
                  </a:lnTo>
                  <a:lnTo>
                    <a:pt x="602" y="68"/>
                  </a:lnTo>
                  <a:lnTo>
                    <a:pt x="604" y="68"/>
                  </a:lnTo>
                  <a:lnTo>
                    <a:pt x="604" y="66"/>
                  </a:lnTo>
                  <a:lnTo>
                    <a:pt x="605" y="65"/>
                  </a:lnTo>
                  <a:lnTo>
                    <a:pt x="605" y="62"/>
                  </a:lnTo>
                  <a:lnTo>
                    <a:pt x="607" y="62"/>
                  </a:lnTo>
                  <a:lnTo>
                    <a:pt x="608" y="61"/>
                  </a:lnTo>
                  <a:lnTo>
                    <a:pt x="611" y="62"/>
                  </a:lnTo>
                  <a:lnTo>
                    <a:pt x="617" y="66"/>
                  </a:lnTo>
                  <a:lnTo>
                    <a:pt x="623" y="73"/>
                  </a:lnTo>
                  <a:lnTo>
                    <a:pt x="627" y="80"/>
                  </a:lnTo>
                  <a:lnTo>
                    <a:pt x="628" y="84"/>
                  </a:lnTo>
                  <a:lnTo>
                    <a:pt x="628" y="86"/>
                  </a:lnTo>
                  <a:lnTo>
                    <a:pt x="629" y="89"/>
                  </a:lnTo>
                  <a:lnTo>
                    <a:pt x="629" y="97"/>
                  </a:lnTo>
                  <a:lnTo>
                    <a:pt x="628" y="101"/>
                  </a:lnTo>
                  <a:lnTo>
                    <a:pt x="624" y="105"/>
                  </a:lnTo>
                  <a:lnTo>
                    <a:pt x="625" y="107"/>
                  </a:lnTo>
                  <a:lnTo>
                    <a:pt x="627" y="107"/>
                  </a:lnTo>
                  <a:lnTo>
                    <a:pt x="629" y="108"/>
                  </a:lnTo>
                  <a:lnTo>
                    <a:pt x="632" y="108"/>
                  </a:lnTo>
                  <a:lnTo>
                    <a:pt x="635" y="111"/>
                  </a:lnTo>
                  <a:lnTo>
                    <a:pt x="637" y="112"/>
                  </a:lnTo>
                  <a:lnTo>
                    <a:pt x="639" y="115"/>
                  </a:lnTo>
                  <a:lnTo>
                    <a:pt x="639" y="121"/>
                  </a:lnTo>
                  <a:lnTo>
                    <a:pt x="635" y="130"/>
                  </a:lnTo>
                  <a:lnTo>
                    <a:pt x="629" y="138"/>
                  </a:lnTo>
                  <a:lnTo>
                    <a:pt x="625" y="146"/>
                  </a:lnTo>
                  <a:lnTo>
                    <a:pt x="624" y="152"/>
                  </a:lnTo>
                  <a:lnTo>
                    <a:pt x="624" y="158"/>
                  </a:lnTo>
                  <a:lnTo>
                    <a:pt x="623" y="162"/>
                  </a:lnTo>
                  <a:lnTo>
                    <a:pt x="613" y="171"/>
                  </a:lnTo>
                  <a:lnTo>
                    <a:pt x="607" y="179"/>
                  </a:lnTo>
                  <a:lnTo>
                    <a:pt x="600" y="190"/>
                  </a:lnTo>
                  <a:lnTo>
                    <a:pt x="594" y="198"/>
                  </a:lnTo>
                  <a:lnTo>
                    <a:pt x="592" y="200"/>
                  </a:lnTo>
                  <a:lnTo>
                    <a:pt x="592" y="201"/>
                  </a:lnTo>
                  <a:lnTo>
                    <a:pt x="593" y="202"/>
                  </a:lnTo>
                  <a:lnTo>
                    <a:pt x="594" y="202"/>
                  </a:lnTo>
                  <a:lnTo>
                    <a:pt x="597" y="205"/>
                  </a:lnTo>
                  <a:lnTo>
                    <a:pt x="597" y="208"/>
                  </a:lnTo>
                  <a:lnTo>
                    <a:pt x="596" y="210"/>
                  </a:lnTo>
                  <a:lnTo>
                    <a:pt x="593" y="213"/>
                  </a:lnTo>
                  <a:lnTo>
                    <a:pt x="589" y="216"/>
                  </a:lnTo>
                  <a:lnTo>
                    <a:pt x="586" y="218"/>
                  </a:lnTo>
                  <a:lnTo>
                    <a:pt x="581" y="227"/>
                  </a:lnTo>
                  <a:lnTo>
                    <a:pt x="577" y="239"/>
                  </a:lnTo>
                  <a:lnTo>
                    <a:pt x="574" y="249"/>
                  </a:lnTo>
                  <a:lnTo>
                    <a:pt x="572" y="255"/>
                  </a:lnTo>
                  <a:lnTo>
                    <a:pt x="570" y="256"/>
                  </a:lnTo>
                  <a:lnTo>
                    <a:pt x="568" y="256"/>
                  </a:lnTo>
                  <a:lnTo>
                    <a:pt x="565" y="258"/>
                  </a:lnTo>
                  <a:lnTo>
                    <a:pt x="562" y="258"/>
                  </a:lnTo>
                  <a:lnTo>
                    <a:pt x="557" y="260"/>
                  </a:lnTo>
                  <a:lnTo>
                    <a:pt x="555" y="264"/>
                  </a:lnTo>
                  <a:lnTo>
                    <a:pt x="555" y="276"/>
                  </a:lnTo>
                  <a:lnTo>
                    <a:pt x="554" y="278"/>
                  </a:lnTo>
                  <a:lnTo>
                    <a:pt x="553" y="280"/>
                  </a:lnTo>
                  <a:lnTo>
                    <a:pt x="545" y="284"/>
                  </a:lnTo>
                  <a:lnTo>
                    <a:pt x="543" y="287"/>
                  </a:lnTo>
                  <a:lnTo>
                    <a:pt x="542" y="294"/>
                  </a:lnTo>
                  <a:lnTo>
                    <a:pt x="541" y="302"/>
                  </a:lnTo>
                  <a:lnTo>
                    <a:pt x="541" y="310"/>
                  </a:lnTo>
                  <a:lnTo>
                    <a:pt x="542" y="315"/>
                  </a:lnTo>
                  <a:lnTo>
                    <a:pt x="543" y="314"/>
                  </a:lnTo>
                  <a:lnTo>
                    <a:pt x="546" y="309"/>
                  </a:lnTo>
                  <a:lnTo>
                    <a:pt x="547" y="302"/>
                  </a:lnTo>
                  <a:lnTo>
                    <a:pt x="551" y="290"/>
                  </a:lnTo>
                  <a:lnTo>
                    <a:pt x="553" y="287"/>
                  </a:lnTo>
                  <a:lnTo>
                    <a:pt x="555" y="286"/>
                  </a:lnTo>
                  <a:lnTo>
                    <a:pt x="570" y="286"/>
                  </a:lnTo>
                  <a:lnTo>
                    <a:pt x="576" y="283"/>
                  </a:lnTo>
                  <a:lnTo>
                    <a:pt x="590" y="268"/>
                  </a:lnTo>
                  <a:lnTo>
                    <a:pt x="596" y="262"/>
                  </a:lnTo>
                  <a:lnTo>
                    <a:pt x="600" y="256"/>
                  </a:lnTo>
                  <a:lnTo>
                    <a:pt x="602" y="253"/>
                  </a:lnTo>
                  <a:lnTo>
                    <a:pt x="607" y="253"/>
                  </a:lnTo>
                  <a:lnTo>
                    <a:pt x="608" y="255"/>
                  </a:lnTo>
                  <a:lnTo>
                    <a:pt x="611" y="255"/>
                  </a:lnTo>
                  <a:lnTo>
                    <a:pt x="616" y="249"/>
                  </a:lnTo>
                  <a:lnTo>
                    <a:pt x="619" y="241"/>
                  </a:lnTo>
                  <a:lnTo>
                    <a:pt x="620" y="233"/>
                  </a:lnTo>
                  <a:lnTo>
                    <a:pt x="620" y="232"/>
                  </a:lnTo>
                  <a:lnTo>
                    <a:pt x="616" y="232"/>
                  </a:lnTo>
                  <a:lnTo>
                    <a:pt x="613" y="233"/>
                  </a:lnTo>
                  <a:lnTo>
                    <a:pt x="609" y="235"/>
                  </a:lnTo>
                  <a:lnTo>
                    <a:pt x="607" y="235"/>
                  </a:lnTo>
                  <a:lnTo>
                    <a:pt x="604" y="236"/>
                  </a:lnTo>
                  <a:lnTo>
                    <a:pt x="600" y="236"/>
                  </a:lnTo>
                  <a:lnTo>
                    <a:pt x="598" y="233"/>
                  </a:lnTo>
                  <a:lnTo>
                    <a:pt x="598" y="225"/>
                  </a:lnTo>
                  <a:lnTo>
                    <a:pt x="600" y="222"/>
                  </a:lnTo>
                  <a:lnTo>
                    <a:pt x="601" y="221"/>
                  </a:lnTo>
                  <a:lnTo>
                    <a:pt x="601" y="220"/>
                  </a:lnTo>
                  <a:lnTo>
                    <a:pt x="602" y="218"/>
                  </a:lnTo>
                  <a:lnTo>
                    <a:pt x="605" y="218"/>
                  </a:lnTo>
                  <a:lnTo>
                    <a:pt x="609" y="217"/>
                  </a:lnTo>
                  <a:lnTo>
                    <a:pt x="620" y="217"/>
                  </a:lnTo>
                  <a:lnTo>
                    <a:pt x="623" y="216"/>
                  </a:lnTo>
                  <a:lnTo>
                    <a:pt x="627" y="213"/>
                  </a:lnTo>
                  <a:lnTo>
                    <a:pt x="632" y="210"/>
                  </a:lnTo>
                  <a:lnTo>
                    <a:pt x="635" y="210"/>
                  </a:lnTo>
                  <a:lnTo>
                    <a:pt x="635" y="212"/>
                  </a:lnTo>
                  <a:lnTo>
                    <a:pt x="633" y="216"/>
                  </a:lnTo>
                  <a:lnTo>
                    <a:pt x="631" y="221"/>
                  </a:lnTo>
                  <a:lnTo>
                    <a:pt x="629" y="225"/>
                  </a:lnTo>
                  <a:lnTo>
                    <a:pt x="627" y="229"/>
                  </a:lnTo>
                  <a:lnTo>
                    <a:pt x="625" y="232"/>
                  </a:lnTo>
                  <a:lnTo>
                    <a:pt x="624" y="233"/>
                  </a:lnTo>
                  <a:lnTo>
                    <a:pt x="624" y="235"/>
                  </a:lnTo>
                  <a:lnTo>
                    <a:pt x="625" y="235"/>
                  </a:lnTo>
                  <a:lnTo>
                    <a:pt x="628" y="237"/>
                  </a:lnTo>
                  <a:lnTo>
                    <a:pt x="631" y="239"/>
                  </a:lnTo>
                  <a:lnTo>
                    <a:pt x="632" y="241"/>
                  </a:lnTo>
                  <a:lnTo>
                    <a:pt x="632" y="245"/>
                  </a:lnTo>
                  <a:lnTo>
                    <a:pt x="631" y="248"/>
                  </a:lnTo>
                  <a:lnTo>
                    <a:pt x="629" y="252"/>
                  </a:lnTo>
                  <a:lnTo>
                    <a:pt x="628" y="255"/>
                  </a:lnTo>
                  <a:lnTo>
                    <a:pt x="627" y="259"/>
                  </a:lnTo>
                  <a:lnTo>
                    <a:pt x="627" y="262"/>
                  </a:lnTo>
                  <a:lnTo>
                    <a:pt x="631" y="266"/>
                  </a:lnTo>
                  <a:lnTo>
                    <a:pt x="636" y="268"/>
                  </a:lnTo>
                  <a:lnTo>
                    <a:pt x="637" y="270"/>
                  </a:lnTo>
                  <a:lnTo>
                    <a:pt x="640" y="275"/>
                  </a:lnTo>
                  <a:lnTo>
                    <a:pt x="640" y="282"/>
                  </a:lnTo>
                  <a:lnTo>
                    <a:pt x="639" y="290"/>
                  </a:lnTo>
                  <a:lnTo>
                    <a:pt x="640" y="297"/>
                  </a:lnTo>
                  <a:lnTo>
                    <a:pt x="641" y="301"/>
                  </a:lnTo>
                  <a:lnTo>
                    <a:pt x="643" y="302"/>
                  </a:lnTo>
                  <a:lnTo>
                    <a:pt x="648" y="305"/>
                  </a:lnTo>
                  <a:lnTo>
                    <a:pt x="652" y="306"/>
                  </a:lnTo>
                  <a:lnTo>
                    <a:pt x="655" y="307"/>
                  </a:lnTo>
                  <a:lnTo>
                    <a:pt x="655" y="314"/>
                  </a:lnTo>
                  <a:lnTo>
                    <a:pt x="658" y="317"/>
                  </a:lnTo>
                  <a:lnTo>
                    <a:pt x="660" y="318"/>
                  </a:lnTo>
                  <a:lnTo>
                    <a:pt x="668" y="324"/>
                  </a:lnTo>
                  <a:lnTo>
                    <a:pt x="671" y="328"/>
                  </a:lnTo>
                  <a:lnTo>
                    <a:pt x="675" y="332"/>
                  </a:lnTo>
                  <a:lnTo>
                    <a:pt x="678" y="336"/>
                  </a:lnTo>
                  <a:lnTo>
                    <a:pt x="684" y="349"/>
                  </a:lnTo>
                  <a:lnTo>
                    <a:pt x="690" y="368"/>
                  </a:lnTo>
                  <a:lnTo>
                    <a:pt x="691" y="373"/>
                  </a:lnTo>
                  <a:lnTo>
                    <a:pt x="697" y="379"/>
                  </a:lnTo>
                  <a:lnTo>
                    <a:pt x="699" y="380"/>
                  </a:lnTo>
                  <a:lnTo>
                    <a:pt x="702" y="380"/>
                  </a:lnTo>
                  <a:lnTo>
                    <a:pt x="707" y="383"/>
                  </a:lnTo>
                  <a:lnTo>
                    <a:pt x="709" y="384"/>
                  </a:lnTo>
                  <a:lnTo>
                    <a:pt x="709" y="387"/>
                  </a:lnTo>
                  <a:lnTo>
                    <a:pt x="707" y="388"/>
                  </a:lnTo>
                  <a:lnTo>
                    <a:pt x="699" y="392"/>
                  </a:lnTo>
                  <a:lnTo>
                    <a:pt x="698" y="395"/>
                  </a:lnTo>
                  <a:lnTo>
                    <a:pt x="694" y="402"/>
                  </a:lnTo>
                  <a:lnTo>
                    <a:pt x="670" y="426"/>
                  </a:lnTo>
                  <a:lnTo>
                    <a:pt x="668" y="429"/>
                  </a:lnTo>
                  <a:lnTo>
                    <a:pt x="668" y="431"/>
                  </a:lnTo>
                  <a:lnTo>
                    <a:pt x="671" y="437"/>
                  </a:lnTo>
                  <a:lnTo>
                    <a:pt x="672" y="441"/>
                  </a:lnTo>
                  <a:lnTo>
                    <a:pt x="674" y="443"/>
                  </a:lnTo>
                  <a:lnTo>
                    <a:pt x="674" y="446"/>
                  </a:lnTo>
                  <a:lnTo>
                    <a:pt x="672" y="447"/>
                  </a:lnTo>
                  <a:lnTo>
                    <a:pt x="670" y="449"/>
                  </a:lnTo>
                  <a:lnTo>
                    <a:pt x="668" y="450"/>
                  </a:lnTo>
                  <a:lnTo>
                    <a:pt x="664" y="452"/>
                  </a:lnTo>
                  <a:lnTo>
                    <a:pt x="663" y="453"/>
                  </a:lnTo>
                  <a:lnTo>
                    <a:pt x="660" y="454"/>
                  </a:lnTo>
                  <a:lnTo>
                    <a:pt x="659" y="460"/>
                  </a:lnTo>
                  <a:lnTo>
                    <a:pt x="664" y="478"/>
                  </a:lnTo>
                  <a:lnTo>
                    <a:pt x="666" y="487"/>
                  </a:lnTo>
                  <a:lnTo>
                    <a:pt x="666" y="489"/>
                  </a:lnTo>
                  <a:lnTo>
                    <a:pt x="663" y="491"/>
                  </a:lnTo>
                  <a:lnTo>
                    <a:pt x="662" y="492"/>
                  </a:lnTo>
                  <a:lnTo>
                    <a:pt x="643" y="492"/>
                  </a:lnTo>
                  <a:lnTo>
                    <a:pt x="640" y="493"/>
                  </a:lnTo>
                  <a:lnTo>
                    <a:pt x="637" y="496"/>
                  </a:lnTo>
                  <a:lnTo>
                    <a:pt x="637" y="499"/>
                  </a:lnTo>
                  <a:lnTo>
                    <a:pt x="636" y="501"/>
                  </a:lnTo>
                  <a:lnTo>
                    <a:pt x="636" y="504"/>
                  </a:lnTo>
                  <a:lnTo>
                    <a:pt x="631" y="509"/>
                  </a:lnTo>
                  <a:lnTo>
                    <a:pt x="623" y="515"/>
                  </a:lnTo>
                  <a:lnTo>
                    <a:pt x="612" y="522"/>
                  </a:lnTo>
                  <a:lnTo>
                    <a:pt x="604" y="527"/>
                  </a:lnTo>
                  <a:lnTo>
                    <a:pt x="602" y="528"/>
                  </a:lnTo>
                  <a:lnTo>
                    <a:pt x="602" y="530"/>
                  </a:lnTo>
                  <a:lnTo>
                    <a:pt x="604" y="532"/>
                  </a:lnTo>
                  <a:lnTo>
                    <a:pt x="600" y="534"/>
                  </a:lnTo>
                  <a:lnTo>
                    <a:pt x="597" y="536"/>
                  </a:lnTo>
                  <a:lnTo>
                    <a:pt x="589" y="539"/>
                  </a:lnTo>
                  <a:lnTo>
                    <a:pt x="586" y="539"/>
                  </a:lnTo>
                  <a:lnTo>
                    <a:pt x="584" y="538"/>
                  </a:lnTo>
                  <a:lnTo>
                    <a:pt x="582" y="536"/>
                  </a:lnTo>
                  <a:lnTo>
                    <a:pt x="580" y="536"/>
                  </a:lnTo>
                  <a:lnTo>
                    <a:pt x="578" y="535"/>
                  </a:lnTo>
                  <a:lnTo>
                    <a:pt x="577" y="535"/>
                  </a:lnTo>
                  <a:lnTo>
                    <a:pt x="576" y="536"/>
                  </a:lnTo>
                  <a:lnTo>
                    <a:pt x="568" y="540"/>
                  </a:lnTo>
                  <a:lnTo>
                    <a:pt x="555" y="543"/>
                  </a:lnTo>
                  <a:lnTo>
                    <a:pt x="542" y="544"/>
                  </a:lnTo>
                  <a:lnTo>
                    <a:pt x="534" y="546"/>
                  </a:lnTo>
                  <a:lnTo>
                    <a:pt x="527" y="544"/>
                  </a:lnTo>
                  <a:lnTo>
                    <a:pt x="519" y="539"/>
                  </a:lnTo>
                  <a:lnTo>
                    <a:pt x="512" y="538"/>
                  </a:lnTo>
                  <a:lnTo>
                    <a:pt x="503" y="538"/>
                  </a:lnTo>
                  <a:lnTo>
                    <a:pt x="491" y="539"/>
                  </a:lnTo>
                  <a:lnTo>
                    <a:pt x="480" y="539"/>
                  </a:lnTo>
                  <a:lnTo>
                    <a:pt x="471" y="535"/>
                  </a:lnTo>
                  <a:lnTo>
                    <a:pt x="464" y="531"/>
                  </a:lnTo>
                  <a:lnTo>
                    <a:pt x="459" y="527"/>
                  </a:lnTo>
                  <a:lnTo>
                    <a:pt x="453" y="526"/>
                  </a:lnTo>
                  <a:lnTo>
                    <a:pt x="448" y="528"/>
                  </a:lnTo>
                  <a:lnTo>
                    <a:pt x="442" y="532"/>
                  </a:lnTo>
                  <a:lnTo>
                    <a:pt x="436" y="536"/>
                  </a:lnTo>
                  <a:lnTo>
                    <a:pt x="426" y="538"/>
                  </a:lnTo>
                  <a:lnTo>
                    <a:pt x="413" y="540"/>
                  </a:lnTo>
                  <a:lnTo>
                    <a:pt x="402" y="547"/>
                  </a:lnTo>
                  <a:lnTo>
                    <a:pt x="391" y="558"/>
                  </a:lnTo>
                  <a:lnTo>
                    <a:pt x="382" y="566"/>
                  </a:lnTo>
                  <a:lnTo>
                    <a:pt x="373" y="571"/>
                  </a:lnTo>
                  <a:lnTo>
                    <a:pt x="363" y="578"/>
                  </a:lnTo>
                  <a:lnTo>
                    <a:pt x="358" y="586"/>
                  </a:lnTo>
                  <a:lnTo>
                    <a:pt x="351" y="600"/>
                  </a:lnTo>
                  <a:lnTo>
                    <a:pt x="343" y="613"/>
                  </a:lnTo>
                  <a:lnTo>
                    <a:pt x="339" y="627"/>
                  </a:lnTo>
                  <a:lnTo>
                    <a:pt x="338" y="632"/>
                  </a:lnTo>
                  <a:lnTo>
                    <a:pt x="334" y="633"/>
                  </a:lnTo>
                  <a:lnTo>
                    <a:pt x="326" y="632"/>
                  </a:lnTo>
                  <a:lnTo>
                    <a:pt x="321" y="632"/>
                  </a:lnTo>
                  <a:lnTo>
                    <a:pt x="315" y="635"/>
                  </a:lnTo>
                  <a:lnTo>
                    <a:pt x="307" y="642"/>
                  </a:lnTo>
                  <a:lnTo>
                    <a:pt x="299" y="652"/>
                  </a:lnTo>
                  <a:lnTo>
                    <a:pt x="289" y="666"/>
                  </a:lnTo>
                  <a:lnTo>
                    <a:pt x="274" y="695"/>
                  </a:lnTo>
                  <a:lnTo>
                    <a:pt x="252" y="695"/>
                  </a:lnTo>
                  <a:lnTo>
                    <a:pt x="234" y="694"/>
                  </a:lnTo>
                  <a:lnTo>
                    <a:pt x="226" y="694"/>
                  </a:lnTo>
                  <a:lnTo>
                    <a:pt x="221" y="697"/>
                  </a:lnTo>
                  <a:lnTo>
                    <a:pt x="219" y="698"/>
                  </a:lnTo>
                  <a:lnTo>
                    <a:pt x="218" y="701"/>
                  </a:lnTo>
                  <a:lnTo>
                    <a:pt x="215" y="702"/>
                  </a:lnTo>
                  <a:lnTo>
                    <a:pt x="209" y="702"/>
                  </a:lnTo>
                  <a:lnTo>
                    <a:pt x="202" y="699"/>
                  </a:lnTo>
                  <a:lnTo>
                    <a:pt x="194" y="694"/>
                  </a:lnTo>
                  <a:lnTo>
                    <a:pt x="190" y="693"/>
                  </a:lnTo>
                  <a:lnTo>
                    <a:pt x="186" y="693"/>
                  </a:lnTo>
                  <a:lnTo>
                    <a:pt x="183" y="694"/>
                  </a:lnTo>
                  <a:lnTo>
                    <a:pt x="179" y="695"/>
                  </a:lnTo>
                  <a:lnTo>
                    <a:pt x="176" y="697"/>
                  </a:lnTo>
                  <a:lnTo>
                    <a:pt x="174" y="697"/>
                  </a:lnTo>
                  <a:lnTo>
                    <a:pt x="170" y="693"/>
                  </a:lnTo>
                  <a:lnTo>
                    <a:pt x="168" y="689"/>
                  </a:lnTo>
                  <a:lnTo>
                    <a:pt x="166" y="685"/>
                  </a:lnTo>
                  <a:lnTo>
                    <a:pt x="163" y="677"/>
                  </a:lnTo>
                  <a:lnTo>
                    <a:pt x="160" y="670"/>
                  </a:lnTo>
                  <a:lnTo>
                    <a:pt x="156" y="662"/>
                  </a:lnTo>
                  <a:lnTo>
                    <a:pt x="152" y="658"/>
                  </a:lnTo>
                  <a:lnTo>
                    <a:pt x="147" y="655"/>
                  </a:lnTo>
                  <a:lnTo>
                    <a:pt x="141" y="658"/>
                  </a:lnTo>
                  <a:lnTo>
                    <a:pt x="136" y="664"/>
                  </a:lnTo>
                  <a:lnTo>
                    <a:pt x="131" y="672"/>
                  </a:lnTo>
                  <a:lnTo>
                    <a:pt x="127" y="678"/>
                  </a:lnTo>
                  <a:lnTo>
                    <a:pt x="123" y="686"/>
                  </a:lnTo>
                  <a:lnTo>
                    <a:pt x="117" y="702"/>
                  </a:lnTo>
                  <a:lnTo>
                    <a:pt x="114" y="703"/>
                  </a:lnTo>
                  <a:lnTo>
                    <a:pt x="110" y="701"/>
                  </a:lnTo>
                  <a:lnTo>
                    <a:pt x="105" y="695"/>
                  </a:lnTo>
                  <a:lnTo>
                    <a:pt x="100" y="689"/>
                  </a:lnTo>
                  <a:lnTo>
                    <a:pt x="96" y="683"/>
                  </a:lnTo>
                  <a:lnTo>
                    <a:pt x="93" y="679"/>
                  </a:lnTo>
                  <a:lnTo>
                    <a:pt x="90" y="674"/>
                  </a:lnTo>
                  <a:lnTo>
                    <a:pt x="85" y="658"/>
                  </a:lnTo>
                  <a:lnTo>
                    <a:pt x="84" y="650"/>
                  </a:lnTo>
                  <a:lnTo>
                    <a:pt x="82" y="644"/>
                  </a:lnTo>
                  <a:lnTo>
                    <a:pt x="80" y="639"/>
                  </a:lnTo>
                  <a:lnTo>
                    <a:pt x="77" y="636"/>
                  </a:lnTo>
                  <a:lnTo>
                    <a:pt x="73" y="633"/>
                  </a:lnTo>
                  <a:lnTo>
                    <a:pt x="73" y="631"/>
                  </a:lnTo>
                  <a:lnTo>
                    <a:pt x="71" y="627"/>
                  </a:lnTo>
                  <a:lnTo>
                    <a:pt x="70" y="624"/>
                  </a:lnTo>
                  <a:lnTo>
                    <a:pt x="69" y="620"/>
                  </a:lnTo>
                  <a:lnTo>
                    <a:pt x="69" y="615"/>
                  </a:lnTo>
                  <a:lnTo>
                    <a:pt x="70" y="613"/>
                  </a:lnTo>
                  <a:lnTo>
                    <a:pt x="73" y="613"/>
                  </a:lnTo>
                  <a:lnTo>
                    <a:pt x="74" y="615"/>
                  </a:lnTo>
                  <a:lnTo>
                    <a:pt x="75" y="615"/>
                  </a:lnTo>
                  <a:lnTo>
                    <a:pt x="77" y="613"/>
                  </a:lnTo>
                  <a:lnTo>
                    <a:pt x="77" y="611"/>
                  </a:lnTo>
                  <a:lnTo>
                    <a:pt x="74" y="604"/>
                  </a:lnTo>
                  <a:lnTo>
                    <a:pt x="66" y="590"/>
                  </a:lnTo>
                  <a:lnTo>
                    <a:pt x="66" y="584"/>
                  </a:lnTo>
                  <a:lnTo>
                    <a:pt x="67" y="581"/>
                  </a:lnTo>
                  <a:lnTo>
                    <a:pt x="63" y="577"/>
                  </a:lnTo>
                  <a:lnTo>
                    <a:pt x="62" y="577"/>
                  </a:lnTo>
                  <a:lnTo>
                    <a:pt x="59" y="575"/>
                  </a:lnTo>
                  <a:lnTo>
                    <a:pt x="58" y="574"/>
                  </a:lnTo>
                  <a:lnTo>
                    <a:pt x="58" y="573"/>
                  </a:lnTo>
                  <a:lnTo>
                    <a:pt x="59" y="570"/>
                  </a:lnTo>
                  <a:lnTo>
                    <a:pt x="59" y="567"/>
                  </a:lnTo>
                  <a:lnTo>
                    <a:pt x="61" y="565"/>
                  </a:lnTo>
                  <a:lnTo>
                    <a:pt x="61" y="559"/>
                  </a:lnTo>
                  <a:lnTo>
                    <a:pt x="59" y="559"/>
                  </a:lnTo>
                  <a:lnTo>
                    <a:pt x="55" y="562"/>
                  </a:lnTo>
                  <a:lnTo>
                    <a:pt x="50" y="565"/>
                  </a:lnTo>
                  <a:lnTo>
                    <a:pt x="45" y="569"/>
                  </a:lnTo>
                  <a:lnTo>
                    <a:pt x="39" y="570"/>
                  </a:lnTo>
                  <a:lnTo>
                    <a:pt x="35" y="570"/>
                  </a:lnTo>
                  <a:lnTo>
                    <a:pt x="32" y="567"/>
                  </a:lnTo>
                  <a:lnTo>
                    <a:pt x="30" y="566"/>
                  </a:lnTo>
                  <a:lnTo>
                    <a:pt x="26" y="563"/>
                  </a:lnTo>
                  <a:lnTo>
                    <a:pt x="22" y="562"/>
                  </a:lnTo>
                  <a:lnTo>
                    <a:pt x="18" y="559"/>
                  </a:lnTo>
                  <a:lnTo>
                    <a:pt x="15" y="558"/>
                  </a:lnTo>
                  <a:lnTo>
                    <a:pt x="12" y="555"/>
                  </a:lnTo>
                  <a:lnTo>
                    <a:pt x="11" y="553"/>
                  </a:lnTo>
                  <a:lnTo>
                    <a:pt x="7" y="540"/>
                  </a:lnTo>
                  <a:lnTo>
                    <a:pt x="4" y="538"/>
                  </a:lnTo>
                  <a:lnTo>
                    <a:pt x="0" y="530"/>
                  </a:lnTo>
                  <a:lnTo>
                    <a:pt x="0" y="522"/>
                  </a:lnTo>
                  <a:lnTo>
                    <a:pt x="6" y="515"/>
                  </a:lnTo>
                  <a:lnTo>
                    <a:pt x="31" y="489"/>
                  </a:lnTo>
                  <a:lnTo>
                    <a:pt x="34" y="491"/>
                  </a:lnTo>
                  <a:lnTo>
                    <a:pt x="36" y="491"/>
                  </a:lnTo>
                  <a:lnTo>
                    <a:pt x="38" y="492"/>
                  </a:lnTo>
                  <a:lnTo>
                    <a:pt x="41" y="493"/>
                  </a:lnTo>
                  <a:lnTo>
                    <a:pt x="43" y="491"/>
                  </a:lnTo>
                  <a:lnTo>
                    <a:pt x="45" y="483"/>
                  </a:lnTo>
                  <a:lnTo>
                    <a:pt x="45" y="473"/>
                  </a:lnTo>
                  <a:lnTo>
                    <a:pt x="43" y="462"/>
                  </a:lnTo>
                  <a:lnTo>
                    <a:pt x="42" y="453"/>
                  </a:lnTo>
                  <a:lnTo>
                    <a:pt x="39" y="447"/>
                  </a:lnTo>
                  <a:lnTo>
                    <a:pt x="38" y="446"/>
                  </a:lnTo>
                  <a:lnTo>
                    <a:pt x="35" y="446"/>
                  </a:lnTo>
                  <a:lnTo>
                    <a:pt x="31" y="442"/>
                  </a:lnTo>
                  <a:lnTo>
                    <a:pt x="28" y="437"/>
                  </a:lnTo>
                  <a:lnTo>
                    <a:pt x="26" y="434"/>
                  </a:lnTo>
                  <a:lnTo>
                    <a:pt x="20" y="431"/>
                  </a:lnTo>
                  <a:lnTo>
                    <a:pt x="16" y="427"/>
                  </a:lnTo>
                  <a:lnTo>
                    <a:pt x="18" y="425"/>
                  </a:lnTo>
                  <a:lnTo>
                    <a:pt x="19" y="421"/>
                  </a:lnTo>
                  <a:lnTo>
                    <a:pt x="22" y="415"/>
                  </a:lnTo>
                  <a:lnTo>
                    <a:pt x="24" y="414"/>
                  </a:lnTo>
                  <a:lnTo>
                    <a:pt x="31" y="414"/>
                  </a:lnTo>
                  <a:lnTo>
                    <a:pt x="34" y="416"/>
                  </a:lnTo>
                  <a:lnTo>
                    <a:pt x="36" y="416"/>
                  </a:lnTo>
                  <a:lnTo>
                    <a:pt x="38" y="415"/>
                  </a:lnTo>
                  <a:lnTo>
                    <a:pt x="39" y="412"/>
                  </a:lnTo>
                  <a:lnTo>
                    <a:pt x="42" y="408"/>
                  </a:lnTo>
                  <a:lnTo>
                    <a:pt x="45" y="407"/>
                  </a:lnTo>
                  <a:lnTo>
                    <a:pt x="46" y="404"/>
                  </a:lnTo>
                  <a:lnTo>
                    <a:pt x="49" y="402"/>
                  </a:lnTo>
                  <a:lnTo>
                    <a:pt x="49" y="399"/>
                  </a:lnTo>
                  <a:lnTo>
                    <a:pt x="47" y="396"/>
                  </a:lnTo>
                  <a:lnTo>
                    <a:pt x="45" y="392"/>
                  </a:lnTo>
                  <a:lnTo>
                    <a:pt x="42" y="390"/>
                  </a:lnTo>
                  <a:lnTo>
                    <a:pt x="34" y="387"/>
                  </a:lnTo>
                  <a:lnTo>
                    <a:pt x="31" y="386"/>
                  </a:lnTo>
                  <a:lnTo>
                    <a:pt x="28" y="386"/>
                  </a:lnTo>
                  <a:lnTo>
                    <a:pt x="26" y="384"/>
                  </a:lnTo>
                  <a:lnTo>
                    <a:pt x="19" y="377"/>
                  </a:lnTo>
                  <a:lnTo>
                    <a:pt x="18" y="373"/>
                  </a:lnTo>
                  <a:lnTo>
                    <a:pt x="18" y="368"/>
                  </a:lnTo>
                  <a:lnTo>
                    <a:pt x="20" y="360"/>
                  </a:lnTo>
                  <a:lnTo>
                    <a:pt x="27" y="360"/>
                  </a:lnTo>
                  <a:lnTo>
                    <a:pt x="30" y="363"/>
                  </a:lnTo>
                  <a:lnTo>
                    <a:pt x="46" y="373"/>
                  </a:lnTo>
                  <a:lnTo>
                    <a:pt x="50" y="375"/>
                  </a:lnTo>
                  <a:lnTo>
                    <a:pt x="51" y="377"/>
                  </a:lnTo>
                  <a:lnTo>
                    <a:pt x="54" y="380"/>
                  </a:lnTo>
                  <a:lnTo>
                    <a:pt x="54" y="387"/>
                  </a:lnTo>
                  <a:lnTo>
                    <a:pt x="55" y="390"/>
                  </a:lnTo>
                  <a:lnTo>
                    <a:pt x="57" y="391"/>
                  </a:lnTo>
                  <a:lnTo>
                    <a:pt x="58" y="391"/>
                  </a:lnTo>
                  <a:lnTo>
                    <a:pt x="59" y="392"/>
                  </a:lnTo>
                  <a:lnTo>
                    <a:pt x="62" y="398"/>
                  </a:lnTo>
                  <a:lnTo>
                    <a:pt x="67" y="406"/>
                  </a:lnTo>
                  <a:lnTo>
                    <a:pt x="73" y="410"/>
                  </a:lnTo>
                  <a:lnTo>
                    <a:pt x="77" y="411"/>
                  </a:lnTo>
                  <a:lnTo>
                    <a:pt x="82" y="412"/>
                  </a:lnTo>
                  <a:lnTo>
                    <a:pt x="86" y="412"/>
                  </a:lnTo>
                  <a:lnTo>
                    <a:pt x="90" y="411"/>
                  </a:lnTo>
                  <a:lnTo>
                    <a:pt x="93" y="406"/>
                  </a:lnTo>
                  <a:lnTo>
                    <a:pt x="94" y="402"/>
                  </a:lnTo>
                  <a:lnTo>
                    <a:pt x="93" y="399"/>
                  </a:lnTo>
                  <a:lnTo>
                    <a:pt x="90" y="388"/>
                  </a:lnTo>
                  <a:lnTo>
                    <a:pt x="89" y="379"/>
                  </a:lnTo>
                  <a:lnTo>
                    <a:pt x="86" y="375"/>
                  </a:lnTo>
                  <a:lnTo>
                    <a:pt x="78" y="372"/>
                  </a:lnTo>
                  <a:lnTo>
                    <a:pt x="70" y="368"/>
                  </a:lnTo>
                  <a:lnTo>
                    <a:pt x="63" y="364"/>
                  </a:lnTo>
                  <a:lnTo>
                    <a:pt x="61" y="359"/>
                  </a:lnTo>
                  <a:lnTo>
                    <a:pt x="62" y="355"/>
                  </a:lnTo>
                  <a:lnTo>
                    <a:pt x="65" y="349"/>
                  </a:lnTo>
                  <a:lnTo>
                    <a:pt x="67" y="342"/>
                  </a:lnTo>
                  <a:lnTo>
                    <a:pt x="69" y="333"/>
                  </a:lnTo>
                  <a:lnTo>
                    <a:pt x="66" y="325"/>
                  </a:lnTo>
                  <a:lnTo>
                    <a:pt x="62" y="317"/>
                  </a:lnTo>
                  <a:lnTo>
                    <a:pt x="61" y="309"/>
                  </a:lnTo>
                  <a:lnTo>
                    <a:pt x="63" y="299"/>
                  </a:lnTo>
                  <a:lnTo>
                    <a:pt x="67" y="290"/>
                  </a:lnTo>
                  <a:lnTo>
                    <a:pt x="73" y="286"/>
                  </a:lnTo>
                  <a:lnTo>
                    <a:pt x="80" y="286"/>
                  </a:lnTo>
                  <a:lnTo>
                    <a:pt x="89" y="287"/>
                  </a:lnTo>
                  <a:lnTo>
                    <a:pt x="97" y="290"/>
                  </a:lnTo>
                  <a:lnTo>
                    <a:pt x="109" y="291"/>
                  </a:lnTo>
                  <a:lnTo>
                    <a:pt x="121" y="290"/>
                  </a:lnTo>
                  <a:lnTo>
                    <a:pt x="132" y="286"/>
                  </a:lnTo>
                  <a:lnTo>
                    <a:pt x="136" y="284"/>
                  </a:lnTo>
                  <a:lnTo>
                    <a:pt x="139" y="283"/>
                  </a:lnTo>
                  <a:lnTo>
                    <a:pt x="140" y="283"/>
                  </a:lnTo>
                  <a:lnTo>
                    <a:pt x="151" y="288"/>
                  </a:lnTo>
                  <a:lnTo>
                    <a:pt x="153" y="288"/>
                  </a:lnTo>
                  <a:lnTo>
                    <a:pt x="159" y="286"/>
                  </a:lnTo>
                  <a:lnTo>
                    <a:pt x="160" y="283"/>
                  </a:lnTo>
                  <a:lnTo>
                    <a:pt x="163" y="282"/>
                  </a:lnTo>
                  <a:lnTo>
                    <a:pt x="166" y="279"/>
                  </a:lnTo>
                  <a:lnTo>
                    <a:pt x="172" y="278"/>
                  </a:lnTo>
                  <a:lnTo>
                    <a:pt x="180" y="279"/>
                  </a:lnTo>
                  <a:lnTo>
                    <a:pt x="187" y="280"/>
                  </a:lnTo>
                  <a:lnTo>
                    <a:pt x="190" y="280"/>
                  </a:lnTo>
                  <a:lnTo>
                    <a:pt x="190" y="272"/>
                  </a:lnTo>
                  <a:lnTo>
                    <a:pt x="188" y="270"/>
                  </a:lnTo>
                  <a:lnTo>
                    <a:pt x="188" y="260"/>
                  </a:lnTo>
                  <a:lnTo>
                    <a:pt x="187" y="259"/>
                  </a:lnTo>
                  <a:lnTo>
                    <a:pt x="187" y="258"/>
                  </a:lnTo>
                  <a:lnTo>
                    <a:pt x="186" y="255"/>
                  </a:lnTo>
                  <a:lnTo>
                    <a:pt x="183" y="253"/>
                  </a:lnTo>
                  <a:lnTo>
                    <a:pt x="175" y="251"/>
                  </a:lnTo>
                  <a:lnTo>
                    <a:pt x="171" y="247"/>
                  </a:lnTo>
                  <a:lnTo>
                    <a:pt x="172" y="244"/>
                  </a:lnTo>
                  <a:lnTo>
                    <a:pt x="174" y="244"/>
                  </a:lnTo>
                  <a:lnTo>
                    <a:pt x="175" y="243"/>
                  </a:lnTo>
                  <a:lnTo>
                    <a:pt x="182" y="243"/>
                  </a:lnTo>
                  <a:lnTo>
                    <a:pt x="174" y="239"/>
                  </a:lnTo>
                  <a:lnTo>
                    <a:pt x="171" y="236"/>
                  </a:lnTo>
                  <a:lnTo>
                    <a:pt x="168" y="235"/>
                  </a:lnTo>
                  <a:lnTo>
                    <a:pt x="166" y="229"/>
                  </a:lnTo>
                  <a:lnTo>
                    <a:pt x="167" y="225"/>
                  </a:lnTo>
                  <a:lnTo>
                    <a:pt x="168" y="222"/>
                  </a:lnTo>
                  <a:lnTo>
                    <a:pt x="174" y="217"/>
                  </a:lnTo>
                  <a:lnTo>
                    <a:pt x="176" y="216"/>
                  </a:lnTo>
                  <a:lnTo>
                    <a:pt x="179" y="216"/>
                  </a:lnTo>
                  <a:lnTo>
                    <a:pt x="190" y="221"/>
                  </a:lnTo>
                  <a:lnTo>
                    <a:pt x="191" y="221"/>
                  </a:lnTo>
                  <a:lnTo>
                    <a:pt x="191" y="218"/>
                  </a:lnTo>
                  <a:lnTo>
                    <a:pt x="187" y="214"/>
                  </a:lnTo>
                  <a:lnTo>
                    <a:pt x="183" y="206"/>
                  </a:lnTo>
                  <a:lnTo>
                    <a:pt x="183" y="205"/>
                  </a:lnTo>
                  <a:lnTo>
                    <a:pt x="184" y="204"/>
                  </a:lnTo>
                  <a:lnTo>
                    <a:pt x="199" y="204"/>
                  </a:lnTo>
                  <a:lnTo>
                    <a:pt x="199" y="202"/>
                  </a:lnTo>
                  <a:lnTo>
                    <a:pt x="198" y="202"/>
                  </a:lnTo>
                  <a:lnTo>
                    <a:pt x="196" y="200"/>
                  </a:lnTo>
                  <a:lnTo>
                    <a:pt x="194" y="198"/>
                  </a:lnTo>
                  <a:lnTo>
                    <a:pt x="192" y="197"/>
                  </a:lnTo>
                  <a:lnTo>
                    <a:pt x="192" y="193"/>
                  </a:lnTo>
                  <a:lnTo>
                    <a:pt x="195" y="190"/>
                  </a:lnTo>
                  <a:lnTo>
                    <a:pt x="196" y="190"/>
                  </a:lnTo>
                  <a:lnTo>
                    <a:pt x="207" y="196"/>
                  </a:lnTo>
                  <a:lnTo>
                    <a:pt x="213" y="196"/>
                  </a:lnTo>
                  <a:lnTo>
                    <a:pt x="215" y="193"/>
                  </a:lnTo>
                  <a:lnTo>
                    <a:pt x="217" y="190"/>
                  </a:lnTo>
                  <a:lnTo>
                    <a:pt x="218" y="189"/>
                  </a:lnTo>
                  <a:lnTo>
                    <a:pt x="219" y="186"/>
                  </a:lnTo>
                  <a:lnTo>
                    <a:pt x="223" y="181"/>
                  </a:lnTo>
                  <a:lnTo>
                    <a:pt x="229" y="174"/>
                  </a:lnTo>
                  <a:lnTo>
                    <a:pt x="237" y="167"/>
                  </a:lnTo>
                  <a:lnTo>
                    <a:pt x="245" y="165"/>
                  </a:lnTo>
                  <a:lnTo>
                    <a:pt x="260" y="162"/>
                  </a:lnTo>
                  <a:lnTo>
                    <a:pt x="270" y="160"/>
                  </a:lnTo>
                  <a:lnTo>
                    <a:pt x="277" y="156"/>
                  </a:lnTo>
                  <a:lnTo>
                    <a:pt x="296" y="148"/>
                  </a:lnTo>
                  <a:lnTo>
                    <a:pt x="300" y="146"/>
                  </a:lnTo>
                  <a:lnTo>
                    <a:pt x="301" y="143"/>
                  </a:lnTo>
                  <a:lnTo>
                    <a:pt x="301" y="142"/>
                  </a:lnTo>
                  <a:lnTo>
                    <a:pt x="299" y="139"/>
                  </a:lnTo>
                  <a:lnTo>
                    <a:pt x="292" y="139"/>
                  </a:lnTo>
                  <a:lnTo>
                    <a:pt x="292" y="136"/>
                  </a:lnTo>
                  <a:lnTo>
                    <a:pt x="293" y="134"/>
                  </a:lnTo>
                  <a:lnTo>
                    <a:pt x="297" y="130"/>
                  </a:lnTo>
                  <a:lnTo>
                    <a:pt x="305" y="127"/>
                  </a:lnTo>
                  <a:lnTo>
                    <a:pt x="316" y="128"/>
                  </a:lnTo>
                  <a:lnTo>
                    <a:pt x="323" y="128"/>
                  </a:lnTo>
                  <a:lnTo>
                    <a:pt x="326" y="127"/>
                  </a:lnTo>
                  <a:lnTo>
                    <a:pt x="330" y="125"/>
                  </a:lnTo>
                  <a:lnTo>
                    <a:pt x="334" y="123"/>
                  </a:lnTo>
                  <a:lnTo>
                    <a:pt x="336" y="119"/>
                  </a:lnTo>
                  <a:lnTo>
                    <a:pt x="339" y="116"/>
                  </a:lnTo>
                  <a:lnTo>
                    <a:pt x="342" y="115"/>
                  </a:lnTo>
                  <a:lnTo>
                    <a:pt x="343" y="113"/>
                  </a:lnTo>
                  <a:lnTo>
                    <a:pt x="348" y="116"/>
                  </a:lnTo>
                  <a:lnTo>
                    <a:pt x="350" y="117"/>
                  </a:lnTo>
                  <a:lnTo>
                    <a:pt x="350" y="119"/>
                  </a:lnTo>
                  <a:lnTo>
                    <a:pt x="348" y="120"/>
                  </a:lnTo>
                  <a:lnTo>
                    <a:pt x="346" y="121"/>
                  </a:lnTo>
                  <a:lnTo>
                    <a:pt x="344" y="123"/>
                  </a:lnTo>
                  <a:lnTo>
                    <a:pt x="342" y="124"/>
                  </a:lnTo>
                  <a:lnTo>
                    <a:pt x="339" y="127"/>
                  </a:lnTo>
                  <a:lnTo>
                    <a:pt x="338" y="130"/>
                  </a:lnTo>
                  <a:lnTo>
                    <a:pt x="338" y="140"/>
                  </a:lnTo>
                  <a:lnTo>
                    <a:pt x="339" y="142"/>
                  </a:lnTo>
                  <a:lnTo>
                    <a:pt x="339" y="140"/>
                  </a:lnTo>
                  <a:lnTo>
                    <a:pt x="342" y="138"/>
                  </a:lnTo>
                  <a:lnTo>
                    <a:pt x="344" y="136"/>
                  </a:lnTo>
                  <a:lnTo>
                    <a:pt x="346" y="135"/>
                  </a:lnTo>
                  <a:lnTo>
                    <a:pt x="350" y="135"/>
                  </a:lnTo>
                  <a:lnTo>
                    <a:pt x="351" y="138"/>
                  </a:lnTo>
                  <a:lnTo>
                    <a:pt x="352" y="139"/>
                  </a:lnTo>
                  <a:lnTo>
                    <a:pt x="354" y="139"/>
                  </a:lnTo>
                  <a:lnTo>
                    <a:pt x="355" y="138"/>
                  </a:lnTo>
                  <a:lnTo>
                    <a:pt x="355" y="135"/>
                  </a:lnTo>
                  <a:lnTo>
                    <a:pt x="356" y="132"/>
                  </a:lnTo>
                  <a:lnTo>
                    <a:pt x="356" y="130"/>
                  </a:lnTo>
                  <a:lnTo>
                    <a:pt x="359" y="127"/>
                  </a:lnTo>
                  <a:lnTo>
                    <a:pt x="360" y="127"/>
                  </a:lnTo>
                  <a:lnTo>
                    <a:pt x="360" y="128"/>
                  </a:lnTo>
                  <a:lnTo>
                    <a:pt x="362" y="130"/>
                  </a:lnTo>
                  <a:lnTo>
                    <a:pt x="363" y="130"/>
                  </a:lnTo>
                  <a:lnTo>
                    <a:pt x="366" y="131"/>
                  </a:lnTo>
                  <a:lnTo>
                    <a:pt x="369" y="131"/>
                  </a:lnTo>
                  <a:lnTo>
                    <a:pt x="370" y="128"/>
                  </a:lnTo>
                  <a:lnTo>
                    <a:pt x="373" y="127"/>
                  </a:lnTo>
                  <a:lnTo>
                    <a:pt x="374" y="124"/>
                  </a:lnTo>
                  <a:lnTo>
                    <a:pt x="374" y="121"/>
                  </a:lnTo>
                  <a:lnTo>
                    <a:pt x="375" y="119"/>
                  </a:lnTo>
                  <a:lnTo>
                    <a:pt x="377" y="117"/>
                  </a:lnTo>
                  <a:lnTo>
                    <a:pt x="383" y="115"/>
                  </a:lnTo>
                  <a:lnTo>
                    <a:pt x="391" y="115"/>
                  </a:lnTo>
                  <a:lnTo>
                    <a:pt x="398" y="117"/>
                  </a:lnTo>
                  <a:lnTo>
                    <a:pt x="399" y="117"/>
                  </a:lnTo>
                  <a:lnTo>
                    <a:pt x="399" y="116"/>
                  </a:lnTo>
                  <a:lnTo>
                    <a:pt x="398" y="115"/>
                  </a:lnTo>
                  <a:lnTo>
                    <a:pt x="397" y="112"/>
                  </a:lnTo>
                  <a:lnTo>
                    <a:pt x="394" y="111"/>
                  </a:lnTo>
                  <a:lnTo>
                    <a:pt x="393" y="108"/>
                  </a:lnTo>
                  <a:lnTo>
                    <a:pt x="387" y="105"/>
                  </a:lnTo>
                  <a:lnTo>
                    <a:pt x="383" y="105"/>
                  </a:lnTo>
                  <a:lnTo>
                    <a:pt x="382" y="103"/>
                  </a:lnTo>
                  <a:lnTo>
                    <a:pt x="382" y="101"/>
                  </a:lnTo>
                  <a:lnTo>
                    <a:pt x="381" y="99"/>
                  </a:lnTo>
                  <a:lnTo>
                    <a:pt x="382" y="96"/>
                  </a:lnTo>
                  <a:lnTo>
                    <a:pt x="382" y="93"/>
                  </a:lnTo>
                  <a:lnTo>
                    <a:pt x="386" y="92"/>
                  </a:lnTo>
                  <a:lnTo>
                    <a:pt x="393" y="93"/>
                  </a:lnTo>
                  <a:lnTo>
                    <a:pt x="401" y="94"/>
                  </a:lnTo>
                  <a:lnTo>
                    <a:pt x="406" y="93"/>
                  </a:lnTo>
                  <a:lnTo>
                    <a:pt x="413" y="90"/>
                  </a:lnTo>
                  <a:lnTo>
                    <a:pt x="421" y="82"/>
                  </a:lnTo>
                  <a:lnTo>
                    <a:pt x="421" y="77"/>
                  </a:lnTo>
                  <a:lnTo>
                    <a:pt x="412" y="68"/>
                  </a:lnTo>
                  <a:lnTo>
                    <a:pt x="412" y="62"/>
                  </a:lnTo>
                  <a:lnTo>
                    <a:pt x="417" y="49"/>
                  </a:lnTo>
                  <a:lnTo>
                    <a:pt x="422" y="38"/>
                  </a:lnTo>
                  <a:lnTo>
                    <a:pt x="426" y="28"/>
                  </a:lnTo>
                  <a:lnTo>
                    <a:pt x="432" y="19"/>
                  </a:lnTo>
                  <a:lnTo>
                    <a:pt x="438" y="10"/>
                  </a:lnTo>
                  <a:lnTo>
                    <a:pt x="444" y="3"/>
                  </a:lnTo>
                  <a:lnTo>
                    <a:pt x="44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4" name="Freeform 112">
              <a:extLst>
                <a:ext uri="{FF2B5EF4-FFF2-40B4-BE49-F238E27FC236}">
                  <a16:creationId xmlns:a16="http://schemas.microsoft.com/office/drawing/2014/main" id="{4E1784DB-8080-8901-9412-D918C2A88FFC}"/>
                </a:ext>
              </a:extLst>
            </p:cNvPr>
            <p:cNvSpPr>
              <a:spLocks/>
            </p:cNvSpPr>
            <p:nvPr/>
          </p:nvSpPr>
          <p:spPr bwMode="auto">
            <a:xfrm>
              <a:off x="3462033" y="4481298"/>
              <a:ext cx="753277" cy="565370"/>
            </a:xfrm>
            <a:custGeom>
              <a:avLst/>
              <a:gdLst/>
              <a:ahLst/>
              <a:cxnLst>
                <a:cxn ang="0">
                  <a:pos x="117" y="5"/>
                </a:cxn>
                <a:cxn ang="0">
                  <a:pos x="153" y="12"/>
                </a:cxn>
                <a:cxn ang="0">
                  <a:pos x="172" y="23"/>
                </a:cxn>
                <a:cxn ang="0">
                  <a:pos x="182" y="28"/>
                </a:cxn>
                <a:cxn ang="0">
                  <a:pos x="197" y="17"/>
                </a:cxn>
                <a:cxn ang="0">
                  <a:pos x="208" y="27"/>
                </a:cxn>
                <a:cxn ang="0">
                  <a:pos x="227" y="32"/>
                </a:cxn>
                <a:cxn ang="0">
                  <a:pos x="247" y="31"/>
                </a:cxn>
                <a:cxn ang="0">
                  <a:pos x="282" y="10"/>
                </a:cxn>
                <a:cxn ang="0">
                  <a:pos x="294" y="23"/>
                </a:cxn>
                <a:cxn ang="0">
                  <a:pos x="309" y="35"/>
                </a:cxn>
                <a:cxn ang="0">
                  <a:pos x="313" y="71"/>
                </a:cxn>
                <a:cxn ang="0">
                  <a:pos x="318" y="85"/>
                </a:cxn>
                <a:cxn ang="0">
                  <a:pos x="365" y="90"/>
                </a:cxn>
                <a:cxn ang="0">
                  <a:pos x="403" y="110"/>
                </a:cxn>
                <a:cxn ang="0">
                  <a:pos x="418" y="130"/>
                </a:cxn>
                <a:cxn ang="0">
                  <a:pos x="435" y="133"/>
                </a:cxn>
                <a:cxn ang="0">
                  <a:pos x="428" y="151"/>
                </a:cxn>
                <a:cxn ang="0">
                  <a:pos x="416" y="164"/>
                </a:cxn>
                <a:cxn ang="0">
                  <a:pos x="416" y="200"/>
                </a:cxn>
                <a:cxn ang="0">
                  <a:pos x="441" y="213"/>
                </a:cxn>
                <a:cxn ang="0">
                  <a:pos x="454" y="218"/>
                </a:cxn>
                <a:cxn ang="0">
                  <a:pos x="455" y="230"/>
                </a:cxn>
                <a:cxn ang="0">
                  <a:pos x="438" y="250"/>
                </a:cxn>
                <a:cxn ang="0">
                  <a:pos x="434" y="280"/>
                </a:cxn>
                <a:cxn ang="0">
                  <a:pos x="407" y="295"/>
                </a:cxn>
                <a:cxn ang="0">
                  <a:pos x="393" y="291"/>
                </a:cxn>
                <a:cxn ang="0">
                  <a:pos x="377" y="295"/>
                </a:cxn>
                <a:cxn ang="0">
                  <a:pos x="346" y="295"/>
                </a:cxn>
                <a:cxn ang="0">
                  <a:pos x="326" y="315"/>
                </a:cxn>
                <a:cxn ang="0">
                  <a:pos x="291" y="322"/>
                </a:cxn>
                <a:cxn ang="0">
                  <a:pos x="266" y="334"/>
                </a:cxn>
                <a:cxn ang="0">
                  <a:pos x="248" y="342"/>
                </a:cxn>
                <a:cxn ang="0">
                  <a:pos x="251" y="328"/>
                </a:cxn>
                <a:cxn ang="0">
                  <a:pos x="244" y="318"/>
                </a:cxn>
                <a:cxn ang="0">
                  <a:pos x="243" y="304"/>
                </a:cxn>
                <a:cxn ang="0">
                  <a:pos x="246" y="293"/>
                </a:cxn>
                <a:cxn ang="0">
                  <a:pos x="225" y="296"/>
                </a:cxn>
                <a:cxn ang="0">
                  <a:pos x="188" y="293"/>
                </a:cxn>
                <a:cxn ang="0">
                  <a:pos x="164" y="284"/>
                </a:cxn>
                <a:cxn ang="0">
                  <a:pos x="133" y="268"/>
                </a:cxn>
                <a:cxn ang="0">
                  <a:pos x="111" y="242"/>
                </a:cxn>
                <a:cxn ang="0">
                  <a:pos x="61" y="225"/>
                </a:cxn>
                <a:cxn ang="0">
                  <a:pos x="18" y="213"/>
                </a:cxn>
                <a:cxn ang="0">
                  <a:pos x="8" y="187"/>
                </a:cxn>
                <a:cxn ang="0">
                  <a:pos x="9" y="171"/>
                </a:cxn>
                <a:cxn ang="0">
                  <a:pos x="5" y="159"/>
                </a:cxn>
                <a:cxn ang="0">
                  <a:pos x="1" y="147"/>
                </a:cxn>
                <a:cxn ang="0">
                  <a:pos x="4" y="121"/>
                </a:cxn>
                <a:cxn ang="0">
                  <a:pos x="29" y="91"/>
                </a:cxn>
                <a:cxn ang="0">
                  <a:pos x="47" y="74"/>
                </a:cxn>
                <a:cxn ang="0">
                  <a:pos x="68" y="56"/>
                </a:cxn>
                <a:cxn ang="0">
                  <a:pos x="75" y="19"/>
                </a:cxn>
                <a:cxn ang="0">
                  <a:pos x="87" y="10"/>
                </a:cxn>
              </a:cxnLst>
              <a:rect l="0" t="0" r="r" b="b"/>
              <a:pathLst>
                <a:path w="457" h="343">
                  <a:moveTo>
                    <a:pt x="94" y="0"/>
                  </a:moveTo>
                  <a:lnTo>
                    <a:pt x="99" y="0"/>
                  </a:lnTo>
                  <a:lnTo>
                    <a:pt x="103" y="1"/>
                  </a:lnTo>
                  <a:lnTo>
                    <a:pt x="117" y="5"/>
                  </a:lnTo>
                  <a:lnTo>
                    <a:pt x="131" y="9"/>
                  </a:lnTo>
                  <a:lnTo>
                    <a:pt x="145" y="10"/>
                  </a:lnTo>
                  <a:lnTo>
                    <a:pt x="149" y="10"/>
                  </a:lnTo>
                  <a:lnTo>
                    <a:pt x="153" y="12"/>
                  </a:lnTo>
                  <a:lnTo>
                    <a:pt x="155" y="13"/>
                  </a:lnTo>
                  <a:lnTo>
                    <a:pt x="162" y="20"/>
                  </a:lnTo>
                  <a:lnTo>
                    <a:pt x="168" y="20"/>
                  </a:lnTo>
                  <a:lnTo>
                    <a:pt x="172" y="23"/>
                  </a:lnTo>
                  <a:lnTo>
                    <a:pt x="174" y="24"/>
                  </a:lnTo>
                  <a:lnTo>
                    <a:pt x="176" y="27"/>
                  </a:lnTo>
                  <a:lnTo>
                    <a:pt x="178" y="28"/>
                  </a:lnTo>
                  <a:lnTo>
                    <a:pt x="182" y="28"/>
                  </a:lnTo>
                  <a:lnTo>
                    <a:pt x="185" y="27"/>
                  </a:lnTo>
                  <a:lnTo>
                    <a:pt x="193" y="19"/>
                  </a:lnTo>
                  <a:lnTo>
                    <a:pt x="196" y="17"/>
                  </a:lnTo>
                  <a:lnTo>
                    <a:pt x="197" y="17"/>
                  </a:lnTo>
                  <a:lnTo>
                    <a:pt x="200" y="19"/>
                  </a:lnTo>
                  <a:lnTo>
                    <a:pt x="204" y="23"/>
                  </a:lnTo>
                  <a:lnTo>
                    <a:pt x="205" y="25"/>
                  </a:lnTo>
                  <a:lnTo>
                    <a:pt x="208" y="27"/>
                  </a:lnTo>
                  <a:lnTo>
                    <a:pt x="209" y="29"/>
                  </a:lnTo>
                  <a:lnTo>
                    <a:pt x="212" y="31"/>
                  </a:lnTo>
                  <a:lnTo>
                    <a:pt x="220" y="31"/>
                  </a:lnTo>
                  <a:lnTo>
                    <a:pt x="227" y="32"/>
                  </a:lnTo>
                  <a:lnTo>
                    <a:pt x="232" y="36"/>
                  </a:lnTo>
                  <a:lnTo>
                    <a:pt x="236" y="37"/>
                  </a:lnTo>
                  <a:lnTo>
                    <a:pt x="242" y="36"/>
                  </a:lnTo>
                  <a:lnTo>
                    <a:pt x="247" y="31"/>
                  </a:lnTo>
                  <a:lnTo>
                    <a:pt x="255" y="24"/>
                  </a:lnTo>
                  <a:lnTo>
                    <a:pt x="264" y="16"/>
                  </a:lnTo>
                  <a:lnTo>
                    <a:pt x="274" y="10"/>
                  </a:lnTo>
                  <a:lnTo>
                    <a:pt x="282" y="10"/>
                  </a:lnTo>
                  <a:lnTo>
                    <a:pt x="286" y="12"/>
                  </a:lnTo>
                  <a:lnTo>
                    <a:pt x="289" y="15"/>
                  </a:lnTo>
                  <a:lnTo>
                    <a:pt x="291" y="20"/>
                  </a:lnTo>
                  <a:lnTo>
                    <a:pt x="294" y="23"/>
                  </a:lnTo>
                  <a:lnTo>
                    <a:pt x="299" y="25"/>
                  </a:lnTo>
                  <a:lnTo>
                    <a:pt x="303" y="27"/>
                  </a:lnTo>
                  <a:lnTo>
                    <a:pt x="309" y="27"/>
                  </a:lnTo>
                  <a:lnTo>
                    <a:pt x="309" y="35"/>
                  </a:lnTo>
                  <a:lnTo>
                    <a:pt x="317" y="59"/>
                  </a:lnTo>
                  <a:lnTo>
                    <a:pt x="317" y="64"/>
                  </a:lnTo>
                  <a:lnTo>
                    <a:pt x="314" y="68"/>
                  </a:lnTo>
                  <a:lnTo>
                    <a:pt x="313" y="71"/>
                  </a:lnTo>
                  <a:lnTo>
                    <a:pt x="311" y="75"/>
                  </a:lnTo>
                  <a:lnTo>
                    <a:pt x="313" y="78"/>
                  </a:lnTo>
                  <a:lnTo>
                    <a:pt x="314" y="82"/>
                  </a:lnTo>
                  <a:lnTo>
                    <a:pt x="318" y="85"/>
                  </a:lnTo>
                  <a:lnTo>
                    <a:pt x="325" y="87"/>
                  </a:lnTo>
                  <a:lnTo>
                    <a:pt x="337" y="89"/>
                  </a:lnTo>
                  <a:lnTo>
                    <a:pt x="350" y="90"/>
                  </a:lnTo>
                  <a:lnTo>
                    <a:pt x="365" y="90"/>
                  </a:lnTo>
                  <a:lnTo>
                    <a:pt x="379" y="91"/>
                  </a:lnTo>
                  <a:lnTo>
                    <a:pt x="391" y="94"/>
                  </a:lnTo>
                  <a:lnTo>
                    <a:pt x="397" y="102"/>
                  </a:lnTo>
                  <a:lnTo>
                    <a:pt x="403" y="110"/>
                  </a:lnTo>
                  <a:lnTo>
                    <a:pt x="407" y="120"/>
                  </a:lnTo>
                  <a:lnTo>
                    <a:pt x="411" y="126"/>
                  </a:lnTo>
                  <a:lnTo>
                    <a:pt x="414" y="129"/>
                  </a:lnTo>
                  <a:lnTo>
                    <a:pt x="418" y="130"/>
                  </a:lnTo>
                  <a:lnTo>
                    <a:pt x="420" y="132"/>
                  </a:lnTo>
                  <a:lnTo>
                    <a:pt x="431" y="132"/>
                  </a:lnTo>
                  <a:lnTo>
                    <a:pt x="434" y="133"/>
                  </a:lnTo>
                  <a:lnTo>
                    <a:pt x="435" y="133"/>
                  </a:lnTo>
                  <a:lnTo>
                    <a:pt x="435" y="147"/>
                  </a:lnTo>
                  <a:lnTo>
                    <a:pt x="434" y="149"/>
                  </a:lnTo>
                  <a:lnTo>
                    <a:pt x="431" y="151"/>
                  </a:lnTo>
                  <a:lnTo>
                    <a:pt x="428" y="151"/>
                  </a:lnTo>
                  <a:lnTo>
                    <a:pt x="420" y="155"/>
                  </a:lnTo>
                  <a:lnTo>
                    <a:pt x="418" y="157"/>
                  </a:lnTo>
                  <a:lnTo>
                    <a:pt x="416" y="161"/>
                  </a:lnTo>
                  <a:lnTo>
                    <a:pt x="416" y="164"/>
                  </a:lnTo>
                  <a:lnTo>
                    <a:pt x="415" y="169"/>
                  </a:lnTo>
                  <a:lnTo>
                    <a:pt x="415" y="183"/>
                  </a:lnTo>
                  <a:lnTo>
                    <a:pt x="416" y="194"/>
                  </a:lnTo>
                  <a:lnTo>
                    <a:pt x="416" y="200"/>
                  </a:lnTo>
                  <a:lnTo>
                    <a:pt x="419" y="203"/>
                  </a:lnTo>
                  <a:lnTo>
                    <a:pt x="426" y="206"/>
                  </a:lnTo>
                  <a:lnTo>
                    <a:pt x="434" y="209"/>
                  </a:lnTo>
                  <a:lnTo>
                    <a:pt x="441" y="213"/>
                  </a:lnTo>
                  <a:lnTo>
                    <a:pt x="443" y="215"/>
                  </a:lnTo>
                  <a:lnTo>
                    <a:pt x="447" y="217"/>
                  </a:lnTo>
                  <a:lnTo>
                    <a:pt x="451" y="217"/>
                  </a:lnTo>
                  <a:lnTo>
                    <a:pt x="454" y="218"/>
                  </a:lnTo>
                  <a:lnTo>
                    <a:pt x="455" y="219"/>
                  </a:lnTo>
                  <a:lnTo>
                    <a:pt x="457" y="222"/>
                  </a:lnTo>
                  <a:lnTo>
                    <a:pt x="457" y="226"/>
                  </a:lnTo>
                  <a:lnTo>
                    <a:pt x="455" y="230"/>
                  </a:lnTo>
                  <a:lnTo>
                    <a:pt x="454" y="233"/>
                  </a:lnTo>
                  <a:lnTo>
                    <a:pt x="449" y="238"/>
                  </a:lnTo>
                  <a:lnTo>
                    <a:pt x="443" y="242"/>
                  </a:lnTo>
                  <a:lnTo>
                    <a:pt x="438" y="250"/>
                  </a:lnTo>
                  <a:lnTo>
                    <a:pt x="432" y="261"/>
                  </a:lnTo>
                  <a:lnTo>
                    <a:pt x="432" y="271"/>
                  </a:lnTo>
                  <a:lnTo>
                    <a:pt x="434" y="273"/>
                  </a:lnTo>
                  <a:lnTo>
                    <a:pt x="434" y="280"/>
                  </a:lnTo>
                  <a:lnTo>
                    <a:pt x="424" y="284"/>
                  </a:lnTo>
                  <a:lnTo>
                    <a:pt x="416" y="288"/>
                  </a:lnTo>
                  <a:lnTo>
                    <a:pt x="411" y="292"/>
                  </a:lnTo>
                  <a:lnTo>
                    <a:pt x="407" y="295"/>
                  </a:lnTo>
                  <a:lnTo>
                    <a:pt x="404" y="296"/>
                  </a:lnTo>
                  <a:lnTo>
                    <a:pt x="400" y="295"/>
                  </a:lnTo>
                  <a:lnTo>
                    <a:pt x="397" y="293"/>
                  </a:lnTo>
                  <a:lnTo>
                    <a:pt x="393" y="291"/>
                  </a:lnTo>
                  <a:lnTo>
                    <a:pt x="388" y="288"/>
                  </a:lnTo>
                  <a:lnTo>
                    <a:pt x="387" y="289"/>
                  </a:lnTo>
                  <a:lnTo>
                    <a:pt x="381" y="292"/>
                  </a:lnTo>
                  <a:lnTo>
                    <a:pt x="377" y="295"/>
                  </a:lnTo>
                  <a:lnTo>
                    <a:pt x="369" y="296"/>
                  </a:lnTo>
                  <a:lnTo>
                    <a:pt x="360" y="293"/>
                  </a:lnTo>
                  <a:lnTo>
                    <a:pt x="352" y="292"/>
                  </a:lnTo>
                  <a:lnTo>
                    <a:pt x="346" y="295"/>
                  </a:lnTo>
                  <a:lnTo>
                    <a:pt x="340" y="300"/>
                  </a:lnTo>
                  <a:lnTo>
                    <a:pt x="334" y="307"/>
                  </a:lnTo>
                  <a:lnTo>
                    <a:pt x="330" y="312"/>
                  </a:lnTo>
                  <a:lnTo>
                    <a:pt x="326" y="315"/>
                  </a:lnTo>
                  <a:lnTo>
                    <a:pt x="320" y="316"/>
                  </a:lnTo>
                  <a:lnTo>
                    <a:pt x="311" y="318"/>
                  </a:lnTo>
                  <a:lnTo>
                    <a:pt x="302" y="319"/>
                  </a:lnTo>
                  <a:lnTo>
                    <a:pt x="291" y="322"/>
                  </a:lnTo>
                  <a:lnTo>
                    <a:pt x="282" y="323"/>
                  </a:lnTo>
                  <a:lnTo>
                    <a:pt x="275" y="324"/>
                  </a:lnTo>
                  <a:lnTo>
                    <a:pt x="271" y="327"/>
                  </a:lnTo>
                  <a:lnTo>
                    <a:pt x="266" y="334"/>
                  </a:lnTo>
                  <a:lnTo>
                    <a:pt x="260" y="339"/>
                  </a:lnTo>
                  <a:lnTo>
                    <a:pt x="254" y="343"/>
                  </a:lnTo>
                  <a:lnTo>
                    <a:pt x="251" y="343"/>
                  </a:lnTo>
                  <a:lnTo>
                    <a:pt x="248" y="342"/>
                  </a:lnTo>
                  <a:lnTo>
                    <a:pt x="247" y="341"/>
                  </a:lnTo>
                  <a:lnTo>
                    <a:pt x="247" y="335"/>
                  </a:lnTo>
                  <a:lnTo>
                    <a:pt x="250" y="330"/>
                  </a:lnTo>
                  <a:lnTo>
                    <a:pt x="251" y="328"/>
                  </a:lnTo>
                  <a:lnTo>
                    <a:pt x="251" y="324"/>
                  </a:lnTo>
                  <a:lnTo>
                    <a:pt x="248" y="323"/>
                  </a:lnTo>
                  <a:lnTo>
                    <a:pt x="246" y="320"/>
                  </a:lnTo>
                  <a:lnTo>
                    <a:pt x="244" y="318"/>
                  </a:lnTo>
                  <a:lnTo>
                    <a:pt x="243" y="314"/>
                  </a:lnTo>
                  <a:lnTo>
                    <a:pt x="242" y="311"/>
                  </a:lnTo>
                  <a:lnTo>
                    <a:pt x="243" y="308"/>
                  </a:lnTo>
                  <a:lnTo>
                    <a:pt x="243" y="304"/>
                  </a:lnTo>
                  <a:lnTo>
                    <a:pt x="246" y="300"/>
                  </a:lnTo>
                  <a:lnTo>
                    <a:pt x="247" y="297"/>
                  </a:lnTo>
                  <a:lnTo>
                    <a:pt x="247" y="295"/>
                  </a:lnTo>
                  <a:lnTo>
                    <a:pt x="246" y="293"/>
                  </a:lnTo>
                  <a:lnTo>
                    <a:pt x="243" y="292"/>
                  </a:lnTo>
                  <a:lnTo>
                    <a:pt x="236" y="292"/>
                  </a:lnTo>
                  <a:lnTo>
                    <a:pt x="233" y="293"/>
                  </a:lnTo>
                  <a:lnTo>
                    <a:pt x="225" y="296"/>
                  </a:lnTo>
                  <a:lnTo>
                    <a:pt x="213" y="297"/>
                  </a:lnTo>
                  <a:lnTo>
                    <a:pt x="193" y="297"/>
                  </a:lnTo>
                  <a:lnTo>
                    <a:pt x="192" y="295"/>
                  </a:lnTo>
                  <a:lnTo>
                    <a:pt x="188" y="293"/>
                  </a:lnTo>
                  <a:lnTo>
                    <a:pt x="182" y="288"/>
                  </a:lnTo>
                  <a:lnTo>
                    <a:pt x="178" y="287"/>
                  </a:lnTo>
                  <a:lnTo>
                    <a:pt x="176" y="285"/>
                  </a:lnTo>
                  <a:lnTo>
                    <a:pt x="164" y="284"/>
                  </a:lnTo>
                  <a:lnTo>
                    <a:pt x="149" y="284"/>
                  </a:lnTo>
                  <a:lnTo>
                    <a:pt x="142" y="281"/>
                  </a:lnTo>
                  <a:lnTo>
                    <a:pt x="137" y="276"/>
                  </a:lnTo>
                  <a:lnTo>
                    <a:pt x="133" y="268"/>
                  </a:lnTo>
                  <a:lnTo>
                    <a:pt x="130" y="260"/>
                  </a:lnTo>
                  <a:lnTo>
                    <a:pt x="127" y="253"/>
                  </a:lnTo>
                  <a:lnTo>
                    <a:pt x="121" y="248"/>
                  </a:lnTo>
                  <a:lnTo>
                    <a:pt x="111" y="242"/>
                  </a:lnTo>
                  <a:lnTo>
                    <a:pt x="100" y="237"/>
                  </a:lnTo>
                  <a:lnTo>
                    <a:pt x="88" y="231"/>
                  </a:lnTo>
                  <a:lnTo>
                    <a:pt x="75" y="227"/>
                  </a:lnTo>
                  <a:lnTo>
                    <a:pt x="61" y="225"/>
                  </a:lnTo>
                  <a:lnTo>
                    <a:pt x="53" y="223"/>
                  </a:lnTo>
                  <a:lnTo>
                    <a:pt x="47" y="221"/>
                  </a:lnTo>
                  <a:lnTo>
                    <a:pt x="35" y="218"/>
                  </a:lnTo>
                  <a:lnTo>
                    <a:pt x="18" y="213"/>
                  </a:lnTo>
                  <a:lnTo>
                    <a:pt x="17" y="211"/>
                  </a:lnTo>
                  <a:lnTo>
                    <a:pt x="17" y="209"/>
                  </a:lnTo>
                  <a:lnTo>
                    <a:pt x="12" y="195"/>
                  </a:lnTo>
                  <a:lnTo>
                    <a:pt x="8" y="187"/>
                  </a:lnTo>
                  <a:lnTo>
                    <a:pt x="6" y="180"/>
                  </a:lnTo>
                  <a:lnTo>
                    <a:pt x="6" y="178"/>
                  </a:lnTo>
                  <a:lnTo>
                    <a:pt x="8" y="174"/>
                  </a:lnTo>
                  <a:lnTo>
                    <a:pt x="9" y="171"/>
                  </a:lnTo>
                  <a:lnTo>
                    <a:pt x="9" y="167"/>
                  </a:lnTo>
                  <a:lnTo>
                    <a:pt x="8" y="163"/>
                  </a:lnTo>
                  <a:lnTo>
                    <a:pt x="6" y="160"/>
                  </a:lnTo>
                  <a:lnTo>
                    <a:pt x="5" y="159"/>
                  </a:lnTo>
                  <a:lnTo>
                    <a:pt x="2" y="157"/>
                  </a:lnTo>
                  <a:lnTo>
                    <a:pt x="0" y="155"/>
                  </a:lnTo>
                  <a:lnTo>
                    <a:pt x="0" y="151"/>
                  </a:lnTo>
                  <a:lnTo>
                    <a:pt x="1" y="147"/>
                  </a:lnTo>
                  <a:lnTo>
                    <a:pt x="4" y="143"/>
                  </a:lnTo>
                  <a:lnTo>
                    <a:pt x="5" y="137"/>
                  </a:lnTo>
                  <a:lnTo>
                    <a:pt x="5" y="126"/>
                  </a:lnTo>
                  <a:lnTo>
                    <a:pt x="4" y="121"/>
                  </a:lnTo>
                  <a:lnTo>
                    <a:pt x="14" y="114"/>
                  </a:lnTo>
                  <a:lnTo>
                    <a:pt x="24" y="108"/>
                  </a:lnTo>
                  <a:lnTo>
                    <a:pt x="28" y="99"/>
                  </a:lnTo>
                  <a:lnTo>
                    <a:pt x="29" y="91"/>
                  </a:lnTo>
                  <a:lnTo>
                    <a:pt x="29" y="86"/>
                  </a:lnTo>
                  <a:lnTo>
                    <a:pt x="32" y="82"/>
                  </a:lnTo>
                  <a:lnTo>
                    <a:pt x="39" y="77"/>
                  </a:lnTo>
                  <a:lnTo>
                    <a:pt x="47" y="74"/>
                  </a:lnTo>
                  <a:lnTo>
                    <a:pt x="55" y="74"/>
                  </a:lnTo>
                  <a:lnTo>
                    <a:pt x="60" y="72"/>
                  </a:lnTo>
                  <a:lnTo>
                    <a:pt x="65" y="67"/>
                  </a:lnTo>
                  <a:lnTo>
                    <a:pt x="68" y="56"/>
                  </a:lnTo>
                  <a:lnTo>
                    <a:pt x="72" y="43"/>
                  </a:lnTo>
                  <a:lnTo>
                    <a:pt x="73" y="31"/>
                  </a:lnTo>
                  <a:lnTo>
                    <a:pt x="75" y="21"/>
                  </a:lnTo>
                  <a:lnTo>
                    <a:pt x="75" y="19"/>
                  </a:lnTo>
                  <a:lnTo>
                    <a:pt x="78" y="16"/>
                  </a:lnTo>
                  <a:lnTo>
                    <a:pt x="80" y="16"/>
                  </a:lnTo>
                  <a:lnTo>
                    <a:pt x="83" y="15"/>
                  </a:lnTo>
                  <a:lnTo>
                    <a:pt x="87" y="10"/>
                  </a:lnTo>
                  <a:lnTo>
                    <a:pt x="91" y="2"/>
                  </a:lnTo>
                  <a:lnTo>
                    <a:pt x="9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5" name="Freeform 113">
              <a:extLst>
                <a:ext uri="{FF2B5EF4-FFF2-40B4-BE49-F238E27FC236}">
                  <a16:creationId xmlns:a16="http://schemas.microsoft.com/office/drawing/2014/main" id="{CA9AA618-8B3B-46D9-1BE7-3DEC8DCE623F}"/>
                </a:ext>
              </a:extLst>
            </p:cNvPr>
            <p:cNvSpPr>
              <a:spLocks/>
            </p:cNvSpPr>
            <p:nvPr/>
          </p:nvSpPr>
          <p:spPr bwMode="auto">
            <a:xfrm>
              <a:off x="3399398" y="4832388"/>
              <a:ext cx="562073" cy="428561"/>
            </a:xfrm>
            <a:custGeom>
              <a:avLst/>
              <a:gdLst/>
              <a:ahLst/>
              <a:cxnLst>
                <a:cxn ang="0">
                  <a:pos x="91" y="10"/>
                </a:cxn>
                <a:cxn ang="0">
                  <a:pos x="138" y="24"/>
                </a:cxn>
                <a:cxn ang="0">
                  <a:pos x="168" y="47"/>
                </a:cxn>
                <a:cxn ang="0">
                  <a:pos x="187" y="71"/>
                </a:cxn>
                <a:cxn ang="0">
                  <a:pos x="220" y="75"/>
                </a:cxn>
                <a:cxn ang="0">
                  <a:pos x="251" y="84"/>
                </a:cxn>
                <a:cxn ang="0">
                  <a:pos x="281" y="79"/>
                </a:cxn>
                <a:cxn ang="0">
                  <a:pos x="284" y="87"/>
                </a:cxn>
                <a:cxn ang="0">
                  <a:pos x="281" y="101"/>
                </a:cxn>
                <a:cxn ang="0">
                  <a:pos x="289" y="111"/>
                </a:cxn>
                <a:cxn ang="0">
                  <a:pos x="285" y="128"/>
                </a:cxn>
                <a:cxn ang="0">
                  <a:pos x="298" y="126"/>
                </a:cxn>
                <a:cxn ang="0">
                  <a:pos x="316" y="110"/>
                </a:cxn>
                <a:cxn ang="0">
                  <a:pos x="332" y="138"/>
                </a:cxn>
                <a:cxn ang="0">
                  <a:pos x="335" y="156"/>
                </a:cxn>
                <a:cxn ang="0">
                  <a:pos x="341" y="186"/>
                </a:cxn>
                <a:cxn ang="0">
                  <a:pos x="333" y="210"/>
                </a:cxn>
                <a:cxn ang="0">
                  <a:pos x="323" y="221"/>
                </a:cxn>
                <a:cxn ang="0">
                  <a:pos x="320" y="225"/>
                </a:cxn>
                <a:cxn ang="0">
                  <a:pos x="301" y="227"/>
                </a:cxn>
                <a:cxn ang="0">
                  <a:pos x="290" y="229"/>
                </a:cxn>
                <a:cxn ang="0">
                  <a:pos x="284" y="230"/>
                </a:cxn>
                <a:cxn ang="0">
                  <a:pos x="280" y="239"/>
                </a:cxn>
                <a:cxn ang="0">
                  <a:pos x="269" y="229"/>
                </a:cxn>
                <a:cxn ang="0">
                  <a:pos x="243" y="258"/>
                </a:cxn>
                <a:cxn ang="0">
                  <a:pos x="234" y="250"/>
                </a:cxn>
                <a:cxn ang="0">
                  <a:pos x="222" y="245"/>
                </a:cxn>
                <a:cxn ang="0">
                  <a:pos x="219" y="235"/>
                </a:cxn>
                <a:cxn ang="0">
                  <a:pos x="207" y="227"/>
                </a:cxn>
                <a:cxn ang="0">
                  <a:pos x="196" y="211"/>
                </a:cxn>
                <a:cxn ang="0">
                  <a:pos x="192" y="200"/>
                </a:cxn>
                <a:cxn ang="0">
                  <a:pos x="157" y="217"/>
                </a:cxn>
                <a:cxn ang="0">
                  <a:pos x="103" y="231"/>
                </a:cxn>
                <a:cxn ang="0">
                  <a:pos x="95" y="235"/>
                </a:cxn>
                <a:cxn ang="0">
                  <a:pos x="91" y="231"/>
                </a:cxn>
                <a:cxn ang="0">
                  <a:pos x="79" y="234"/>
                </a:cxn>
                <a:cxn ang="0">
                  <a:pos x="51" y="208"/>
                </a:cxn>
                <a:cxn ang="0">
                  <a:pos x="44" y="181"/>
                </a:cxn>
                <a:cxn ang="0">
                  <a:pos x="50" y="165"/>
                </a:cxn>
                <a:cxn ang="0">
                  <a:pos x="32" y="172"/>
                </a:cxn>
                <a:cxn ang="0">
                  <a:pos x="7" y="179"/>
                </a:cxn>
                <a:cxn ang="0">
                  <a:pos x="9" y="159"/>
                </a:cxn>
                <a:cxn ang="0">
                  <a:pos x="3" y="122"/>
                </a:cxn>
                <a:cxn ang="0">
                  <a:pos x="1" y="99"/>
                </a:cxn>
                <a:cxn ang="0">
                  <a:pos x="7" y="87"/>
                </a:cxn>
                <a:cxn ang="0">
                  <a:pos x="29" y="64"/>
                </a:cxn>
                <a:cxn ang="0">
                  <a:pos x="50" y="66"/>
                </a:cxn>
                <a:cxn ang="0">
                  <a:pos x="42" y="41"/>
                </a:cxn>
                <a:cxn ang="0">
                  <a:pos x="56" y="23"/>
                </a:cxn>
              </a:cxnLst>
              <a:rect l="0" t="0" r="r" b="b"/>
              <a:pathLst>
                <a:path w="341" h="260">
                  <a:moveTo>
                    <a:pt x="56" y="0"/>
                  </a:moveTo>
                  <a:lnTo>
                    <a:pt x="73" y="5"/>
                  </a:lnTo>
                  <a:lnTo>
                    <a:pt x="85" y="8"/>
                  </a:lnTo>
                  <a:lnTo>
                    <a:pt x="91" y="10"/>
                  </a:lnTo>
                  <a:lnTo>
                    <a:pt x="99" y="12"/>
                  </a:lnTo>
                  <a:lnTo>
                    <a:pt x="113" y="14"/>
                  </a:lnTo>
                  <a:lnTo>
                    <a:pt x="126" y="18"/>
                  </a:lnTo>
                  <a:lnTo>
                    <a:pt x="138" y="24"/>
                  </a:lnTo>
                  <a:lnTo>
                    <a:pt x="149" y="29"/>
                  </a:lnTo>
                  <a:lnTo>
                    <a:pt x="159" y="35"/>
                  </a:lnTo>
                  <a:lnTo>
                    <a:pt x="165" y="40"/>
                  </a:lnTo>
                  <a:lnTo>
                    <a:pt x="168" y="47"/>
                  </a:lnTo>
                  <a:lnTo>
                    <a:pt x="171" y="55"/>
                  </a:lnTo>
                  <a:lnTo>
                    <a:pt x="175" y="63"/>
                  </a:lnTo>
                  <a:lnTo>
                    <a:pt x="180" y="68"/>
                  </a:lnTo>
                  <a:lnTo>
                    <a:pt x="187" y="71"/>
                  </a:lnTo>
                  <a:lnTo>
                    <a:pt x="202" y="71"/>
                  </a:lnTo>
                  <a:lnTo>
                    <a:pt x="214" y="72"/>
                  </a:lnTo>
                  <a:lnTo>
                    <a:pt x="216" y="74"/>
                  </a:lnTo>
                  <a:lnTo>
                    <a:pt x="220" y="75"/>
                  </a:lnTo>
                  <a:lnTo>
                    <a:pt x="226" y="80"/>
                  </a:lnTo>
                  <a:lnTo>
                    <a:pt x="230" y="82"/>
                  </a:lnTo>
                  <a:lnTo>
                    <a:pt x="231" y="84"/>
                  </a:lnTo>
                  <a:lnTo>
                    <a:pt x="251" y="84"/>
                  </a:lnTo>
                  <a:lnTo>
                    <a:pt x="263" y="83"/>
                  </a:lnTo>
                  <a:lnTo>
                    <a:pt x="271" y="80"/>
                  </a:lnTo>
                  <a:lnTo>
                    <a:pt x="274" y="79"/>
                  </a:lnTo>
                  <a:lnTo>
                    <a:pt x="281" y="79"/>
                  </a:lnTo>
                  <a:lnTo>
                    <a:pt x="284" y="80"/>
                  </a:lnTo>
                  <a:lnTo>
                    <a:pt x="285" y="82"/>
                  </a:lnTo>
                  <a:lnTo>
                    <a:pt x="285" y="84"/>
                  </a:lnTo>
                  <a:lnTo>
                    <a:pt x="284" y="87"/>
                  </a:lnTo>
                  <a:lnTo>
                    <a:pt x="281" y="91"/>
                  </a:lnTo>
                  <a:lnTo>
                    <a:pt x="281" y="95"/>
                  </a:lnTo>
                  <a:lnTo>
                    <a:pt x="280" y="98"/>
                  </a:lnTo>
                  <a:lnTo>
                    <a:pt x="281" y="101"/>
                  </a:lnTo>
                  <a:lnTo>
                    <a:pt x="282" y="105"/>
                  </a:lnTo>
                  <a:lnTo>
                    <a:pt x="284" y="107"/>
                  </a:lnTo>
                  <a:lnTo>
                    <a:pt x="286" y="110"/>
                  </a:lnTo>
                  <a:lnTo>
                    <a:pt x="289" y="111"/>
                  </a:lnTo>
                  <a:lnTo>
                    <a:pt x="289" y="115"/>
                  </a:lnTo>
                  <a:lnTo>
                    <a:pt x="288" y="117"/>
                  </a:lnTo>
                  <a:lnTo>
                    <a:pt x="285" y="122"/>
                  </a:lnTo>
                  <a:lnTo>
                    <a:pt x="285" y="128"/>
                  </a:lnTo>
                  <a:lnTo>
                    <a:pt x="286" y="129"/>
                  </a:lnTo>
                  <a:lnTo>
                    <a:pt x="289" y="130"/>
                  </a:lnTo>
                  <a:lnTo>
                    <a:pt x="292" y="130"/>
                  </a:lnTo>
                  <a:lnTo>
                    <a:pt x="298" y="126"/>
                  </a:lnTo>
                  <a:lnTo>
                    <a:pt x="304" y="121"/>
                  </a:lnTo>
                  <a:lnTo>
                    <a:pt x="309" y="114"/>
                  </a:lnTo>
                  <a:lnTo>
                    <a:pt x="313" y="111"/>
                  </a:lnTo>
                  <a:lnTo>
                    <a:pt x="316" y="110"/>
                  </a:lnTo>
                  <a:lnTo>
                    <a:pt x="320" y="110"/>
                  </a:lnTo>
                  <a:lnTo>
                    <a:pt x="325" y="109"/>
                  </a:lnTo>
                  <a:lnTo>
                    <a:pt x="331" y="130"/>
                  </a:lnTo>
                  <a:lnTo>
                    <a:pt x="332" y="138"/>
                  </a:lnTo>
                  <a:lnTo>
                    <a:pt x="333" y="144"/>
                  </a:lnTo>
                  <a:lnTo>
                    <a:pt x="333" y="148"/>
                  </a:lnTo>
                  <a:lnTo>
                    <a:pt x="335" y="152"/>
                  </a:lnTo>
                  <a:lnTo>
                    <a:pt x="335" y="156"/>
                  </a:lnTo>
                  <a:lnTo>
                    <a:pt x="336" y="159"/>
                  </a:lnTo>
                  <a:lnTo>
                    <a:pt x="336" y="169"/>
                  </a:lnTo>
                  <a:lnTo>
                    <a:pt x="339" y="176"/>
                  </a:lnTo>
                  <a:lnTo>
                    <a:pt x="341" y="186"/>
                  </a:lnTo>
                  <a:lnTo>
                    <a:pt x="341" y="199"/>
                  </a:lnTo>
                  <a:lnTo>
                    <a:pt x="340" y="208"/>
                  </a:lnTo>
                  <a:lnTo>
                    <a:pt x="336" y="210"/>
                  </a:lnTo>
                  <a:lnTo>
                    <a:pt x="333" y="210"/>
                  </a:lnTo>
                  <a:lnTo>
                    <a:pt x="329" y="211"/>
                  </a:lnTo>
                  <a:lnTo>
                    <a:pt x="327" y="212"/>
                  </a:lnTo>
                  <a:lnTo>
                    <a:pt x="323" y="217"/>
                  </a:lnTo>
                  <a:lnTo>
                    <a:pt x="323" y="221"/>
                  </a:lnTo>
                  <a:lnTo>
                    <a:pt x="324" y="222"/>
                  </a:lnTo>
                  <a:lnTo>
                    <a:pt x="324" y="223"/>
                  </a:lnTo>
                  <a:lnTo>
                    <a:pt x="323" y="223"/>
                  </a:lnTo>
                  <a:lnTo>
                    <a:pt x="320" y="225"/>
                  </a:lnTo>
                  <a:lnTo>
                    <a:pt x="310" y="225"/>
                  </a:lnTo>
                  <a:lnTo>
                    <a:pt x="306" y="226"/>
                  </a:lnTo>
                  <a:lnTo>
                    <a:pt x="304" y="226"/>
                  </a:lnTo>
                  <a:lnTo>
                    <a:pt x="301" y="227"/>
                  </a:lnTo>
                  <a:lnTo>
                    <a:pt x="300" y="229"/>
                  </a:lnTo>
                  <a:lnTo>
                    <a:pt x="297" y="230"/>
                  </a:lnTo>
                  <a:lnTo>
                    <a:pt x="293" y="230"/>
                  </a:lnTo>
                  <a:lnTo>
                    <a:pt x="290" y="229"/>
                  </a:lnTo>
                  <a:lnTo>
                    <a:pt x="289" y="227"/>
                  </a:lnTo>
                  <a:lnTo>
                    <a:pt x="288" y="227"/>
                  </a:lnTo>
                  <a:lnTo>
                    <a:pt x="285" y="229"/>
                  </a:lnTo>
                  <a:lnTo>
                    <a:pt x="284" y="230"/>
                  </a:lnTo>
                  <a:lnTo>
                    <a:pt x="281" y="235"/>
                  </a:lnTo>
                  <a:lnTo>
                    <a:pt x="281" y="237"/>
                  </a:lnTo>
                  <a:lnTo>
                    <a:pt x="280" y="238"/>
                  </a:lnTo>
                  <a:lnTo>
                    <a:pt x="280" y="239"/>
                  </a:lnTo>
                  <a:lnTo>
                    <a:pt x="277" y="237"/>
                  </a:lnTo>
                  <a:lnTo>
                    <a:pt x="276" y="234"/>
                  </a:lnTo>
                  <a:lnTo>
                    <a:pt x="271" y="230"/>
                  </a:lnTo>
                  <a:lnTo>
                    <a:pt x="269" y="229"/>
                  </a:lnTo>
                  <a:lnTo>
                    <a:pt x="266" y="230"/>
                  </a:lnTo>
                  <a:lnTo>
                    <a:pt x="247" y="249"/>
                  </a:lnTo>
                  <a:lnTo>
                    <a:pt x="243" y="257"/>
                  </a:lnTo>
                  <a:lnTo>
                    <a:pt x="243" y="258"/>
                  </a:lnTo>
                  <a:lnTo>
                    <a:pt x="242" y="260"/>
                  </a:lnTo>
                  <a:lnTo>
                    <a:pt x="241" y="260"/>
                  </a:lnTo>
                  <a:lnTo>
                    <a:pt x="238" y="258"/>
                  </a:lnTo>
                  <a:lnTo>
                    <a:pt x="234" y="250"/>
                  </a:lnTo>
                  <a:lnTo>
                    <a:pt x="232" y="249"/>
                  </a:lnTo>
                  <a:lnTo>
                    <a:pt x="231" y="249"/>
                  </a:lnTo>
                  <a:lnTo>
                    <a:pt x="226" y="246"/>
                  </a:lnTo>
                  <a:lnTo>
                    <a:pt x="222" y="245"/>
                  </a:lnTo>
                  <a:lnTo>
                    <a:pt x="218" y="242"/>
                  </a:lnTo>
                  <a:lnTo>
                    <a:pt x="216" y="242"/>
                  </a:lnTo>
                  <a:lnTo>
                    <a:pt x="215" y="239"/>
                  </a:lnTo>
                  <a:lnTo>
                    <a:pt x="219" y="235"/>
                  </a:lnTo>
                  <a:lnTo>
                    <a:pt x="219" y="234"/>
                  </a:lnTo>
                  <a:lnTo>
                    <a:pt x="214" y="231"/>
                  </a:lnTo>
                  <a:lnTo>
                    <a:pt x="210" y="230"/>
                  </a:lnTo>
                  <a:lnTo>
                    <a:pt x="207" y="227"/>
                  </a:lnTo>
                  <a:lnTo>
                    <a:pt x="199" y="223"/>
                  </a:lnTo>
                  <a:lnTo>
                    <a:pt x="198" y="221"/>
                  </a:lnTo>
                  <a:lnTo>
                    <a:pt x="198" y="214"/>
                  </a:lnTo>
                  <a:lnTo>
                    <a:pt x="196" y="211"/>
                  </a:lnTo>
                  <a:lnTo>
                    <a:pt x="196" y="204"/>
                  </a:lnTo>
                  <a:lnTo>
                    <a:pt x="195" y="203"/>
                  </a:lnTo>
                  <a:lnTo>
                    <a:pt x="193" y="200"/>
                  </a:lnTo>
                  <a:lnTo>
                    <a:pt x="192" y="200"/>
                  </a:lnTo>
                  <a:lnTo>
                    <a:pt x="187" y="203"/>
                  </a:lnTo>
                  <a:lnTo>
                    <a:pt x="177" y="207"/>
                  </a:lnTo>
                  <a:lnTo>
                    <a:pt x="165" y="211"/>
                  </a:lnTo>
                  <a:lnTo>
                    <a:pt x="157" y="217"/>
                  </a:lnTo>
                  <a:lnTo>
                    <a:pt x="149" y="223"/>
                  </a:lnTo>
                  <a:lnTo>
                    <a:pt x="142" y="229"/>
                  </a:lnTo>
                  <a:lnTo>
                    <a:pt x="136" y="231"/>
                  </a:lnTo>
                  <a:lnTo>
                    <a:pt x="103" y="231"/>
                  </a:lnTo>
                  <a:lnTo>
                    <a:pt x="101" y="233"/>
                  </a:lnTo>
                  <a:lnTo>
                    <a:pt x="98" y="233"/>
                  </a:lnTo>
                  <a:lnTo>
                    <a:pt x="97" y="235"/>
                  </a:lnTo>
                  <a:lnTo>
                    <a:pt x="95" y="235"/>
                  </a:lnTo>
                  <a:lnTo>
                    <a:pt x="94" y="237"/>
                  </a:lnTo>
                  <a:lnTo>
                    <a:pt x="93" y="237"/>
                  </a:lnTo>
                  <a:lnTo>
                    <a:pt x="91" y="235"/>
                  </a:lnTo>
                  <a:lnTo>
                    <a:pt x="91" y="231"/>
                  </a:lnTo>
                  <a:lnTo>
                    <a:pt x="90" y="230"/>
                  </a:lnTo>
                  <a:lnTo>
                    <a:pt x="85" y="230"/>
                  </a:lnTo>
                  <a:lnTo>
                    <a:pt x="82" y="231"/>
                  </a:lnTo>
                  <a:lnTo>
                    <a:pt x="79" y="234"/>
                  </a:lnTo>
                  <a:lnTo>
                    <a:pt x="75" y="235"/>
                  </a:lnTo>
                  <a:lnTo>
                    <a:pt x="68" y="227"/>
                  </a:lnTo>
                  <a:lnTo>
                    <a:pt x="60" y="218"/>
                  </a:lnTo>
                  <a:lnTo>
                    <a:pt x="51" y="208"/>
                  </a:lnTo>
                  <a:lnTo>
                    <a:pt x="44" y="200"/>
                  </a:lnTo>
                  <a:lnTo>
                    <a:pt x="40" y="195"/>
                  </a:lnTo>
                  <a:lnTo>
                    <a:pt x="40" y="188"/>
                  </a:lnTo>
                  <a:lnTo>
                    <a:pt x="44" y="181"/>
                  </a:lnTo>
                  <a:lnTo>
                    <a:pt x="48" y="173"/>
                  </a:lnTo>
                  <a:lnTo>
                    <a:pt x="51" y="167"/>
                  </a:lnTo>
                  <a:lnTo>
                    <a:pt x="51" y="165"/>
                  </a:lnTo>
                  <a:lnTo>
                    <a:pt x="50" y="165"/>
                  </a:lnTo>
                  <a:lnTo>
                    <a:pt x="47" y="168"/>
                  </a:lnTo>
                  <a:lnTo>
                    <a:pt x="46" y="171"/>
                  </a:lnTo>
                  <a:lnTo>
                    <a:pt x="43" y="172"/>
                  </a:lnTo>
                  <a:lnTo>
                    <a:pt x="32" y="172"/>
                  </a:lnTo>
                  <a:lnTo>
                    <a:pt x="24" y="173"/>
                  </a:lnTo>
                  <a:lnTo>
                    <a:pt x="17" y="176"/>
                  </a:lnTo>
                  <a:lnTo>
                    <a:pt x="15" y="176"/>
                  </a:lnTo>
                  <a:lnTo>
                    <a:pt x="7" y="179"/>
                  </a:lnTo>
                  <a:lnTo>
                    <a:pt x="5" y="173"/>
                  </a:lnTo>
                  <a:lnTo>
                    <a:pt x="5" y="161"/>
                  </a:lnTo>
                  <a:lnTo>
                    <a:pt x="8" y="159"/>
                  </a:lnTo>
                  <a:lnTo>
                    <a:pt x="9" y="159"/>
                  </a:lnTo>
                  <a:lnTo>
                    <a:pt x="13" y="155"/>
                  </a:lnTo>
                  <a:lnTo>
                    <a:pt x="13" y="149"/>
                  </a:lnTo>
                  <a:lnTo>
                    <a:pt x="8" y="137"/>
                  </a:lnTo>
                  <a:lnTo>
                    <a:pt x="3" y="122"/>
                  </a:lnTo>
                  <a:lnTo>
                    <a:pt x="0" y="107"/>
                  </a:lnTo>
                  <a:lnTo>
                    <a:pt x="0" y="103"/>
                  </a:lnTo>
                  <a:lnTo>
                    <a:pt x="1" y="101"/>
                  </a:lnTo>
                  <a:lnTo>
                    <a:pt x="1" y="99"/>
                  </a:lnTo>
                  <a:lnTo>
                    <a:pt x="5" y="95"/>
                  </a:lnTo>
                  <a:lnTo>
                    <a:pt x="5" y="94"/>
                  </a:lnTo>
                  <a:lnTo>
                    <a:pt x="7" y="91"/>
                  </a:lnTo>
                  <a:lnTo>
                    <a:pt x="7" y="87"/>
                  </a:lnTo>
                  <a:lnTo>
                    <a:pt x="8" y="78"/>
                  </a:lnTo>
                  <a:lnTo>
                    <a:pt x="13" y="71"/>
                  </a:lnTo>
                  <a:lnTo>
                    <a:pt x="21" y="67"/>
                  </a:lnTo>
                  <a:lnTo>
                    <a:pt x="29" y="64"/>
                  </a:lnTo>
                  <a:lnTo>
                    <a:pt x="36" y="64"/>
                  </a:lnTo>
                  <a:lnTo>
                    <a:pt x="43" y="66"/>
                  </a:lnTo>
                  <a:lnTo>
                    <a:pt x="47" y="67"/>
                  </a:lnTo>
                  <a:lnTo>
                    <a:pt x="50" y="66"/>
                  </a:lnTo>
                  <a:lnTo>
                    <a:pt x="51" y="60"/>
                  </a:lnTo>
                  <a:lnTo>
                    <a:pt x="48" y="52"/>
                  </a:lnTo>
                  <a:lnTo>
                    <a:pt x="40" y="44"/>
                  </a:lnTo>
                  <a:lnTo>
                    <a:pt x="42" y="41"/>
                  </a:lnTo>
                  <a:lnTo>
                    <a:pt x="44" y="39"/>
                  </a:lnTo>
                  <a:lnTo>
                    <a:pt x="50" y="36"/>
                  </a:lnTo>
                  <a:lnTo>
                    <a:pt x="55" y="31"/>
                  </a:lnTo>
                  <a:lnTo>
                    <a:pt x="56" y="23"/>
                  </a:lnTo>
                  <a:lnTo>
                    <a:pt x="56"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6" name="Freeform 114">
              <a:extLst>
                <a:ext uri="{FF2B5EF4-FFF2-40B4-BE49-F238E27FC236}">
                  <a16:creationId xmlns:a16="http://schemas.microsoft.com/office/drawing/2014/main" id="{04DB757F-B3D6-B096-23C1-60E8193C584D}"/>
                </a:ext>
              </a:extLst>
            </p:cNvPr>
            <p:cNvSpPr>
              <a:spLocks/>
            </p:cNvSpPr>
            <p:nvPr/>
          </p:nvSpPr>
          <p:spPr bwMode="auto">
            <a:xfrm>
              <a:off x="3935098" y="4942825"/>
              <a:ext cx="276915" cy="471416"/>
            </a:xfrm>
            <a:custGeom>
              <a:avLst/>
              <a:gdLst/>
              <a:ahLst/>
              <a:cxnLst>
                <a:cxn ang="0">
                  <a:pos x="141" y="22"/>
                </a:cxn>
                <a:cxn ang="0">
                  <a:pos x="147" y="30"/>
                </a:cxn>
                <a:cxn ang="0">
                  <a:pos x="156" y="35"/>
                </a:cxn>
                <a:cxn ang="0">
                  <a:pos x="168" y="63"/>
                </a:cxn>
                <a:cxn ang="0">
                  <a:pos x="149" y="79"/>
                </a:cxn>
                <a:cxn ang="0">
                  <a:pos x="133" y="101"/>
                </a:cxn>
                <a:cxn ang="0">
                  <a:pos x="147" y="123"/>
                </a:cxn>
                <a:cxn ang="0">
                  <a:pos x="145" y="132"/>
                </a:cxn>
                <a:cxn ang="0">
                  <a:pos x="141" y="139"/>
                </a:cxn>
                <a:cxn ang="0">
                  <a:pos x="136" y="150"/>
                </a:cxn>
                <a:cxn ang="0">
                  <a:pos x="140" y="159"/>
                </a:cxn>
                <a:cxn ang="0">
                  <a:pos x="155" y="154"/>
                </a:cxn>
                <a:cxn ang="0">
                  <a:pos x="160" y="167"/>
                </a:cxn>
                <a:cxn ang="0">
                  <a:pos x="156" y="174"/>
                </a:cxn>
                <a:cxn ang="0">
                  <a:pos x="160" y="181"/>
                </a:cxn>
                <a:cxn ang="0">
                  <a:pos x="160" y="191"/>
                </a:cxn>
                <a:cxn ang="0">
                  <a:pos x="148" y="207"/>
                </a:cxn>
                <a:cxn ang="0">
                  <a:pos x="158" y="224"/>
                </a:cxn>
                <a:cxn ang="0">
                  <a:pos x="154" y="230"/>
                </a:cxn>
                <a:cxn ang="0">
                  <a:pos x="154" y="242"/>
                </a:cxn>
                <a:cxn ang="0">
                  <a:pos x="160" y="249"/>
                </a:cxn>
                <a:cxn ang="0">
                  <a:pos x="158" y="263"/>
                </a:cxn>
                <a:cxn ang="0">
                  <a:pos x="144" y="273"/>
                </a:cxn>
                <a:cxn ang="0">
                  <a:pos x="136" y="283"/>
                </a:cxn>
                <a:cxn ang="0">
                  <a:pos x="129" y="282"/>
                </a:cxn>
                <a:cxn ang="0">
                  <a:pos x="127" y="272"/>
                </a:cxn>
                <a:cxn ang="0">
                  <a:pos x="117" y="271"/>
                </a:cxn>
                <a:cxn ang="0">
                  <a:pos x="101" y="271"/>
                </a:cxn>
                <a:cxn ang="0">
                  <a:pos x="89" y="267"/>
                </a:cxn>
                <a:cxn ang="0">
                  <a:pos x="80" y="252"/>
                </a:cxn>
                <a:cxn ang="0">
                  <a:pos x="85" y="240"/>
                </a:cxn>
                <a:cxn ang="0">
                  <a:pos x="78" y="230"/>
                </a:cxn>
                <a:cxn ang="0">
                  <a:pos x="65" y="221"/>
                </a:cxn>
                <a:cxn ang="0">
                  <a:pos x="74" y="218"/>
                </a:cxn>
                <a:cxn ang="0">
                  <a:pos x="77" y="212"/>
                </a:cxn>
                <a:cxn ang="0">
                  <a:pos x="66" y="207"/>
                </a:cxn>
                <a:cxn ang="0">
                  <a:pos x="61" y="199"/>
                </a:cxn>
                <a:cxn ang="0">
                  <a:pos x="39" y="168"/>
                </a:cxn>
                <a:cxn ang="0">
                  <a:pos x="23" y="152"/>
                </a:cxn>
                <a:cxn ang="0">
                  <a:pos x="22" y="144"/>
                </a:cxn>
                <a:cxn ang="0">
                  <a:pos x="16" y="132"/>
                </a:cxn>
                <a:cxn ang="0">
                  <a:pos x="11" y="102"/>
                </a:cxn>
                <a:cxn ang="0">
                  <a:pos x="10" y="85"/>
                </a:cxn>
                <a:cxn ang="0">
                  <a:pos x="7" y="71"/>
                </a:cxn>
                <a:cxn ang="0">
                  <a:pos x="4" y="42"/>
                </a:cxn>
                <a:cxn ang="0">
                  <a:pos x="33" y="36"/>
                </a:cxn>
                <a:cxn ang="0">
                  <a:pos x="47" y="27"/>
                </a:cxn>
                <a:cxn ang="0">
                  <a:pos x="65" y="12"/>
                </a:cxn>
                <a:cxn ang="0">
                  <a:pos x="90" y="15"/>
                </a:cxn>
                <a:cxn ang="0">
                  <a:pos x="101" y="8"/>
                </a:cxn>
                <a:cxn ang="0">
                  <a:pos x="113" y="15"/>
                </a:cxn>
                <a:cxn ang="0">
                  <a:pos x="124" y="12"/>
                </a:cxn>
                <a:cxn ang="0">
                  <a:pos x="147" y="0"/>
                </a:cxn>
              </a:cxnLst>
              <a:rect l="0" t="0" r="r" b="b"/>
              <a:pathLst>
                <a:path w="168" h="286">
                  <a:moveTo>
                    <a:pt x="147" y="0"/>
                  </a:moveTo>
                  <a:lnTo>
                    <a:pt x="145" y="12"/>
                  </a:lnTo>
                  <a:lnTo>
                    <a:pt x="141" y="22"/>
                  </a:lnTo>
                  <a:lnTo>
                    <a:pt x="141" y="26"/>
                  </a:lnTo>
                  <a:lnTo>
                    <a:pt x="144" y="28"/>
                  </a:lnTo>
                  <a:lnTo>
                    <a:pt x="147" y="30"/>
                  </a:lnTo>
                  <a:lnTo>
                    <a:pt x="151" y="31"/>
                  </a:lnTo>
                  <a:lnTo>
                    <a:pt x="154" y="34"/>
                  </a:lnTo>
                  <a:lnTo>
                    <a:pt x="156" y="35"/>
                  </a:lnTo>
                  <a:lnTo>
                    <a:pt x="159" y="38"/>
                  </a:lnTo>
                  <a:lnTo>
                    <a:pt x="167" y="59"/>
                  </a:lnTo>
                  <a:lnTo>
                    <a:pt x="168" y="63"/>
                  </a:lnTo>
                  <a:lnTo>
                    <a:pt x="166" y="69"/>
                  </a:lnTo>
                  <a:lnTo>
                    <a:pt x="158" y="73"/>
                  </a:lnTo>
                  <a:lnTo>
                    <a:pt x="149" y="79"/>
                  </a:lnTo>
                  <a:lnTo>
                    <a:pt x="140" y="88"/>
                  </a:lnTo>
                  <a:lnTo>
                    <a:pt x="133" y="96"/>
                  </a:lnTo>
                  <a:lnTo>
                    <a:pt x="133" y="101"/>
                  </a:lnTo>
                  <a:lnTo>
                    <a:pt x="137" y="108"/>
                  </a:lnTo>
                  <a:lnTo>
                    <a:pt x="141" y="116"/>
                  </a:lnTo>
                  <a:lnTo>
                    <a:pt x="147" y="123"/>
                  </a:lnTo>
                  <a:lnTo>
                    <a:pt x="148" y="128"/>
                  </a:lnTo>
                  <a:lnTo>
                    <a:pt x="147" y="131"/>
                  </a:lnTo>
                  <a:lnTo>
                    <a:pt x="145" y="132"/>
                  </a:lnTo>
                  <a:lnTo>
                    <a:pt x="144" y="135"/>
                  </a:lnTo>
                  <a:lnTo>
                    <a:pt x="143" y="136"/>
                  </a:lnTo>
                  <a:lnTo>
                    <a:pt x="141" y="139"/>
                  </a:lnTo>
                  <a:lnTo>
                    <a:pt x="140" y="143"/>
                  </a:lnTo>
                  <a:lnTo>
                    <a:pt x="139" y="145"/>
                  </a:lnTo>
                  <a:lnTo>
                    <a:pt x="136" y="150"/>
                  </a:lnTo>
                  <a:lnTo>
                    <a:pt x="136" y="154"/>
                  </a:lnTo>
                  <a:lnTo>
                    <a:pt x="137" y="158"/>
                  </a:lnTo>
                  <a:lnTo>
                    <a:pt x="140" y="159"/>
                  </a:lnTo>
                  <a:lnTo>
                    <a:pt x="145" y="159"/>
                  </a:lnTo>
                  <a:lnTo>
                    <a:pt x="151" y="154"/>
                  </a:lnTo>
                  <a:lnTo>
                    <a:pt x="155" y="154"/>
                  </a:lnTo>
                  <a:lnTo>
                    <a:pt x="159" y="158"/>
                  </a:lnTo>
                  <a:lnTo>
                    <a:pt x="160" y="160"/>
                  </a:lnTo>
                  <a:lnTo>
                    <a:pt x="160" y="167"/>
                  </a:lnTo>
                  <a:lnTo>
                    <a:pt x="159" y="170"/>
                  </a:lnTo>
                  <a:lnTo>
                    <a:pt x="158" y="171"/>
                  </a:lnTo>
                  <a:lnTo>
                    <a:pt x="156" y="174"/>
                  </a:lnTo>
                  <a:lnTo>
                    <a:pt x="156" y="175"/>
                  </a:lnTo>
                  <a:lnTo>
                    <a:pt x="159" y="178"/>
                  </a:lnTo>
                  <a:lnTo>
                    <a:pt x="160" y="181"/>
                  </a:lnTo>
                  <a:lnTo>
                    <a:pt x="162" y="182"/>
                  </a:lnTo>
                  <a:lnTo>
                    <a:pt x="162" y="186"/>
                  </a:lnTo>
                  <a:lnTo>
                    <a:pt x="160" y="191"/>
                  </a:lnTo>
                  <a:lnTo>
                    <a:pt x="156" y="197"/>
                  </a:lnTo>
                  <a:lnTo>
                    <a:pt x="151" y="201"/>
                  </a:lnTo>
                  <a:lnTo>
                    <a:pt x="148" y="207"/>
                  </a:lnTo>
                  <a:lnTo>
                    <a:pt x="148" y="212"/>
                  </a:lnTo>
                  <a:lnTo>
                    <a:pt x="149" y="216"/>
                  </a:lnTo>
                  <a:lnTo>
                    <a:pt x="158" y="224"/>
                  </a:lnTo>
                  <a:lnTo>
                    <a:pt x="158" y="226"/>
                  </a:lnTo>
                  <a:lnTo>
                    <a:pt x="156" y="229"/>
                  </a:lnTo>
                  <a:lnTo>
                    <a:pt x="154" y="230"/>
                  </a:lnTo>
                  <a:lnTo>
                    <a:pt x="151" y="236"/>
                  </a:lnTo>
                  <a:lnTo>
                    <a:pt x="151" y="237"/>
                  </a:lnTo>
                  <a:lnTo>
                    <a:pt x="154" y="242"/>
                  </a:lnTo>
                  <a:lnTo>
                    <a:pt x="156" y="245"/>
                  </a:lnTo>
                  <a:lnTo>
                    <a:pt x="159" y="247"/>
                  </a:lnTo>
                  <a:lnTo>
                    <a:pt x="160" y="249"/>
                  </a:lnTo>
                  <a:lnTo>
                    <a:pt x="160" y="256"/>
                  </a:lnTo>
                  <a:lnTo>
                    <a:pt x="159" y="260"/>
                  </a:lnTo>
                  <a:lnTo>
                    <a:pt x="158" y="263"/>
                  </a:lnTo>
                  <a:lnTo>
                    <a:pt x="155" y="265"/>
                  </a:lnTo>
                  <a:lnTo>
                    <a:pt x="149" y="268"/>
                  </a:lnTo>
                  <a:lnTo>
                    <a:pt x="144" y="273"/>
                  </a:lnTo>
                  <a:lnTo>
                    <a:pt x="141" y="278"/>
                  </a:lnTo>
                  <a:lnTo>
                    <a:pt x="140" y="280"/>
                  </a:lnTo>
                  <a:lnTo>
                    <a:pt x="136" y="283"/>
                  </a:lnTo>
                  <a:lnTo>
                    <a:pt x="133" y="284"/>
                  </a:lnTo>
                  <a:lnTo>
                    <a:pt x="128" y="286"/>
                  </a:lnTo>
                  <a:lnTo>
                    <a:pt x="129" y="282"/>
                  </a:lnTo>
                  <a:lnTo>
                    <a:pt x="129" y="276"/>
                  </a:lnTo>
                  <a:lnTo>
                    <a:pt x="128" y="275"/>
                  </a:lnTo>
                  <a:lnTo>
                    <a:pt x="127" y="272"/>
                  </a:lnTo>
                  <a:lnTo>
                    <a:pt x="124" y="272"/>
                  </a:lnTo>
                  <a:lnTo>
                    <a:pt x="121" y="271"/>
                  </a:lnTo>
                  <a:lnTo>
                    <a:pt x="117" y="271"/>
                  </a:lnTo>
                  <a:lnTo>
                    <a:pt x="113" y="269"/>
                  </a:lnTo>
                  <a:lnTo>
                    <a:pt x="104" y="269"/>
                  </a:lnTo>
                  <a:lnTo>
                    <a:pt x="101" y="271"/>
                  </a:lnTo>
                  <a:lnTo>
                    <a:pt x="94" y="271"/>
                  </a:lnTo>
                  <a:lnTo>
                    <a:pt x="92" y="269"/>
                  </a:lnTo>
                  <a:lnTo>
                    <a:pt x="89" y="267"/>
                  </a:lnTo>
                  <a:lnTo>
                    <a:pt x="85" y="264"/>
                  </a:lnTo>
                  <a:lnTo>
                    <a:pt x="82" y="259"/>
                  </a:lnTo>
                  <a:lnTo>
                    <a:pt x="80" y="252"/>
                  </a:lnTo>
                  <a:lnTo>
                    <a:pt x="78" y="249"/>
                  </a:lnTo>
                  <a:lnTo>
                    <a:pt x="78" y="247"/>
                  </a:lnTo>
                  <a:lnTo>
                    <a:pt x="85" y="240"/>
                  </a:lnTo>
                  <a:lnTo>
                    <a:pt x="85" y="236"/>
                  </a:lnTo>
                  <a:lnTo>
                    <a:pt x="82" y="233"/>
                  </a:lnTo>
                  <a:lnTo>
                    <a:pt x="78" y="230"/>
                  </a:lnTo>
                  <a:lnTo>
                    <a:pt x="73" y="226"/>
                  </a:lnTo>
                  <a:lnTo>
                    <a:pt x="70" y="224"/>
                  </a:lnTo>
                  <a:lnTo>
                    <a:pt x="65" y="221"/>
                  </a:lnTo>
                  <a:lnTo>
                    <a:pt x="65" y="220"/>
                  </a:lnTo>
                  <a:lnTo>
                    <a:pt x="66" y="218"/>
                  </a:lnTo>
                  <a:lnTo>
                    <a:pt x="74" y="218"/>
                  </a:lnTo>
                  <a:lnTo>
                    <a:pt x="76" y="217"/>
                  </a:lnTo>
                  <a:lnTo>
                    <a:pt x="77" y="217"/>
                  </a:lnTo>
                  <a:lnTo>
                    <a:pt x="77" y="212"/>
                  </a:lnTo>
                  <a:lnTo>
                    <a:pt x="76" y="209"/>
                  </a:lnTo>
                  <a:lnTo>
                    <a:pt x="74" y="207"/>
                  </a:lnTo>
                  <a:lnTo>
                    <a:pt x="66" y="207"/>
                  </a:lnTo>
                  <a:lnTo>
                    <a:pt x="63" y="206"/>
                  </a:lnTo>
                  <a:lnTo>
                    <a:pt x="62" y="203"/>
                  </a:lnTo>
                  <a:lnTo>
                    <a:pt x="61" y="199"/>
                  </a:lnTo>
                  <a:lnTo>
                    <a:pt x="57" y="189"/>
                  </a:lnTo>
                  <a:lnTo>
                    <a:pt x="54" y="183"/>
                  </a:lnTo>
                  <a:lnTo>
                    <a:pt x="39" y="168"/>
                  </a:lnTo>
                  <a:lnTo>
                    <a:pt x="30" y="162"/>
                  </a:lnTo>
                  <a:lnTo>
                    <a:pt x="24" y="155"/>
                  </a:lnTo>
                  <a:lnTo>
                    <a:pt x="23" y="152"/>
                  </a:lnTo>
                  <a:lnTo>
                    <a:pt x="23" y="148"/>
                  </a:lnTo>
                  <a:lnTo>
                    <a:pt x="22" y="145"/>
                  </a:lnTo>
                  <a:lnTo>
                    <a:pt x="22" y="144"/>
                  </a:lnTo>
                  <a:lnTo>
                    <a:pt x="20" y="141"/>
                  </a:lnTo>
                  <a:lnTo>
                    <a:pt x="15" y="141"/>
                  </a:lnTo>
                  <a:lnTo>
                    <a:pt x="16" y="132"/>
                  </a:lnTo>
                  <a:lnTo>
                    <a:pt x="16" y="119"/>
                  </a:lnTo>
                  <a:lnTo>
                    <a:pt x="14" y="109"/>
                  </a:lnTo>
                  <a:lnTo>
                    <a:pt x="11" y="102"/>
                  </a:lnTo>
                  <a:lnTo>
                    <a:pt x="11" y="92"/>
                  </a:lnTo>
                  <a:lnTo>
                    <a:pt x="10" y="89"/>
                  </a:lnTo>
                  <a:lnTo>
                    <a:pt x="10" y="85"/>
                  </a:lnTo>
                  <a:lnTo>
                    <a:pt x="8" y="81"/>
                  </a:lnTo>
                  <a:lnTo>
                    <a:pt x="8" y="77"/>
                  </a:lnTo>
                  <a:lnTo>
                    <a:pt x="7" y="71"/>
                  </a:lnTo>
                  <a:lnTo>
                    <a:pt x="6" y="63"/>
                  </a:lnTo>
                  <a:lnTo>
                    <a:pt x="0" y="42"/>
                  </a:lnTo>
                  <a:lnTo>
                    <a:pt x="4" y="42"/>
                  </a:lnTo>
                  <a:lnTo>
                    <a:pt x="15" y="39"/>
                  </a:lnTo>
                  <a:lnTo>
                    <a:pt x="24" y="38"/>
                  </a:lnTo>
                  <a:lnTo>
                    <a:pt x="33" y="36"/>
                  </a:lnTo>
                  <a:lnTo>
                    <a:pt x="39" y="35"/>
                  </a:lnTo>
                  <a:lnTo>
                    <a:pt x="43" y="32"/>
                  </a:lnTo>
                  <a:lnTo>
                    <a:pt x="47" y="27"/>
                  </a:lnTo>
                  <a:lnTo>
                    <a:pt x="53" y="20"/>
                  </a:lnTo>
                  <a:lnTo>
                    <a:pt x="59" y="15"/>
                  </a:lnTo>
                  <a:lnTo>
                    <a:pt x="65" y="12"/>
                  </a:lnTo>
                  <a:lnTo>
                    <a:pt x="73" y="13"/>
                  </a:lnTo>
                  <a:lnTo>
                    <a:pt x="82" y="16"/>
                  </a:lnTo>
                  <a:lnTo>
                    <a:pt x="90" y="15"/>
                  </a:lnTo>
                  <a:lnTo>
                    <a:pt x="94" y="12"/>
                  </a:lnTo>
                  <a:lnTo>
                    <a:pt x="100" y="9"/>
                  </a:lnTo>
                  <a:lnTo>
                    <a:pt x="101" y="8"/>
                  </a:lnTo>
                  <a:lnTo>
                    <a:pt x="106" y="11"/>
                  </a:lnTo>
                  <a:lnTo>
                    <a:pt x="110" y="13"/>
                  </a:lnTo>
                  <a:lnTo>
                    <a:pt x="113" y="15"/>
                  </a:lnTo>
                  <a:lnTo>
                    <a:pt x="117" y="16"/>
                  </a:lnTo>
                  <a:lnTo>
                    <a:pt x="120" y="15"/>
                  </a:lnTo>
                  <a:lnTo>
                    <a:pt x="124" y="12"/>
                  </a:lnTo>
                  <a:lnTo>
                    <a:pt x="129" y="8"/>
                  </a:lnTo>
                  <a:lnTo>
                    <a:pt x="137" y="4"/>
                  </a:lnTo>
                  <a:lnTo>
                    <a:pt x="14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7" name="Freeform 115">
              <a:extLst>
                <a:ext uri="{FF2B5EF4-FFF2-40B4-BE49-F238E27FC236}">
                  <a16:creationId xmlns:a16="http://schemas.microsoft.com/office/drawing/2014/main" id="{841E78D7-C84F-0225-9F1F-15A6E3EED576}"/>
                </a:ext>
              </a:extLst>
            </p:cNvPr>
            <p:cNvSpPr>
              <a:spLocks/>
            </p:cNvSpPr>
            <p:nvPr/>
          </p:nvSpPr>
          <p:spPr bwMode="auto">
            <a:xfrm>
              <a:off x="2159870" y="4482947"/>
              <a:ext cx="402188" cy="532405"/>
            </a:xfrm>
            <a:custGeom>
              <a:avLst/>
              <a:gdLst/>
              <a:ahLst/>
              <a:cxnLst>
                <a:cxn ang="0">
                  <a:pos x="116" y="5"/>
                </a:cxn>
                <a:cxn ang="0">
                  <a:pos x="120" y="18"/>
                </a:cxn>
                <a:cxn ang="0">
                  <a:pos x="148" y="22"/>
                </a:cxn>
                <a:cxn ang="0">
                  <a:pos x="160" y="36"/>
                </a:cxn>
                <a:cxn ang="0">
                  <a:pos x="166" y="49"/>
                </a:cxn>
                <a:cxn ang="0">
                  <a:pos x="177" y="58"/>
                </a:cxn>
                <a:cxn ang="0">
                  <a:pos x="191" y="65"/>
                </a:cxn>
                <a:cxn ang="0">
                  <a:pos x="213" y="81"/>
                </a:cxn>
                <a:cxn ang="0">
                  <a:pos x="226" y="89"/>
                </a:cxn>
                <a:cxn ang="0">
                  <a:pos x="234" y="90"/>
                </a:cxn>
                <a:cxn ang="0">
                  <a:pos x="244" y="97"/>
                </a:cxn>
                <a:cxn ang="0">
                  <a:pos x="240" y="112"/>
                </a:cxn>
                <a:cxn ang="0">
                  <a:pos x="238" y="127"/>
                </a:cxn>
                <a:cxn ang="0">
                  <a:pos x="238" y="136"/>
                </a:cxn>
                <a:cxn ang="0">
                  <a:pos x="202" y="146"/>
                </a:cxn>
                <a:cxn ang="0">
                  <a:pos x="193" y="140"/>
                </a:cxn>
                <a:cxn ang="0">
                  <a:pos x="175" y="115"/>
                </a:cxn>
                <a:cxn ang="0">
                  <a:pos x="152" y="121"/>
                </a:cxn>
                <a:cxn ang="0">
                  <a:pos x="155" y="155"/>
                </a:cxn>
                <a:cxn ang="0">
                  <a:pos x="159" y="167"/>
                </a:cxn>
                <a:cxn ang="0">
                  <a:pos x="172" y="170"/>
                </a:cxn>
                <a:cxn ang="0">
                  <a:pos x="183" y="177"/>
                </a:cxn>
                <a:cxn ang="0">
                  <a:pos x="210" y="179"/>
                </a:cxn>
                <a:cxn ang="0">
                  <a:pos x="226" y="168"/>
                </a:cxn>
                <a:cxn ang="0">
                  <a:pos x="222" y="190"/>
                </a:cxn>
                <a:cxn ang="0">
                  <a:pos x="214" y="195"/>
                </a:cxn>
                <a:cxn ang="0">
                  <a:pos x="209" y="212"/>
                </a:cxn>
                <a:cxn ang="0">
                  <a:pos x="199" y="208"/>
                </a:cxn>
                <a:cxn ang="0">
                  <a:pos x="185" y="213"/>
                </a:cxn>
                <a:cxn ang="0">
                  <a:pos x="155" y="253"/>
                </a:cxn>
                <a:cxn ang="0">
                  <a:pos x="140" y="271"/>
                </a:cxn>
                <a:cxn ang="0">
                  <a:pos x="133" y="302"/>
                </a:cxn>
                <a:cxn ang="0">
                  <a:pos x="117" y="303"/>
                </a:cxn>
                <a:cxn ang="0">
                  <a:pos x="115" y="314"/>
                </a:cxn>
                <a:cxn ang="0">
                  <a:pos x="104" y="323"/>
                </a:cxn>
                <a:cxn ang="0">
                  <a:pos x="90" y="317"/>
                </a:cxn>
                <a:cxn ang="0">
                  <a:pos x="62" y="315"/>
                </a:cxn>
                <a:cxn ang="0">
                  <a:pos x="46" y="303"/>
                </a:cxn>
                <a:cxn ang="0">
                  <a:pos x="47" y="290"/>
                </a:cxn>
                <a:cxn ang="0">
                  <a:pos x="45" y="278"/>
                </a:cxn>
                <a:cxn ang="0">
                  <a:pos x="45" y="264"/>
                </a:cxn>
                <a:cxn ang="0">
                  <a:pos x="54" y="253"/>
                </a:cxn>
                <a:cxn ang="0">
                  <a:pos x="43" y="240"/>
                </a:cxn>
                <a:cxn ang="0">
                  <a:pos x="27" y="244"/>
                </a:cxn>
                <a:cxn ang="0">
                  <a:pos x="23" y="225"/>
                </a:cxn>
                <a:cxn ang="0">
                  <a:pos x="23" y="217"/>
                </a:cxn>
                <a:cxn ang="0">
                  <a:pos x="26" y="212"/>
                </a:cxn>
                <a:cxn ang="0">
                  <a:pos x="19" y="189"/>
                </a:cxn>
                <a:cxn ang="0">
                  <a:pos x="2" y="143"/>
                </a:cxn>
                <a:cxn ang="0">
                  <a:pos x="15" y="92"/>
                </a:cxn>
                <a:cxn ang="0">
                  <a:pos x="27" y="62"/>
                </a:cxn>
                <a:cxn ang="0">
                  <a:pos x="45" y="57"/>
                </a:cxn>
                <a:cxn ang="0">
                  <a:pos x="72" y="43"/>
                </a:cxn>
                <a:cxn ang="0">
                  <a:pos x="70" y="19"/>
                </a:cxn>
                <a:cxn ang="0">
                  <a:pos x="82" y="18"/>
                </a:cxn>
                <a:cxn ang="0">
                  <a:pos x="103" y="1"/>
                </a:cxn>
              </a:cxnLst>
              <a:rect l="0" t="0" r="r" b="b"/>
              <a:pathLst>
                <a:path w="244" h="323">
                  <a:moveTo>
                    <a:pt x="111" y="0"/>
                  </a:moveTo>
                  <a:lnTo>
                    <a:pt x="113" y="1"/>
                  </a:lnTo>
                  <a:lnTo>
                    <a:pt x="115" y="3"/>
                  </a:lnTo>
                  <a:lnTo>
                    <a:pt x="116" y="5"/>
                  </a:lnTo>
                  <a:lnTo>
                    <a:pt x="116" y="12"/>
                  </a:lnTo>
                  <a:lnTo>
                    <a:pt x="117" y="14"/>
                  </a:lnTo>
                  <a:lnTo>
                    <a:pt x="119" y="16"/>
                  </a:lnTo>
                  <a:lnTo>
                    <a:pt x="120" y="18"/>
                  </a:lnTo>
                  <a:lnTo>
                    <a:pt x="124" y="19"/>
                  </a:lnTo>
                  <a:lnTo>
                    <a:pt x="135" y="20"/>
                  </a:lnTo>
                  <a:lnTo>
                    <a:pt x="143" y="20"/>
                  </a:lnTo>
                  <a:lnTo>
                    <a:pt x="148" y="22"/>
                  </a:lnTo>
                  <a:lnTo>
                    <a:pt x="150" y="24"/>
                  </a:lnTo>
                  <a:lnTo>
                    <a:pt x="150" y="32"/>
                  </a:lnTo>
                  <a:lnTo>
                    <a:pt x="154" y="36"/>
                  </a:lnTo>
                  <a:lnTo>
                    <a:pt x="160" y="36"/>
                  </a:lnTo>
                  <a:lnTo>
                    <a:pt x="163" y="39"/>
                  </a:lnTo>
                  <a:lnTo>
                    <a:pt x="164" y="42"/>
                  </a:lnTo>
                  <a:lnTo>
                    <a:pt x="164" y="45"/>
                  </a:lnTo>
                  <a:lnTo>
                    <a:pt x="166" y="49"/>
                  </a:lnTo>
                  <a:lnTo>
                    <a:pt x="166" y="51"/>
                  </a:lnTo>
                  <a:lnTo>
                    <a:pt x="167" y="54"/>
                  </a:lnTo>
                  <a:lnTo>
                    <a:pt x="172" y="57"/>
                  </a:lnTo>
                  <a:lnTo>
                    <a:pt x="177" y="58"/>
                  </a:lnTo>
                  <a:lnTo>
                    <a:pt x="183" y="58"/>
                  </a:lnTo>
                  <a:lnTo>
                    <a:pt x="187" y="55"/>
                  </a:lnTo>
                  <a:lnTo>
                    <a:pt x="190" y="61"/>
                  </a:lnTo>
                  <a:lnTo>
                    <a:pt x="191" y="65"/>
                  </a:lnTo>
                  <a:lnTo>
                    <a:pt x="194" y="69"/>
                  </a:lnTo>
                  <a:lnTo>
                    <a:pt x="197" y="71"/>
                  </a:lnTo>
                  <a:lnTo>
                    <a:pt x="203" y="77"/>
                  </a:lnTo>
                  <a:lnTo>
                    <a:pt x="213" y="81"/>
                  </a:lnTo>
                  <a:lnTo>
                    <a:pt x="222" y="84"/>
                  </a:lnTo>
                  <a:lnTo>
                    <a:pt x="224" y="84"/>
                  </a:lnTo>
                  <a:lnTo>
                    <a:pt x="226" y="86"/>
                  </a:lnTo>
                  <a:lnTo>
                    <a:pt x="226" y="89"/>
                  </a:lnTo>
                  <a:lnTo>
                    <a:pt x="228" y="90"/>
                  </a:lnTo>
                  <a:lnTo>
                    <a:pt x="228" y="92"/>
                  </a:lnTo>
                  <a:lnTo>
                    <a:pt x="232" y="92"/>
                  </a:lnTo>
                  <a:lnTo>
                    <a:pt x="234" y="90"/>
                  </a:lnTo>
                  <a:lnTo>
                    <a:pt x="238" y="89"/>
                  </a:lnTo>
                  <a:lnTo>
                    <a:pt x="241" y="88"/>
                  </a:lnTo>
                  <a:lnTo>
                    <a:pt x="242" y="93"/>
                  </a:lnTo>
                  <a:lnTo>
                    <a:pt x="244" y="97"/>
                  </a:lnTo>
                  <a:lnTo>
                    <a:pt x="244" y="101"/>
                  </a:lnTo>
                  <a:lnTo>
                    <a:pt x="241" y="105"/>
                  </a:lnTo>
                  <a:lnTo>
                    <a:pt x="240" y="109"/>
                  </a:lnTo>
                  <a:lnTo>
                    <a:pt x="240" y="112"/>
                  </a:lnTo>
                  <a:lnTo>
                    <a:pt x="238" y="116"/>
                  </a:lnTo>
                  <a:lnTo>
                    <a:pt x="237" y="119"/>
                  </a:lnTo>
                  <a:lnTo>
                    <a:pt x="237" y="123"/>
                  </a:lnTo>
                  <a:lnTo>
                    <a:pt x="238" y="127"/>
                  </a:lnTo>
                  <a:lnTo>
                    <a:pt x="238" y="129"/>
                  </a:lnTo>
                  <a:lnTo>
                    <a:pt x="240" y="133"/>
                  </a:lnTo>
                  <a:lnTo>
                    <a:pt x="240" y="135"/>
                  </a:lnTo>
                  <a:lnTo>
                    <a:pt x="238" y="136"/>
                  </a:lnTo>
                  <a:lnTo>
                    <a:pt x="233" y="139"/>
                  </a:lnTo>
                  <a:lnTo>
                    <a:pt x="216" y="139"/>
                  </a:lnTo>
                  <a:lnTo>
                    <a:pt x="210" y="140"/>
                  </a:lnTo>
                  <a:lnTo>
                    <a:pt x="202" y="146"/>
                  </a:lnTo>
                  <a:lnTo>
                    <a:pt x="199" y="147"/>
                  </a:lnTo>
                  <a:lnTo>
                    <a:pt x="197" y="146"/>
                  </a:lnTo>
                  <a:lnTo>
                    <a:pt x="195" y="143"/>
                  </a:lnTo>
                  <a:lnTo>
                    <a:pt x="193" y="140"/>
                  </a:lnTo>
                  <a:lnTo>
                    <a:pt x="190" y="132"/>
                  </a:lnTo>
                  <a:lnTo>
                    <a:pt x="189" y="129"/>
                  </a:lnTo>
                  <a:lnTo>
                    <a:pt x="183" y="121"/>
                  </a:lnTo>
                  <a:lnTo>
                    <a:pt x="175" y="115"/>
                  </a:lnTo>
                  <a:lnTo>
                    <a:pt x="167" y="111"/>
                  </a:lnTo>
                  <a:lnTo>
                    <a:pt x="163" y="112"/>
                  </a:lnTo>
                  <a:lnTo>
                    <a:pt x="155" y="117"/>
                  </a:lnTo>
                  <a:lnTo>
                    <a:pt x="152" y="121"/>
                  </a:lnTo>
                  <a:lnTo>
                    <a:pt x="150" y="127"/>
                  </a:lnTo>
                  <a:lnTo>
                    <a:pt x="148" y="131"/>
                  </a:lnTo>
                  <a:lnTo>
                    <a:pt x="148" y="143"/>
                  </a:lnTo>
                  <a:lnTo>
                    <a:pt x="155" y="155"/>
                  </a:lnTo>
                  <a:lnTo>
                    <a:pt x="158" y="159"/>
                  </a:lnTo>
                  <a:lnTo>
                    <a:pt x="158" y="162"/>
                  </a:lnTo>
                  <a:lnTo>
                    <a:pt x="159" y="164"/>
                  </a:lnTo>
                  <a:lnTo>
                    <a:pt x="159" y="167"/>
                  </a:lnTo>
                  <a:lnTo>
                    <a:pt x="160" y="167"/>
                  </a:lnTo>
                  <a:lnTo>
                    <a:pt x="163" y="168"/>
                  </a:lnTo>
                  <a:lnTo>
                    <a:pt x="170" y="168"/>
                  </a:lnTo>
                  <a:lnTo>
                    <a:pt x="172" y="170"/>
                  </a:lnTo>
                  <a:lnTo>
                    <a:pt x="177" y="171"/>
                  </a:lnTo>
                  <a:lnTo>
                    <a:pt x="179" y="174"/>
                  </a:lnTo>
                  <a:lnTo>
                    <a:pt x="182" y="175"/>
                  </a:lnTo>
                  <a:lnTo>
                    <a:pt x="183" y="177"/>
                  </a:lnTo>
                  <a:lnTo>
                    <a:pt x="195" y="177"/>
                  </a:lnTo>
                  <a:lnTo>
                    <a:pt x="198" y="179"/>
                  </a:lnTo>
                  <a:lnTo>
                    <a:pt x="205" y="181"/>
                  </a:lnTo>
                  <a:lnTo>
                    <a:pt x="210" y="179"/>
                  </a:lnTo>
                  <a:lnTo>
                    <a:pt x="217" y="174"/>
                  </a:lnTo>
                  <a:lnTo>
                    <a:pt x="222" y="170"/>
                  </a:lnTo>
                  <a:lnTo>
                    <a:pt x="225" y="168"/>
                  </a:lnTo>
                  <a:lnTo>
                    <a:pt x="226" y="168"/>
                  </a:lnTo>
                  <a:lnTo>
                    <a:pt x="229" y="171"/>
                  </a:lnTo>
                  <a:lnTo>
                    <a:pt x="229" y="182"/>
                  </a:lnTo>
                  <a:lnTo>
                    <a:pt x="226" y="187"/>
                  </a:lnTo>
                  <a:lnTo>
                    <a:pt x="222" y="190"/>
                  </a:lnTo>
                  <a:lnTo>
                    <a:pt x="218" y="191"/>
                  </a:lnTo>
                  <a:lnTo>
                    <a:pt x="216" y="193"/>
                  </a:lnTo>
                  <a:lnTo>
                    <a:pt x="214" y="194"/>
                  </a:lnTo>
                  <a:lnTo>
                    <a:pt x="214" y="195"/>
                  </a:lnTo>
                  <a:lnTo>
                    <a:pt x="216" y="197"/>
                  </a:lnTo>
                  <a:lnTo>
                    <a:pt x="216" y="199"/>
                  </a:lnTo>
                  <a:lnTo>
                    <a:pt x="213" y="208"/>
                  </a:lnTo>
                  <a:lnTo>
                    <a:pt x="209" y="212"/>
                  </a:lnTo>
                  <a:lnTo>
                    <a:pt x="206" y="212"/>
                  </a:lnTo>
                  <a:lnTo>
                    <a:pt x="203" y="210"/>
                  </a:lnTo>
                  <a:lnTo>
                    <a:pt x="202" y="209"/>
                  </a:lnTo>
                  <a:lnTo>
                    <a:pt x="199" y="208"/>
                  </a:lnTo>
                  <a:lnTo>
                    <a:pt x="197" y="208"/>
                  </a:lnTo>
                  <a:lnTo>
                    <a:pt x="191" y="210"/>
                  </a:lnTo>
                  <a:lnTo>
                    <a:pt x="187" y="212"/>
                  </a:lnTo>
                  <a:lnTo>
                    <a:pt x="185" y="213"/>
                  </a:lnTo>
                  <a:lnTo>
                    <a:pt x="172" y="222"/>
                  </a:lnTo>
                  <a:lnTo>
                    <a:pt x="162" y="236"/>
                  </a:lnTo>
                  <a:lnTo>
                    <a:pt x="158" y="244"/>
                  </a:lnTo>
                  <a:lnTo>
                    <a:pt x="155" y="253"/>
                  </a:lnTo>
                  <a:lnTo>
                    <a:pt x="152" y="260"/>
                  </a:lnTo>
                  <a:lnTo>
                    <a:pt x="150" y="264"/>
                  </a:lnTo>
                  <a:lnTo>
                    <a:pt x="144" y="267"/>
                  </a:lnTo>
                  <a:lnTo>
                    <a:pt x="140" y="271"/>
                  </a:lnTo>
                  <a:lnTo>
                    <a:pt x="138" y="275"/>
                  </a:lnTo>
                  <a:lnTo>
                    <a:pt x="135" y="280"/>
                  </a:lnTo>
                  <a:lnTo>
                    <a:pt x="132" y="290"/>
                  </a:lnTo>
                  <a:lnTo>
                    <a:pt x="133" y="302"/>
                  </a:lnTo>
                  <a:lnTo>
                    <a:pt x="129" y="301"/>
                  </a:lnTo>
                  <a:lnTo>
                    <a:pt x="121" y="301"/>
                  </a:lnTo>
                  <a:lnTo>
                    <a:pt x="119" y="302"/>
                  </a:lnTo>
                  <a:lnTo>
                    <a:pt x="117" y="303"/>
                  </a:lnTo>
                  <a:lnTo>
                    <a:pt x="117" y="305"/>
                  </a:lnTo>
                  <a:lnTo>
                    <a:pt x="116" y="307"/>
                  </a:lnTo>
                  <a:lnTo>
                    <a:pt x="116" y="310"/>
                  </a:lnTo>
                  <a:lnTo>
                    <a:pt x="115" y="314"/>
                  </a:lnTo>
                  <a:lnTo>
                    <a:pt x="112" y="319"/>
                  </a:lnTo>
                  <a:lnTo>
                    <a:pt x="111" y="321"/>
                  </a:lnTo>
                  <a:lnTo>
                    <a:pt x="108" y="322"/>
                  </a:lnTo>
                  <a:lnTo>
                    <a:pt x="104" y="323"/>
                  </a:lnTo>
                  <a:lnTo>
                    <a:pt x="100" y="322"/>
                  </a:lnTo>
                  <a:lnTo>
                    <a:pt x="95" y="321"/>
                  </a:lnTo>
                  <a:lnTo>
                    <a:pt x="92" y="319"/>
                  </a:lnTo>
                  <a:lnTo>
                    <a:pt x="90" y="317"/>
                  </a:lnTo>
                  <a:lnTo>
                    <a:pt x="84" y="310"/>
                  </a:lnTo>
                  <a:lnTo>
                    <a:pt x="80" y="310"/>
                  </a:lnTo>
                  <a:lnTo>
                    <a:pt x="70" y="313"/>
                  </a:lnTo>
                  <a:lnTo>
                    <a:pt x="62" y="315"/>
                  </a:lnTo>
                  <a:lnTo>
                    <a:pt x="56" y="315"/>
                  </a:lnTo>
                  <a:lnTo>
                    <a:pt x="51" y="313"/>
                  </a:lnTo>
                  <a:lnTo>
                    <a:pt x="49" y="309"/>
                  </a:lnTo>
                  <a:lnTo>
                    <a:pt x="46" y="303"/>
                  </a:lnTo>
                  <a:lnTo>
                    <a:pt x="45" y="299"/>
                  </a:lnTo>
                  <a:lnTo>
                    <a:pt x="43" y="296"/>
                  </a:lnTo>
                  <a:lnTo>
                    <a:pt x="46" y="291"/>
                  </a:lnTo>
                  <a:lnTo>
                    <a:pt x="47" y="290"/>
                  </a:lnTo>
                  <a:lnTo>
                    <a:pt x="49" y="287"/>
                  </a:lnTo>
                  <a:lnTo>
                    <a:pt x="50" y="286"/>
                  </a:lnTo>
                  <a:lnTo>
                    <a:pt x="47" y="280"/>
                  </a:lnTo>
                  <a:lnTo>
                    <a:pt x="45" y="278"/>
                  </a:lnTo>
                  <a:lnTo>
                    <a:pt x="42" y="276"/>
                  </a:lnTo>
                  <a:lnTo>
                    <a:pt x="39" y="271"/>
                  </a:lnTo>
                  <a:lnTo>
                    <a:pt x="41" y="268"/>
                  </a:lnTo>
                  <a:lnTo>
                    <a:pt x="45" y="264"/>
                  </a:lnTo>
                  <a:lnTo>
                    <a:pt x="50" y="261"/>
                  </a:lnTo>
                  <a:lnTo>
                    <a:pt x="51" y="260"/>
                  </a:lnTo>
                  <a:lnTo>
                    <a:pt x="54" y="259"/>
                  </a:lnTo>
                  <a:lnTo>
                    <a:pt x="54" y="253"/>
                  </a:lnTo>
                  <a:lnTo>
                    <a:pt x="53" y="249"/>
                  </a:lnTo>
                  <a:lnTo>
                    <a:pt x="51" y="247"/>
                  </a:lnTo>
                  <a:lnTo>
                    <a:pt x="49" y="243"/>
                  </a:lnTo>
                  <a:lnTo>
                    <a:pt x="43" y="240"/>
                  </a:lnTo>
                  <a:lnTo>
                    <a:pt x="41" y="241"/>
                  </a:lnTo>
                  <a:lnTo>
                    <a:pt x="37" y="243"/>
                  </a:lnTo>
                  <a:lnTo>
                    <a:pt x="34" y="244"/>
                  </a:lnTo>
                  <a:lnTo>
                    <a:pt x="27" y="244"/>
                  </a:lnTo>
                  <a:lnTo>
                    <a:pt x="25" y="243"/>
                  </a:lnTo>
                  <a:lnTo>
                    <a:pt x="22" y="237"/>
                  </a:lnTo>
                  <a:lnTo>
                    <a:pt x="22" y="232"/>
                  </a:lnTo>
                  <a:lnTo>
                    <a:pt x="23" y="225"/>
                  </a:lnTo>
                  <a:lnTo>
                    <a:pt x="23" y="221"/>
                  </a:lnTo>
                  <a:lnTo>
                    <a:pt x="22" y="220"/>
                  </a:lnTo>
                  <a:lnTo>
                    <a:pt x="23" y="218"/>
                  </a:lnTo>
                  <a:lnTo>
                    <a:pt x="23" y="217"/>
                  </a:lnTo>
                  <a:lnTo>
                    <a:pt x="26" y="217"/>
                  </a:lnTo>
                  <a:lnTo>
                    <a:pt x="27" y="216"/>
                  </a:lnTo>
                  <a:lnTo>
                    <a:pt x="27" y="214"/>
                  </a:lnTo>
                  <a:lnTo>
                    <a:pt x="26" y="212"/>
                  </a:lnTo>
                  <a:lnTo>
                    <a:pt x="22" y="208"/>
                  </a:lnTo>
                  <a:lnTo>
                    <a:pt x="19" y="204"/>
                  </a:lnTo>
                  <a:lnTo>
                    <a:pt x="17" y="195"/>
                  </a:lnTo>
                  <a:lnTo>
                    <a:pt x="19" y="189"/>
                  </a:lnTo>
                  <a:lnTo>
                    <a:pt x="19" y="179"/>
                  </a:lnTo>
                  <a:lnTo>
                    <a:pt x="17" y="167"/>
                  </a:lnTo>
                  <a:lnTo>
                    <a:pt x="2" y="152"/>
                  </a:lnTo>
                  <a:lnTo>
                    <a:pt x="2" y="143"/>
                  </a:lnTo>
                  <a:lnTo>
                    <a:pt x="0" y="132"/>
                  </a:lnTo>
                  <a:lnTo>
                    <a:pt x="0" y="108"/>
                  </a:lnTo>
                  <a:lnTo>
                    <a:pt x="4" y="100"/>
                  </a:lnTo>
                  <a:lnTo>
                    <a:pt x="15" y="92"/>
                  </a:lnTo>
                  <a:lnTo>
                    <a:pt x="23" y="85"/>
                  </a:lnTo>
                  <a:lnTo>
                    <a:pt x="29" y="78"/>
                  </a:lnTo>
                  <a:lnTo>
                    <a:pt x="29" y="70"/>
                  </a:lnTo>
                  <a:lnTo>
                    <a:pt x="27" y="62"/>
                  </a:lnTo>
                  <a:lnTo>
                    <a:pt x="30" y="55"/>
                  </a:lnTo>
                  <a:lnTo>
                    <a:pt x="37" y="55"/>
                  </a:lnTo>
                  <a:lnTo>
                    <a:pt x="41" y="57"/>
                  </a:lnTo>
                  <a:lnTo>
                    <a:pt x="45" y="57"/>
                  </a:lnTo>
                  <a:lnTo>
                    <a:pt x="49" y="55"/>
                  </a:lnTo>
                  <a:lnTo>
                    <a:pt x="56" y="53"/>
                  </a:lnTo>
                  <a:lnTo>
                    <a:pt x="65" y="49"/>
                  </a:lnTo>
                  <a:lnTo>
                    <a:pt x="72" y="43"/>
                  </a:lnTo>
                  <a:lnTo>
                    <a:pt x="73" y="38"/>
                  </a:lnTo>
                  <a:lnTo>
                    <a:pt x="70" y="31"/>
                  </a:lnTo>
                  <a:lnTo>
                    <a:pt x="69" y="24"/>
                  </a:lnTo>
                  <a:lnTo>
                    <a:pt x="70" y="19"/>
                  </a:lnTo>
                  <a:lnTo>
                    <a:pt x="73" y="16"/>
                  </a:lnTo>
                  <a:lnTo>
                    <a:pt x="78" y="16"/>
                  </a:lnTo>
                  <a:lnTo>
                    <a:pt x="81" y="18"/>
                  </a:lnTo>
                  <a:lnTo>
                    <a:pt x="82" y="18"/>
                  </a:lnTo>
                  <a:lnTo>
                    <a:pt x="84" y="16"/>
                  </a:lnTo>
                  <a:lnTo>
                    <a:pt x="86" y="15"/>
                  </a:lnTo>
                  <a:lnTo>
                    <a:pt x="96" y="5"/>
                  </a:lnTo>
                  <a:lnTo>
                    <a:pt x="103" y="1"/>
                  </a:lnTo>
                  <a:lnTo>
                    <a:pt x="11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68" name="Freeform 116">
              <a:extLst>
                <a:ext uri="{FF2B5EF4-FFF2-40B4-BE49-F238E27FC236}">
                  <a16:creationId xmlns:a16="http://schemas.microsoft.com/office/drawing/2014/main" id="{C19F07A4-4FAF-E5E0-9D71-2E3EBAADB0B0}"/>
                </a:ext>
              </a:extLst>
            </p:cNvPr>
            <p:cNvSpPr>
              <a:spLocks/>
            </p:cNvSpPr>
            <p:nvPr/>
          </p:nvSpPr>
          <p:spPr bwMode="auto">
            <a:xfrm>
              <a:off x="2377446" y="4614811"/>
              <a:ext cx="339552" cy="430209"/>
            </a:xfrm>
            <a:custGeom>
              <a:avLst/>
              <a:gdLst/>
              <a:ahLst/>
              <a:cxnLst>
                <a:cxn ang="0">
                  <a:pos x="135" y="16"/>
                </a:cxn>
                <a:cxn ang="0">
                  <a:pos x="167" y="36"/>
                </a:cxn>
                <a:cxn ang="0">
                  <a:pos x="176" y="31"/>
                </a:cxn>
                <a:cxn ang="0">
                  <a:pos x="186" y="33"/>
                </a:cxn>
                <a:cxn ang="0">
                  <a:pos x="191" y="39"/>
                </a:cxn>
                <a:cxn ang="0">
                  <a:pos x="195" y="43"/>
                </a:cxn>
                <a:cxn ang="0">
                  <a:pos x="206" y="82"/>
                </a:cxn>
                <a:cxn ang="0">
                  <a:pos x="191" y="97"/>
                </a:cxn>
                <a:cxn ang="0">
                  <a:pos x="183" y="109"/>
                </a:cxn>
                <a:cxn ang="0">
                  <a:pos x="174" y="115"/>
                </a:cxn>
                <a:cxn ang="0">
                  <a:pos x="168" y="122"/>
                </a:cxn>
                <a:cxn ang="0">
                  <a:pos x="164" y="130"/>
                </a:cxn>
                <a:cxn ang="0">
                  <a:pos x="174" y="141"/>
                </a:cxn>
                <a:cxn ang="0">
                  <a:pos x="180" y="148"/>
                </a:cxn>
                <a:cxn ang="0">
                  <a:pos x="196" y="150"/>
                </a:cxn>
                <a:cxn ang="0">
                  <a:pos x="199" y="160"/>
                </a:cxn>
                <a:cxn ang="0">
                  <a:pos x="176" y="181"/>
                </a:cxn>
                <a:cxn ang="0">
                  <a:pos x="152" y="173"/>
                </a:cxn>
                <a:cxn ang="0">
                  <a:pos x="128" y="159"/>
                </a:cxn>
                <a:cxn ang="0">
                  <a:pos x="122" y="172"/>
                </a:cxn>
                <a:cxn ang="0">
                  <a:pos x="113" y="179"/>
                </a:cxn>
                <a:cxn ang="0">
                  <a:pos x="124" y="190"/>
                </a:cxn>
                <a:cxn ang="0">
                  <a:pos x="113" y="195"/>
                </a:cxn>
                <a:cxn ang="0">
                  <a:pos x="128" y="218"/>
                </a:cxn>
                <a:cxn ang="0">
                  <a:pos x="120" y="231"/>
                </a:cxn>
                <a:cxn ang="0">
                  <a:pos x="93" y="216"/>
                </a:cxn>
                <a:cxn ang="0">
                  <a:pos x="81" y="233"/>
                </a:cxn>
                <a:cxn ang="0">
                  <a:pos x="74" y="250"/>
                </a:cxn>
                <a:cxn ang="0">
                  <a:pos x="34" y="257"/>
                </a:cxn>
                <a:cxn ang="0">
                  <a:pos x="31" y="256"/>
                </a:cxn>
                <a:cxn ang="0">
                  <a:pos x="38" y="246"/>
                </a:cxn>
                <a:cxn ang="0">
                  <a:pos x="27" y="222"/>
                </a:cxn>
                <a:cxn ang="0">
                  <a:pos x="4" y="223"/>
                </a:cxn>
                <a:cxn ang="0">
                  <a:pos x="3" y="200"/>
                </a:cxn>
                <a:cxn ang="0">
                  <a:pos x="18" y="184"/>
                </a:cxn>
                <a:cxn ang="0">
                  <a:pos x="30" y="156"/>
                </a:cxn>
                <a:cxn ang="0">
                  <a:pos x="59" y="130"/>
                </a:cxn>
                <a:cxn ang="0">
                  <a:pos x="71" y="130"/>
                </a:cxn>
                <a:cxn ang="0">
                  <a:pos x="84" y="119"/>
                </a:cxn>
                <a:cxn ang="0">
                  <a:pos x="84" y="113"/>
                </a:cxn>
                <a:cxn ang="0">
                  <a:pos x="97" y="102"/>
                </a:cxn>
                <a:cxn ang="0">
                  <a:pos x="90" y="90"/>
                </a:cxn>
                <a:cxn ang="0">
                  <a:pos x="66" y="99"/>
                </a:cxn>
                <a:cxn ang="0">
                  <a:pos x="47" y="94"/>
                </a:cxn>
                <a:cxn ang="0">
                  <a:pos x="31" y="88"/>
                </a:cxn>
                <a:cxn ang="0">
                  <a:pos x="26" y="82"/>
                </a:cxn>
                <a:cxn ang="0">
                  <a:pos x="16" y="51"/>
                </a:cxn>
                <a:cxn ang="0">
                  <a:pos x="31" y="32"/>
                </a:cxn>
                <a:cxn ang="0">
                  <a:pos x="57" y="49"/>
                </a:cxn>
                <a:cxn ang="0">
                  <a:pos x="65" y="66"/>
                </a:cxn>
                <a:cxn ang="0">
                  <a:pos x="84" y="59"/>
                </a:cxn>
                <a:cxn ang="0">
                  <a:pos x="108" y="53"/>
                </a:cxn>
                <a:cxn ang="0">
                  <a:pos x="105" y="39"/>
                </a:cxn>
                <a:cxn ang="0">
                  <a:pos x="109" y="25"/>
                </a:cxn>
                <a:cxn ang="0">
                  <a:pos x="109" y="8"/>
                </a:cxn>
                <a:cxn ang="0">
                  <a:pos x="118" y="0"/>
                </a:cxn>
              </a:cxnLst>
              <a:rect l="0" t="0" r="r" b="b"/>
              <a:pathLst>
                <a:path w="206" h="261">
                  <a:moveTo>
                    <a:pt x="118" y="0"/>
                  </a:moveTo>
                  <a:lnTo>
                    <a:pt x="124" y="5"/>
                  </a:lnTo>
                  <a:lnTo>
                    <a:pt x="128" y="12"/>
                  </a:lnTo>
                  <a:lnTo>
                    <a:pt x="135" y="16"/>
                  </a:lnTo>
                  <a:lnTo>
                    <a:pt x="148" y="21"/>
                  </a:lnTo>
                  <a:lnTo>
                    <a:pt x="155" y="25"/>
                  </a:lnTo>
                  <a:lnTo>
                    <a:pt x="161" y="32"/>
                  </a:lnTo>
                  <a:lnTo>
                    <a:pt x="167" y="36"/>
                  </a:lnTo>
                  <a:lnTo>
                    <a:pt x="171" y="36"/>
                  </a:lnTo>
                  <a:lnTo>
                    <a:pt x="174" y="35"/>
                  </a:lnTo>
                  <a:lnTo>
                    <a:pt x="175" y="32"/>
                  </a:lnTo>
                  <a:lnTo>
                    <a:pt x="176" y="31"/>
                  </a:lnTo>
                  <a:lnTo>
                    <a:pt x="176" y="29"/>
                  </a:lnTo>
                  <a:lnTo>
                    <a:pt x="179" y="29"/>
                  </a:lnTo>
                  <a:lnTo>
                    <a:pt x="182" y="31"/>
                  </a:lnTo>
                  <a:lnTo>
                    <a:pt x="186" y="33"/>
                  </a:lnTo>
                  <a:lnTo>
                    <a:pt x="187" y="33"/>
                  </a:lnTo>
                  <a:lnTo>
                    <a:pt x="190" y="35"/>
                  </a:lnTo>
                  <a:lnTo>
                    <a:pt x="191" y="36"/>
                  </a:lnTo>
                  <a:lnTo>
                    <a:pt x="191" y="39"/>
                  </a:lnTo>
                  <a:lnTo>
                    <a:pt x="192" y="40"/>
                  </a:lnTo>
                  <a:lnTo>
                    <a:pt x="192" y="41"/>
                  </a:lnTo>
                  <a:lnTo>
                    <a:pt x="194" y="43"/>
                  </a:lnTo>
                  <a:lnTo>
                    <a:pt x="195" y="43"/>
                  </a:lnTo>
                  <a:lnTo>
                    <a:pt x="198" y="48"/>
                  </a:lnTo>
                  <a:lnTo>
                    <a:pt x="203" y="62"/>
                  </a:lnTo>
                  <a:lnTo>
                    <a:pt x="206" y="75"/>
                  </a:lnTo>
                  <a:lnTo>
                    <a:pt x="206" y="82"/>
                  </a:lnTo>
                  <a:lnTo>
                    <a:pt x="204" y="90"/>
                  </a:lnTo>
                  <a:lnTo>
                    <a:pt x="202" y="94"/>
                  </a:lnTo>
                  <a:lnTo>
                    <a:pt x="196" y="97"/>
                  </a:lnTo>
                  <a:lnTo>
                    <a:pt x="191" y="97"/>
                  </a:lnTo>
                  <a:lnTo>
                    <a:pt x="187" y="98"/>
                  </a:lnTo>
                  <a:lnTo>
                    <a:pt x="186" y="98"/>
                  </a:lnTo>
                  <a:lnTo>
                    <a:pt x="183" y="99"/>
                  </a:lnTo>
                  <a:lnTo>
                    <a:pt x="183" y="109"/>
                  </a:lnTo>
                  <a:lnTo>
                    <a:pt x="182" y="111"/>
                  </a:lnTo>
                  <a:lnTo>
                    <a:pt x="180" y="113"/>
                  </a:lnTo>
                  <a:lnTo>
                    <a:pt x="178" y="114"/>
                  </a:lnTo>
                  <a:lnTo>
                    <a:pt x="174" y="115"/>
                  </a:lnTo>
                  <a:lnTo>
                    <a:pt x="171" y="117"/>
                  </a:lnTo>
                  <a:lnTo>
                    <a:pt x="170" y="119"/>
                  </a:lnTo>
                  <a:lnTo>
                    <a:pt x="170" y="121"/>
                  </a:lnTo>
                  <a:lnTo>
                    <a:pt x="168" y="122"/>
                  </a:lnTo>
                  <a:lnTo>
                    <a:pt x="168" y="124"/>
                  </a:lnTo>
                  <a:lnTo>
                    <a:pt x="167" y="126"/>
                  </a:lnTo>
                  <a:lnTo>
                    <a:pt x="166" y="128"/>
                  </a:lnTo>
                  <a:lnTo>
                    <a:pt x="164" y="130"/>
                  </a:lnTo>
                  <a:lnTo>
                    <a:pt x="164" y="134"/>
                  </a:lnTo>
                  <a:lnTo>
                    <a:pt x="166" y="136"/>
                  </a:lnTo>
                  <a:lnTo>
                    <a:pt x="171" y="138"/>
                  </a:lnTo>
                  <a:lnTo>
                    <a:pt x="174" y="141"/>
                  </a:lnTo>
                  <a:lnTo>
                    <a:pt x="174" y="142"/>
                  </a:lnTo>
                  <a:lnTo>
                    <a:pt x="175" y="144"/>
                  </a:lnTo>
                  <a:lnTo>
                    <a:pt x="175" y="145"/>
                  </a:lnTo>
                  <a:lnTo>
                    <a:pt x="180" y="148"/>
                  </a:lnTo>
                  <a:lnTo>
                    <a:pt x="184" y="148"/>
                  </a:lnTo>
                  <a:lnTo>
                    <a:pt x="190" y="149"/>
                  </a:lnTo>
                  <a:lnTo>
                    <a:pt x="194" y="149"/>
                  </a:lnTo>
                  <a:lnTo>
                    <a:pt x="196" y="150"/>
                  </a:lnTo>
                  <a:lnTo>
                    <a:pt x="199" y="150"/>
                  </a:lnTo>
                  <a:lnTo>
                    <a:pt x="200" y="152"/>
                  </a:lnTo>
                  <a:lnTo>
                    <a:pt x="200" y="155"/>
                  </a:lnTo>
                  <a:lnTo>
                    <a:pt x="199" y="160"/>
                  </a:lnTo>
                  <a:lnTo>
                    <a:pt x="195" y="168"/>
                  </a:lnTo>
                  <a:lnTo>
                    <a:pt x="191" y="179"/>
                  </a:lnTo>
                  <a:lnTo>
                    <a:pt x="183" y="180"/>
                  </a:lnTo>
                  <a:lnTo>
                    <a:pt x="176" y="181"/>
                  </a:lnTo>
                  <a:lnTo>
                    <a:pt x="172" y="181"/>
                  </a:lnTo>
                  <a:lnTo>
                    <a:pt x="171" y="179"/>
                  </a:lnTo>
                  <a:lnTo>
                    <a:pt x="166" y="173"/>
                  </a:lnTo>
                  <a:lnTo>
                    <a:pt x="152" y="173"/>
                  </a:lnTo>
                  <a:lnTo>
                    <a:pt x="144" y="169"/>
                  </a:lnTo>
                  <a:lnTo>
                    <a:pt x="135" y="163"/>
                  </a:lnTo>
                  <a:lnTo>
                    <a:pt x="131" y="160"/>
                  </a:lnTo>
                  <a:lnTo>
                    <a:pt x="128" y="159"/>
                  </a:lnTo>
                  <a:lnTo>
                    <a:pt x="125" y="159"/>
                  </a:lnTo>
                  <a:lnTo>
                    <a:pt x="124" y="160"/>
                  </a:lnTo>
                  <a:lnTo>
                    <a:pt x="122" y="163"/>
                  </a:lnTo>
                  <a:lnTo>
                    <a:pt x="122" y="172"/>
                  </a:lnTo>
                  <a:lnTo>
                    <a:pt x="120" y="173"/>
                  </a:lnTo>
                  <a:lnTo>
                    <a:pt x="117" y="176"/>
                  </a:lnTo>
                  <a:lnTo>
                    <a:pt x="114" y="177"/>
                  </a:lnTo>
                  <a:lnTo>
                    <a:pt x="113" y="179"/>
                  </a:lnTo>
                  <a:lnTo>
                    <a:pt x="114" y="181"/>
                  </a:lnTo>
                  <a:lnTo>
                    <a:pt x="118" y="185"/>
                  </a:lnTo>
                  <a:lnTo>
                    <a:pt x="121" y="187"/>
                  </a:lnTo>
                  <a:lnTo>
                    <a:pt x="124" y="190"/>
                  </a:lnTo>
                  <a:lnTo>
                    <a:pt x="125" y="192"/>
                  </a:lnTo>
                  <a:lnTo>
                    <a:pt x="125" y="194"/>
                  </a:lnTo>
                  <a:lnTo>
                    <a:pt x="124" y="195"/>
                  </a:lnTo>
                  <a:lnTo>
                    <a:pt x="113" y="195"/>
                  </a:lnTo>
                  <a:lnTo>
                    <a:pt x="110" y="196"/>
                  </a:lnTo>
                  <a:lnTo>
                    <a:pt x="110" y="199"/>
                  </a:lnTo>
                  <a:lnTo>
                    <a:pt x="114" y="204"/>
                  </a:lnTo>
                  <a:lnTo>
                    <a:pt x="128" y="218"/>
                  </a:lnTo>
                  <a:lnTo>
                    <a:pt x="133" y="225"/>
                  </a:lnTo>
                  <a:lnTo>
                    <a:pt x="133" y="230"/>
                  </a:lnTo>
                  <a:lnTo>
                    <a:pt x="128" y="233"/>
                  </a:lnTo>
                  <a:lnTo>
                    <a:pt x="120" y="231"/>
                  </a:lnTo>
                  <a:lnTo>
                    <a:pt x="110" y="227"/>
                  </a:lnTo>
                  <a:lnTo>
                    <a:pt x="100" y="221"/>
                  </a:lnTo>
                  <a:lnTo>
                    <a:pt x="96" y="218"/>
                  </a:lnTo>
                  <a:lnTo>
                    <a:pt x="93" y="216"/>
                  </a:lnTo>
                  <a:lnTo>
                    <a:pt x="88" y="216"/>
                  </a:lnTo>
                  <a:lnTo>
                    <a:pt x="81" y="223"/>
                  </a:lnTo>
                  <a:lnTo>
                    <a:pt x="79" y="227"/>
                  </a:lnTo>
                  <a:lnTo>
                    <a:pt x="81" y="233"/>
                  </a:lnTo>
                  <a:lnTo>
                    <a:pt x="82" y="241"/>
                  </a:lnTo>
                  <a:lnTo>
                    <a:pt x="85" y="246"/>
                  </a:lnTo>
                  <a:lnTo>
                    <a:pt x="82" y="249"/>
                  </a:lnTo>
                  <a:lnTo>
                    <a:pt x="74" y="250"/>
                  </a:lnTo>
                  <a:lnTo>
                    <a:pt x="63" y="252"/>
                  </a:lnTo>
                  <a:lnTo>
                    <a:pt x="51" y="253"/>
                  </a:lnTo>
                  <a:lnTo>
                    <a:pt x="40" y="256"/>
                  </a:lnTo>
                  <a:lnTo>
                    <a:pt x="34" y="257"/>
                  </a:lnTo>
                  <a:lnTo>
                    <a:pt x="32" y="260"/>
                  </a:lnTo>
                  <a:lnTo>
                    <a:pt x="32" y="261"/>
                  </a:lnTo>
                  <a:lnTo>
                    <a:pt x="31" y="260"/>
                  </a:lnTo>
                  <a:lnTo>
                    <a:pt x="31" y="256"/>
                  </a:lnTo>
                  <a:lnTo>
                    <a:pt x="34" y="253"/>
                  </a:lnTo>
                  <a:lnTo>
                    <a:pt x="35" y="250"/>
                  </a:lnTo>
                  <a:lnTo>
                    <a:pt x="36" y="249"/>
                  </a:lnTo>
                  <a:lnTo>
                    <a:pt x="38" y="246"/>
                  </a:lnTo>
                  <a:lnTo>
                    <a:pt x="38" y="238"/>
                  </a:lnTo>
                  <a:lnTo>
                    <a:pt x="31" y="231"/>
                  </a:lnTo>
                  <a:lnTo>
                    <a:pt x="27" y="223"/>
                  </a:lnTo>
                  <a:lnTo>
                    <a:pt x="27" y="222"/>
                  </a:lnTo>
                  <a:lnTo>
                    <a:pt x="26" y="221"/>
                  </a:lnTo>
                  <a:lnTo>
                    <a:pt x="18" y="221"/>
                  </a:lnTo>
                  <a:lnTo>
                    <a:pt x="10" y="223"/>
                  </a:lnTo>
                  <a:lnTo>
                    <a:pt x="4" y="223"/>
                  </a:lnTo>
                  <a:lnTo>
                    <a:pt x="3" y="222"/>
                  </a:lnTo>
                  <a:lnTo>
                    <a:pt x="1" y="222"/>
                  </a:lnTo>
                  <a:lnTo>
                    <a:pt x="0" y="210"/>
                  </a:lnTo>
                  <a:lnTo>
                    <a:pt x="3" y="200"/>
                  </a:lnTo>
                  <a:lnTo>
                    <a:pt x="6" y="195"/>
                  </a:lnTo>
                  <a:lnTo>
                    <a:pt x="8" y="191"/>
                  </a:lnTo>
                  <a:lnTo>
                    <a:pt x="12" y="187"/>
                  </a:lnTo>
                  <a:lnTo>
                    <a:pt x="18" y="184"/>
                  </a:lnTo>
                  <a:lnTo>
                    <a:pt x="20" y="180"/>
                  </a:lnTo>
                  <a:lnTo>
                    <a:pt x="23" y="173"/>
                  </a:lnTo>
                  <a:lnTo>
                    <a:pt x="26" y="164"/>
                  </a:lnTo>
                  <a:lnTo>
                    <a:pt x="30" y="156"/>
                  </a:lnTo>
                  <a:lnTo>
                    <a:pt x="40" y="142"/>
                  </a:lnTo>
                  <a:lnTo>
                    <a:pt x="53" y="133"/>
                  </a:lnTo>
                  <a:lnTo>
                    <a:pt x="55" y="132"/>
                  </a:lnTo>
                  <a:lnTo>
                    <a:pt x="59" y="130"/>
                  </a:lnTo>
                  <a:lnTo>
                    <a:pt x="65" y="128"/>
                  </a:lnTo>
                  <a:lnTo>
                    <a:pt x="67" y="128"/>
                  </a:lnTo>
                  <a:lnTo>
                    <a:pt x="70" y="129"/>
                  </a:lnTo>
                  <a:lnTo>
                    <a:pt x="71" y="130"/>
                  </a:lnTo>
                  <a:lnTo>
                    <a:pt x="74" y="132"/>
                  </a:lnTo>
                  <a:lnTo>
                    <a:pt x="77" y="132"/>
                  </a:lnTo>
                  <a:lnTo>
                    <a:pt x="81" y="128"/>
                  </a:lnTo>
                  <a:lnTo>
                    <a:pt x="84" y="119"/>
                  </a:lnTo>
                  <a:lnTo>
                    <a:pt x="84" y="117"/>
                  </a:lnTo>
                  <a:lnTo>
                    <a:pt x="82" y="115"/>
                  </a:lnTo>
                  <a:lnTo>
                    <a:pt x="82" y="114"/>
                  </a:lnTo>
                  <a:lnTo>
                    <a:pt x="84" y="113"/>
                  </a:lnTo>
                  <a:lnTo>
                    <a:pt x="86" y="111"/>
                  </a:lnTo>
                  <a:lnTo>
                    <a:pt x="90" y="110"/>
                  </a:lnTo>
                  <a:lnTo>
                    <a:pt x="94" y="107"/>
                  </a:lnTo>
                  <a:lnTo>
                    <a:pt x="97" y="102"/>
                  </a:lnTo>
                  <a:lnTo>
                    <a:pt x="97" y="91"/>
                  </a:lnTo>
                  <a:lnTo>
                    <a:pt x="94" y="88"/>
                  </a:lnTo>
                  <a:lnTo>
                    <a:pt x="93" y="88"/>
                  </a:lnTo>
                  <a:lnTo>
                    <a:pt x="90" y="90"/>
                  </a:lnTo>
                  <a:lnTo>
                    <a:pt x="85" y="94"/>
                  </a:lnTo>
                  <a:lnTo>
                    <a:pt x="78" y="99"/>
                  </a:lnTo>
                  <a:lnTo>
                    <a:pt x="73" y="101"/>
                  </a:lnTo>
                  <a:lnTo>
                    <a:pt x="66" y="99"/>
                  </a:lnTo>
                  <a:lnTo>
                    <a:pt x="63" y="97"/>
                  </a:lnTo>
                  <a:lnTo>
                    <a:pt x="51" y="97"/>
                  </a:lnTo>
                  <a:lnTo>
                    <a:pt x="50" y="95"/>
                  </a:lnTo>
                  <a:lnTo>
                    <a:pt x="47" y="94"/>
                  </a:lnTo>
                  <a:lnTo>
                    <a:pt x="45" y="91"/>
                  </a:lnTo>
                  <a:lnTo>
                    <a:pt x="40" y="90"/>
                  </a:lnTo>
                  <a:lnTo>
                    <a:pt x="38" y="88"/>
                  </a:lnTo>
                  <a:lnTo>
                    <a:pt x="31" y="88"/>
                  </a:lnTo>
                  <a:lnTo>
                    <a:pt x="28" y="87"/>
                  </a:lnTo>
                  <a:lnTo>
                    <a:pt x="27" y="87"/>
                  </a:lnTo>
                  <a:lnTo>
                    <a:pt x="27" y="84"/>
                  </a:lnTo>
                  <a:lnTo>
                    <a:pt x="26" y="82"/>
                  </a:lnTo>
                  <a:lnTo>
                    <a:pt x="26" y="79"/>
                  </a:lnTo>
                  <a:lnTo>
                    <a:pt x="23" y="75"/>
                  </a:lnTo>
                  <a:lnTo>
                    <a:pt x="16" y="63"/>
                  </a:lnTo>
                  <a:lnTo>
                    <a:pt x="16" y="51"/>
                  </a:lnTo>
                  <a:lnTo>
                    <a:pt x="18" y="47"/>
                  </a:lnTo>
                  <a:lnTo>
                    <a:pt x="20" y="41"/>
                  </a:lnTo>
                  <a:lnTo>
                    <a:pt x="23" y="37"/>
                  </a:lnTo>
                  <a:lnTo>
                    <a:pt x="31" y="32"/>
                  </a:lnTo>
                  <a:lnTo>
                    <a:pt x="35" y="31"/>
                  </a:lnTo>
                  <a:lnTo>
                    <a:pt x="43" y="35"/>
                  </a:lnTo>
                  <a:lnTo>
                    <a:pt x="51" y="41"/>
                  </a:lnTo>
                  <a:lnTo>
                    <a:pt x="57" y="49"/>
                  </a:lnTo>
                  <a:lnTo>
                    <a:pt x="58" y="52"/>
                  </a:lnTo>
                  <a:lnTo>
                    <a:pt x="61" y="60"/>
                  </a:lnTo>
                  <a:lnTo>
                    <a:pt x="63" y="63"/>
                  </a:lnTo>
                  <a:lnTo>
                    <a:pt x="65" y="66"/>
                  </a:lnTo>
                  <a:lnTo>
                    <a:pt x="67" y="67"/>
                  </a:lnTo>
                  <a:lnTo>
                    <a:pt x="70" y="66"/>
                  </a:lnTo>
                  <a:lnTo>
                    <a:pt x="78" y="60"/>
                  </a:lnTo>
                  <a:lnTo>
                    <a:pt x="84" y="59"/>
                  </a:lnTo>
                  <a:lnTo>
                    <a:pt x="101" y="59"/>
                  </a:lnTo>
                  <a:lnTo>
                    <a:pt x="106" y="56"/>
                  </a:lnTo>
                  <a:lnTo>
                    <a:pt x="108" y="55"/>
                  </a:lnTo>
                  <a:lnTo>
                    <a:pt x="108" y="53"/>
                  </a:lnTo>
                  <a:lnTo>
                    <a:pt x="106" y="49"/>
                  </a:lnTo>
                  <a:lnTo>
                    <a:pt x="106" y="47"/>
                  </a:lnTo>
                  <a:lnTo>
                    <a:pt x="105" y="43"/>
                  </a:lnTo>
                  <a:lnTo>
                    <a:pt x="105" y="39"/>
                  </a:lnTo>
                  <a:lnTo>
                    <a:pt x="106" y="36"/>
                  </a:lnTo>
                  <a:lnTo>
                    <a:pt x="108" y="32"/>
                  </a:lnTo>
                  <a:lnTo>
                    <a:pt x="108" y="29"/>
                  </a:lnTo>
                  <a:lnTo>
                    <a:pt x="109" y="25"/>
                  </a:lnTo>
                  <a:lnTo>
                    <a:pt x="112" y="21"/>
                  </a:lnTo>
                  <a:lnTo>
                    <a:pt x="112" y="17"/>
                  </a:lnTo>
                  <a:lnTo>
                    <a:pt x="110" y="13"/>
                  </a:lnTo>
                  <a:lnTo>
                    <a:pt x="109" y="8"/>
                  </a:lnTo>
                  <a:lnTo>
                    <a:pt x="113" y="5"/>
                  </a:lnTo>
                  <a:lnTo>
                    <a:pt x="114" y="2"/>
                  </a:lnTo>
                  <a:lnTo>
                    <a:pt x="117" y="1"/>
                  </a:lnTo>
                  <a:lnTo>
                    <a:pt x="118"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69" name="Freeform 117">
              <a:extLst>
                <a:ext uri="{FF2B5EF4-FFF2-40B4-BE49-F238E27FC236}">
                  <a16:creationId xmlns:a16="http://schemas.microsoft.com/office/drawing/2014/main" id="{14C418D4-6661-D6CA-BA85-0BFCF1008D70}"/>
                </a:ext>
              </a:extLst>
            </p:cNvPr>
            <p:cNvSpPr>
              <a:spLocks/>
            </p:cNvSpPr>
            <p:nvPr/>
          </p:nvSpPr>
          <p:spPr bwMode="auto">
            <a:xfrm>
              <a:off x="2468103" y="4107133"/>
              <a:ext cx="532403" cy="606578"/>
            </a:xfrm>
            <a:custGeom>
              <a:avLst/>
              <a:gdLst/>
              <a:ahLst/>
              <a:cxnLst>
                <a:cxn ang="0">
                  <a:pos x="227" y="17"/>
                </a:cxn>
                <a:cxn ang="0">
                  <a:pos x="244" y="29"/>
                </a:cxn>
                <a:cxn ang="0">
                  <a:pos x="270" y="61"/>
                </a:cxn>
                <a:cxn ang="0">
                  <a:pos x="284" y="95"/>
                </a:cxn>
                <a:cxn ang="0">
                  <a:pos x="279" y="134"/>
                </a:cxn>
                <a:cxn ang="0">
                  <a:pos x="289" y="174"/>
                </a:cxn>
                <a:cxn ang="0">
                  <a:pos x="280" y="200"/>
                </a:cxn>
                <a:cxn ang="0">
                  <a:pos x="314" y="228"/>
                </a:cxn>
                <a:cxn ang="0">
                  <a:pos x="316" y="260"/>
                </a:cxn>
                <a:cxn ang="0">
                  <a:pos x="322" y="295"/>
                </a:cxn>
                <a:cxn ang="0">
                  <a:pos x="296" y="306"/>
                </a:cxn>
                <a:cxn ang="0">
                  <a:pos x="277" y="304"/>
                </a:cxn>
                <a:cxn ang="0">
                  <a:pos x="268" y="320"/>
                </a:cxn>
                <a:cxn ang="0">
                  <a:pos x="261" y="335"/>
                </a:cxn>
                <a:cxn ang="0">
                  <a:pos x="258" y="348"/>
                </a:cxn>
                <a:cxn ang="0">
                  <a:pos x="262" y="365"/>
                </a:cxn>
                <a:cxn ang="0">
                  <a:pos x="249" y="360"/>
                </a:cxn>
                <a:cxn ang="0">
                  <a:pos x="227" y="360"/>
                </a:cxn>
                <a:cxn ang="0">
                  <a:pos x="215" y="365"/>
                </a:cxn>
                <a:cxn ang="0">
                  <a:pos x="202" y="353"/>
                </a:cxn>
                <a:cxn ang="0">
                  <a:pos x="193" y="351"/>
                </a:cxn>
                <a:cxn ang="0">
                  <a:pos x="168" y="348"/>
                </a:cxn>
                <a:cxn ang="0">
                  <a:pos x="145" y="361"/>
                </a:cxn>
                <a:cxn ang="0">
                  <a:pos x="137" y="348"/>
                </a:cxn>
                <a:cxn ang="0">
                  <a:pos x="132" y="341"/>
                </a:cxn>
                <a:cxn ang="0">
                  <a:pos x="121" y="337"/>
                </a:cxn>
                <a:cxn ang="0">
                  <a:pos x="116" y="344"/>
                </a:cxn>
                <a:cxn ang="0">
                  <a:pos x="93" y="329"/>
                </a:cxn>
                <a:cxn ang="0">
                  <a:pos x="63" y="308"/>
                </a:cxn>
                <a:cxn ang="0">
                  <a:pos x="47" y="318"/>
                </a:cxn>
                <a:cxn ang="0">
                  <a:pos x="39" y="317"/>
                </a:cxn>
                <a:cxn ang="0">
                  <a:pos x="26" y="309"/>
                </a:cxn>
                <a:cxn ang="0">
                  <a:pos x="4" y="293"/>
                </a:cxn>
                <a:cxn ang="0">
                  <a:pos x="4" y="278"/>
                </a:cxn>
                <a:cxn ang="0">
                  <a:pos x="14" y="266"/>
                </a:cxn>
                <a:cxn ang="0">
                  <a:pos x="20" y="252"/>
                </a:cxn>
                <a:cxn ang="0">
                  <a:pos x="43" y="244"/>
                </a:cxn>
                <a:cxn ang="0">
                  <a:pos x="59" y="225"/>
                </a:cxn>
                <a:cxn ang="0">
                  <a:pos x="76" y="225"/>
                </a:cxn>
                <a:cxn ang="0">
                  <a:pos x="85" y="232"/>
                </a:cxn>
                <a:cxn ang="0">
                  <a:pos x="94" y="224"/>
                </a:cxn>
                <a:cxn ang="0">
                  <a:pos x="85" y="208"/>
                </a:cxn>
                <a:cxn ang="0">
                  <a:pos x="121" y="193"/>
                </a:cxn>
                <a:cxn ang="0">
                  <a:pos x="123" y="171"/>
                </a:cxn>
                <a:cxn ang="0">
                  <a:pos x="131" y="161"/>
                </a:cxn>
                <a:cxn ang="0">
                  <a:pos x="136" y="151"/>
                </a:cxn>
                <a:cxn ang="0">
                  <a:pos x="120" y="126"/>
                </a:cxn>
                <a:cxn ang="0">
                  <a:pos x="144" y="105"/>
                </a:cxn>
                <a:cxn ang="0">
                  <a:pos x="172" y="80"/>
                </a:cxn>
                <a:cxn ang="0">
                  <a:pos x="190" y="43"/>
                </a:cxn>
                <a:cxn ang="0">
                  <a:pos x="198" y="31"/>
                </a:cxn>
                <a:cxn ang="0">
                  <a:pos x="205" y="17"/>
                </a:cxn>
                <a:cxn ang="0">
                  <a:pos x="218" y="4"/>
                </a:cxn>
              </a:cxnLst>
              <a:rect l="0" t="0" r="r" b="b"/>
              <a:pathLst>
                <a:path w="323" h="368">
                  <a:moveTo>
                    <a:pt x="222" y="0"/>
                  </a:moveTo>
                  <a:lnTo>
                    <a:pt x="225" y="6"/>
                  </a:lnTo>
                  <a:lnTo>
                    <a:pt x="227" y="14"/>
                  </a:lnTo>
                  <a:lnTo>
                    <a:pt x="227" y="17"/>
                  </a:lnTo>
                  <a:lnTo>
                    <a:pt x="233" y="22"/>
                  </a:lnTo>
                  <a:lnTo>
                    <a:pt x="237" y="25"/>
                  </a:lnTo>
                  <a:lnTo>
                    <a:pt x="240" y="26"/>
                  </a:lnTo>
                  <a:lnTo>
                    <a:pt x="244" y="29"/>
                  </a:lnTo>
                  <a:lnTo>
                    <a:pt x="248" y="30"/>
                  </a:lnTo>
                  <a:lnTo>
                    <a:pt x="257" y="35"/>
                  </a:lnTo>
                  <a:lnTo>
                    <a:pt x="264" y="46"/>
                  </a:lnTo>
                  <a:lnTo>
                    <a:pt x="270" y="61"/>
                  </a:lnTo>
                  <a:lnTo>
                    <a:pt x="276" y="73"/>
                  </a:lnTo>
                  <a:lnTo>
                    <a:pt x="281" y="80"/>
                  </a:lnTo>
                  <a:lnTo>
                    <a:pt x="285" y="88"/>
                  </a:lnTo>
                  <a:lnTo>
                    <a:pt x="284" y="95"/>
                  </a:lnTo>
                  <a:lnTo>
                    <a:pt x="279" y="111"/>
                  </a:lnTo>
                  <a:lnTo>
                    <a:pt x="277" y="119"/>
                  </a:lnTo>
                  <a:lnTo>
                    <a:pt x="277" y="126"/>
                  </a:lnTo>
                  <a:lnTo>
                    <a:pt x="279" y="134"/>
                  </a:lnTo>
                  <a:lnTo>
                    <a:pt x="283" y="143"/>
                  </a:lnTo>
                  <a:lnTo>
                    <a:pt x="288" y="155"/>
                  </a:lnTo>
                  <a:lnTo>
                    <a:pt x="291" y="165"/>
                  </a:lnTo>
                  <a:lnTo>
                    <a:pt x="289" y="174"/>
                  </a:lnTo>
                  <a:lnTo>
                    <a:pt x="285" y="182"/>
                  </a:lnTo>
                  <a:lnTo>
                    <a:pt x="281" y="189"/>
                  </a:lnTo>
                  <a:lnTo>
                    <a:pt x="279" y="194"/>
                  </a:lnTo>
                  <a:lnTo>
                    <a:pt x="280" y="200"/>
                  </a:lnTo>
                  <a:lnTo>
                    <a:pt x="288" y="204"/>
                  </a:lnTo>
                  <a:lnTo>
                    <a:pt x="307" y="215"/>
                  </a:lnTo>
                  <a:lnTo>
                    <a:pt x="312" y="220"/>
                  </a:lnTo>
                  <a:lnTo>
                    <a:pt x="314" y="228"/>
                  </a:lnTo>
                  <a:lnTo>
                    <a:pt x="312" y="235"/>
                  </a:lnTo>
                  <a:lnTo>
                    <a:pt x="312" y="240"/>
                  </a:lnTo>
                  <a:lnTo>
                    <a:pt x="314" y="250"/>
                  </a:lnTo>
                  <a:lnTo>
                    <a:pt x="316" y="260"/>
                  </a:lnTo>
                  <a:lnTo>
                    <a:pt x="320" y="270"/>
                  </a:lnTo>
                  <a:lnTo>
                    <a:pt x="323" y="278"/>
                  </a:lnTo>
                  <a:lnTo>
                    <a:pt x="323" y="287"/>
                  </a:lnTo>
                  <a:lnTo>
                    <a:pt x="322" y="295"/>
                  </a:lnTo>
                  <a:lnTo>
                    <a:pt x="319" y="299"/>
                  </a:lnTo>
                  <a:lnTo>
                    <a:pt x="312" y="302"/>
                  </a:lnTo>
                  <a:lnTo>
                    <a:pt x="303" y="305"/>
                  </a:lnTo>
                  <a:lnTo>
                    <a:pt x="296" y="306"/>
                  </a:lnTo>
                  <a:lnTo>
                    <a:pt x="292" y="308"/>
                  </a:lnTo>
                  <a:lnTo>
                    <a:pt x="289" y="308"/>
                  </a:lnTo>
                  <a:lnTo>
                    <a:pt x="281" y="304"/>
                  </a:lnTo>
                  <a:lnTo>
                    <a:pt x="277" y="304"/>
                  </a:lnTo>
                  <a:lnTo>
                    <a:pt x="273" y="308"/>
                  </a:lnTo>
                  <a:lnTo>
                    <a:pt x="272" y="310"/>
                  </a:lnTo>
                  <a:lnTo>
                    <a:pt x="270" y="314"/>
                  </a:lnTo>
                  <a:lnTo>
                    <a:pt x="268" y="320"/>
                  </a:lnTo>
                  <a:lnTo>
                    <a:pt x="262" y="322"/>
                  </a:lnTo>
                  <a:lnTo>
                    <a:pt x="262" y="325"/>
                  </a:lnTo>
                  <a:lnTo>
                    <a:pt x="261" y="328"/>
                  </a:lnTo>
                  <a:lnTo>
                    <a:pt x="261" y="335"/>
                  </a:lnTo>
                  <a:lnTo>
                    <a:pt x="260" y="339"/>
                  </a:lnTo>
                  <a:lnTo>
                    <a:pt x="257" y="344"/>
                  </a:lnTo>
                  <a:lnTo>
                    <a:pt x="257" y="347"/>
                  </a:lnTo>
                  <a:lnTo>
                    <a:pt x="258" y="348"/>
                  </a:lnTo>
                  <a:lnTo>
                    <a:pt x="262" y="356"/>
                  </a:lnTo>
                  <a:lnTo>
                    <a:pt x="264" y="360"/>
                  </a:lnTo>
                  <a:lnTo>
                    <a:pt x="264" y="364"/>
                  </a:lnTo>
                  <a:lnTo>
                    <a:pt x="262" y="365"/>
                  </a:lnTo>
                  <a:lnTo>
                    <a:pt x="261" y="365"/>
                  </a:lnTo>
                  <a:lnTo>
                    <a:pt x="258" y="367"/>
                  </a:lnTo>
                  <a:lnTo>
                    <a:pt x="253" y="361"/>
                  </a:lnTo>
                  <a:lnTo>
                    <a:pt x="249" y="360"/>
                  </a:lnTo>
                  <a:lnTo>
                    <a:pt x="246" y="359"/>
                  </a:lnTo>
                  <a:lnTo>
                    <a:pt x="232" y="359"/>
                  </a:lnTo>
                  <a:lnTo>
                    <a:pt x="229" y="360"/>
                  </a:lnTo>
                  <a:lnTo>
                    <a:pt x="227" y="360"/>
                  </a:lnTo>
                  <a:lnTo>
                    <a:pt x="226" y="363"/>
                  </a:lnTo>
                  <a:lnTo>
                    <a:pt x="221" y="368"/>
                  </a:lnTo>
                  <a:lnTo>
                    <a:pt x="217" y="368"/>
                  </a:lnTo>
                  <a:lnTo>
                    <a:pt x="215" y="365"/>
                  </a:lnTo>
                  <a:lnTo>
                    <a:pt x="214" y="364"/>
                  </a:lnTo>
                  <a:lnTo>
                    <a:pt x="213" y="360"/>
                  </a:lnTo>
                  <a:lnTo>
                    <a:pt x="210" y="357"/>
                  </a:lnTo>
                  <a:lnTo>
                    <a:pt x="202" y="353"/>
                  </a:lnTo>
                  <a:lnTo>
                    <a:pt x="199" y="353"/>
                  </a:lnTo>
                  <a:lnTo>
                    <a:pt x="197" y="352"/>
                  </a:lnTo>
                  <a:lnTo>
                    <a:pt x="195" y="352"/>
                  </a:lnTo>
                  <a:lnTo>
                    <a:pt x="193" y="351"/>
                  </a:lnTo>
                  <a:lnTo>
                    <a:pt x="190" y="351"/>
                  </a:lnTo>
                  <a:lnTo>
                    <a:pt x="183" y="349"/>
                  </a:lnTo>
                  <a:lnTo>
                    <a:pt x="175" y="347"/>
                  </a:lnTo>
                  <a:lnTo>
                    <a:pt x="168" y="348"/>
                  </a:lnTo>
                  <a:lnTo>
                    <a:pt x="162" y="351"/>
                  </a:lnTo>
                  <a:lnTo>
                    <a:pt x="155" y="356"/>
                  </a:lnTo>
                  <a:lnTo>
                    <a:pt x="145" y="363"/>
                  </a:lnTo>
                  <a:lnTo>
                    <a:pt x="145" y="361"/>
                  </a:lnTo>
                  <a:lnTo>
                    <a:pt x="140" y="351"/>
                  </a:lnTo>
                  <a:lnTo>
                    <a:pt x="139" y="351"/>
                  </a:lnTo>
                  <a:lnTo>
                    <a:pt x="137" y="349"/>
                  </a:lnTo>
                  <a:lnTo>
                    <a:pt x="137" y="348"/>
                  </a:lnTo>
                  <a:lnTo>
                    <a:pt x="136" y="347"/>
                  </a:lnTo>
                  <a:lnTo>
                    <a:pt x="136" y="344"/>
                  </a:lnTo>
                  <a:lnTo>
                    <a:pt x="135" y="343"/>
                  </a:lnTo>
                  <a:lnTo>
                    <a:pt x="132" y="341"/>
                  </a:lnTo>
                  <a:lnTo>
                    <a:pt x="131" y="341"/>
                  </a:lnTo>
                  <a:lnTo>
                    <a:pt x="127" y="339"/>
                  </a:lnTo>
                  <a:lnTo>
                    <a:pt x="124" y="337"/>
                  </a:lnTo>
                  <a:lnTo>
                    <a:pt x="121" y="337"/>
                  </a:lnTo>
                  <a:lnTo>
                    <a:pt x="121" y="339"/>
                  </a:lnTo>
                  <a:lnTo>
                    <a:pt x="120" y="340"/>
                  </a:lnTo>
                  <a:lnTo>
                    <a:pt x="119" y="343"/>
                  </a:lnTo>
                  <a:lnTo>
                    <a:pt x="116" y="344"/>
                  </a:lnTo>
                  <a:lnTo>
                    <a:pt x="112" y="344"/>
                  </a:lnTo>
                  <a:lnTo>
                    <a:pt x="106" y="340"/>
                  </a:lnTo>
                  <a:lnTo>
                    <a:pt x="100" y="333"/>
                  </a:lnTo>
                  <a:lnTo>
                    <a:pt x="93" y="329"/>
                  </a:lnTo>
                  <a:lnTo>
                    <a:pt x="80" y="324"/>
                  </a:lnTo>
                  <a:lnTo>
                    <a:pt x="73" y="320"/>
                  </a:lnTo>
                  <a:lnTo>
                    <a:pt x="69" y="313"/>
                  </a:lnTo>
                  <a:lnTo>
                    <a:pt x="63" y="308"/>
                  </a:lnTo>
                  <a:lnTo>
                    <a:pt x="61" y="310"/>
                  </a:lnTo>
                  <a:lnTo>
                    <a:pt x="58" y="312"/>
                  </a:lnTo>
                  <a:lnTo>
                    <a:pt x="53" y="317"/>
                  </a:lnTo>
                  <a:lnTo>
                    <a:pt x="47" y="318"/>
                  </a:lnTo>
                  <a:lnTo>
                    <a:pt x="45" y="320"/>
                  </a:lnTo>
                  <a:lnTo>
                    <a:pt x="41" y="320"/>
                  </a:lnTo>
                  <a:lnTo>
                    <a:pt x="41" y="318"/>
                  </a:lnTo>
                  <a:lnTo>
                    <a:pt x="39" y="317"/>
                  </a:lnTo>
                  <a:lnTo>
                    <a:pt x="39" y="314"/>
                  </a:lnTo>
                  <a:lnTo>
                    <a:pt x="37" y="312"/>
                  </a:lnTo>
                  <a:lnTo>
                    <a:pt x="35" y="312"/>
                  </a:lnTo>
                  <a:lnTo>
                    <a:pt x="26" y="309"/>
                  </a:lnTo>
                  <a:lnTo>
                    <a:pt x="16" y="305"/>
                  </a:lnTo>
                  <a:lnTo>
                    <a:pt x="10" y="299"/>
                  </a:lnTo>
                  <a:lnTo>
                    <a:pt x="7" y="297"/>
                  </a:lnTo>
                  <a:lnTo>
                    <a:pt x="4" y="293"/>
                  </a:lnTo>
                  <a:lnTo>
                    <a:pt x="3" y="289"/>
                  </a:lnTo>
                  <a:lnTo>
                    <a:pt x="0" y="283"/>
                  </a:lnTo>
                  <a:lnTo>
                    <a:pt x="2" y="281"/>
                  </a:lnTo>
                  <a:lnTo>
                    <a:pt x="4" y="278"/>
                  </a:lnTo>
                  <a:lnTo>
                    <a:pt x="7" y="274"/>
                  </a:lnTo>
                  <a:lnTo>
                    <a:pt x="10" y="273"/>
                  </a:lnTo>
                  <a:lnTo>
                    <a:pt x="14" y="268"/>
                  </a:lnTo>
                  <a:lnTo>
                    <a:pt x="14" y="266"/>
                  </a:lnTo>
                  <a:lnTo>
                    <a:pt x="15" y="264"/>
                  </a:lnTo>
                  <a:lnTo>
                    <a:pt x="15" y="256"/>
                  </a:lnTo>
                  <a:lnTo>
                    <a:pt x="18" y="254"/>
                  </a:lnTo>
                  <a:lnTo>
                    <a:pt x="20" y="252"/>
                  </a:lnTo>
                  <a:lnTo>
                    <a:pt x="29" y="252"/>
                  </a:lnTo>
                  <a:lnTo>
                    <a:pt x="31" y="251"/>
                  </a:lnTo>
                  <a:lnTo>
                    <a:pt x="39" y="248"/>
                  </a:lnTo>
                  <a:lnTo>
                    <a:pt x="43" y="244"/>
                  </a:lnTo>
                  <a:lnTo>
                    <a:pt x="46" y="240"/>
                  </a:lnTo>
                  <a:lnTo>
                    <a:pt x="49" y="235"/>
                  </a:lnTo>
                  <a:lnTo>
                    <a:pt x="54" y="228"/>
                  </a:lnTo>
                  <a:lnTo>
                    <a:pt x="59" y="225"/>
                  </a:lnTo>
                  <a:lnTo>
                    <a:pt x="66" y="224"/>
                  </a:lnTo>
                  <a:lnTo>
                    <a:pt x="72" y="223"/>
                  </a:lnTo>
                  <a:lnTo>
                    <a:pt x="74" y="223"/>
                  </a:lnTo>
                  <a:lnTo>
                    <a:pt x="76" y="225"/>
                  </a:lnTo>
                  <a:lnTo>
                    <a:pt x="77" y="227"/>
                  </a:lnTo>
                  <a:lnTo>
                    <a:pt x="77" y="229"/>
                  </a:lnTo>
                  <a:lnTo>
                    <a:pt x="80" y="232"/>
                  </a:lnTo>
                  <a:lnTo>
                    <a:pt x="85" y="232"/>
                  </a:lnTo>
                  <a:lnTo>
                    <a:pt x="88" y="231"/>
                  </a:lnTo>
                  <a:lnTo>
                    <a:pt x="92" y="229"/>
                  </a:lnTo>
                  <a:lnTo>
                    <a:pt x="94" y="227"/>
                  </a:lnTo>
                  <a:lnTo>
                    <a:pt x="94" y="224"/>
                  </a:lnTo>
                  <a:lnTo>
                    <a:pt x="93" y="221"/>
                  </a:lnTo>
                  <a:lnTo>
                    <a:pt x="84" y="212"/>
                  </a:lnTo>
                  <a:lnTo>
                    <a:pt x="84" y="211"/>
                  </a:lnTo>
                  <a:lnTo>
                    <a:pt x="85" y="208"/>
                  </a:lnTo>
                  <a:lnTo>
                    <a:pt x="88" y="207"/>
                  </a:lnTo>
                  <a:lnTo>
                    <a:pt x="98" y="202"/>
                  </a:lnTo>
                  <a:lnTo>
                    <a:pt x="111" y="200"/>
                  </a:lnTo>
                  <a:lnTo>
                    <a:pt x="121" y="193"/>
                  </a:lnTo>
                  <a:lnTo>
                    <a:pt x="125" y="186"/>
                  </a:lnTo>
                  <a:lnTo>
                    <a:pt x="125" y="181"/>
                  </a:lnTo>
                  <a:lnTo>
                    <a:pt x="124" y="176"/>
                  </a:lnTo>
                  <a:lnTo>
                    <a:pt x="123" y="171"/>
                  </a:lnTo>
                  <a:lnTo>
                    <a:pt x="124" y="166"/>
                  </a:lnTo>
                  <a:lnTo>
                    <a:pt x="127" y="163"/>
                  </a:lnTo>
                  <a:lnTo>
                    <a:pt x="129" y="162"/>
                  </a:lnTo>
                  <a:lnTo>
                    <a:pt x="131" y="161"/>
                  </a:lnTo>
                  <a:lnTo>
                    <a:pt x="136" y="158"/>
                  </a:lnTo>
                  <a:lnTo>
                    <a:pt x="136" y="157"/>
                  </a:lnTo>
                  <a:lnTo>
                    <a:pt x="137" y="154"/>
                  </a:lnTo>
                  <a:lnTo>
                    <a:pt x="136" y="151"/>
                  </a:lnTo>
                  <a:lnTo>
                    <a:pt x="132" y="146"/>
                  </a:lnTo>
                  <a:lnTo>
                    <a:pt x="127" y="139"/>
                  </a:lnTo>
                  <a:lnTo>
                    <a:pt x="121" y="134"/>
                  </a:lnTo>
                  <a:lnTo>
                    <a:pt x="120" y="126"/>
                  </a:lnTo>
                  <a:lnTo>
                    <a:pt x="123" y="118"/>
                  </a:lnTo>
                  <a:lnTo>
                    <a:pt x="131" y="109"/>
                  </a:lnTo>
                  <a:lnTo>
                    <a:pt x="137" y="107"/>
                  </a:lnTo>
                  <a:lnTo>
                    <a:pt x="144" y="105"/>
                  </a:lnTo>
                  <a:lnTo>
                    <a:pt x="149" y="101"/>
                  </a:lnTo>
                  <a:lnTo>
                    <a:pt x="155" y="96"/>
                  </a:lnTo>
                  <a:lnTo>
                    <a:pt x="163" y="89"/>
                  </a:lnTo>
                  <a:lnTo>
                    <a:pt x="172" y="80"/>
                  </a:lnTo>
                  <a:lnTo>
                    <a:pt x="180" y="70"/>
                  </a:lnTo>
                  <a:lnTo>
                    <a:pt x="187" y="62"/>
                  </a:lnTo>
                  <a:lnTo>
                    <a:pt x="190" y="56"/>
                  </a:lnTo>
                  <a:lnTo>
                    <a:pt x="190" y="43"/>
                  </a:lnTo>
                  <a:lnTo>
                    <a:pt x="191" y="38"/>
                  </a:lnTo>
                  <a:lnTo>
                    <a:pt x="193" y="35"/>
                  </a:lnTo>
                  <a:lnTo>
                    <a:pt x="195" y="33"/>
                  </a:lnTo>
                  <a:lnTo>
                    <a:pt x="198" y="31"/>
                  </a:lnTo>
                  <a:lnTo>
                    <a:pt x="202" y="27"/>
                  </a:lnTo>
                  <a:lnTo>
                    <a:pt x="203" y="23"/>
                  </a:lnTo>
                  <a:lnTo>
                    <a:pt x="203" y="19"/>
                  </a:lnTo>
                  <a:lnTo>
                    <a:pt x="205" y="17"/>
                  </a:lnTo>
                  <a:lnTo>
                    <a:pt x="205" y="12"/>
                  </a:lnTo>
                  <a:lnTo>
                    <a:pt x="209" y="12"/>
                  </a:lnTo>
                  <a:lnTo>
                    <a:pt x="214" y="7"/>
                  </a:lnTo>
                  <a:lnTo>
                    <a:pt x="218" y="4"/>
                  </a:lnTo>
                  <a:lnTo>
                    <a:pt x="222"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0" name="Freeform 118">
              <a:extLst>
                <a:ext uri="{FF2B5EF4-FFF2-40B4-BE49-F238E27FC236}">
                  <a16:creationId xmlns:a16="http://schemas.microsoft.com/office/drawing/2014/main" id="{32B8C8CA-86AD-7A89-1D63-8EAF5E70081F}"/>
                </a:ext>
              </a:extLst>
            </p:cNvPr>
            <p:cNvSpPr>
              <a:spLocks/>
            </p:cNvSpPr>
            <p:nvPr/>
          </p:nvSpPr>
          <p:spPr bwMode="auto">
            <a:xfrm>
              <a:off x="2647769" y="4679095"/>
              <a:ext cx="385705" cy="258785"/>
            </a:xfrm>
            <a:custGeom>
              <a:avLst/>
              <a:gdLst/>
              <a:ahLst/>
              <a:cxnLst>
                <a:cxn ang="0">
                  <a:pos x="81" y="4"/>
                </a:cxn>
                <a:cxn ang="0">
                  <a:pos x="88" y="5"/>
                </a:cxn>
                <a:cxn ang="0">
                  <a:pos x="101" y="10"/>
                </a:cxn>
                <a:cxn ang="0">
                  <a:pos x="106" y="18"/>
                </a:cxn>
                <a:cxn ang="0">
                  <a:pos x="117" y="16"/>
                </a:cxn>
                <a:cxn ang="0">
                  <a:pos x="123" y="12"/>
                </a:cxn>
                <a:cxn ang="0">
                  <a:pos x="144" y="14"/>
                </a:cxn>
                <a:cxn ang="0">
                  <a:pos x="144" y="21"/>
                </a:cxn>
                <a:cxn ang="0">
                  <a:pos x="139" y="27"/>
                </a:cxn>
                <a:cxn ang="0">
                  <a:pos x="144" y="45"/>
                </a:cxn>
                <a:cxn ang="0">
                  <a:pos x="153" y="59"/>
                </a:cxn>
                <a:cxn ang="0">
                  <a:pos x="160" y="70"/>
                </a:cxn>
                <a:cxn ang="0">
                  <a:pos x="171" y="76"/>
                </a:cxn>
                <a:cxn ang="0">
                  <a:pos x="187" y="79"/>
                </a:cxn>
                <a:cxn ang="0">
                  <a:pos x="203" y="91"/>
                </a:cxn>
                <a:cxn ang="0">
                  <a:pos x="213" y="110"/>
                </a:cxn>
                <a:cxn ang="0">
                  <a:pos x="230" y="130"/>
                </a:cxn>
                <a:cxn ang="0">
                  <a:pos x="231" y="142"/>
                </a:cxn>
                <a:cxn ang="0">
                  <a:pos x="222" y="145"/>
                </a:cxn>
                <a:cxn ang="0">
                  <a:pos x="218" y="152"/>
                </a:cxn>
                <a:cxn ang="0">
                  <a:pos x="196" y="151"/>
                </a:cxn>
                <a:cxn ang="0">
                  <a:pos x="163" y="153"/>
                </a:cxn>
                <a:cxn ang="0">
                  <a:pos x="114" y="144"/>
                </a:cxn>
                <a:cxn ang="0">
                  <a:pos x="108" y="146"/>
                </a:cxn>
                <a:cxn ang="0">
                  <a:pos x="105" y="153"/>
                </a:cxn>
                <a:cxn ang="0">
                  <a:pos x="94" y="155"/>
                </a:cxn>
                <a:cxn ang="0">
                  <a:pos x="88" y="148"/>
                </a:cxn>
                <a:cxn ang="0">
                  <a:pos x="69" y="145"/>
                </a:cxn>
                <a:cxn ang="0">
                  <a:pos x="57" y="149"/>
                </a:cxn>
                <a:cxn ang="0">
                  <a:pos x="49" y="145"/>
                </a:cxn>
                <a:cxn ang="0">
                  <a:pos x="27" y="140"/>
                </a:cxn>
                <a:cxn ang="0">
                  <a:pos x="36" y="116"/>
                </a:cxn>
                <a:cxn ang="0">
                  <a:pos x="32" y="111"/>
                </a:cxn>
                <a:cxn ang="0">
                  <a:pos x="20" y="109"/>
                </a:cxn>
                <a:cxn ang="0">
                  <a:pos x="11" y="105"/>
                </a:cxn>
                <a:cxn ang="0">
                  <a:pos x="7" y="99"/>
                </a:cxn>
                <a:cxn ang="0">
                  <a:pos x="0" y="91"/>
                </a:cxn>
                <a:cxn ang="0">
                  <a:pos x="4" y="85"/>
                </a:cxn>
                <a:cxn ang="0">
                  <a:pos x="6" y="80"/>
                </a:cxn>
                <a:cxn ang="0">
                  <a:pos x="14" y="75"/>
                </a:cxn>
                <a:cxn ang="0">
                  <a:pos x="19" y="70"/>
                </a:cxn>
                <a:cxn ang="0">
                  <a:pos x="23" y="59"/>
                </a:cxn>
                <a:cxn ang="0">
                  <a:pos x="38" y="55"/>
                </a:cxn>
                <a:cxn ang="0">
                  <a:pos x="42" y="36"/>
                </a:cxn>
                <a:cxn ang="0">
                  <a:pos x="46" y="9"/>
                </a:cxn>
                <a:cxn ang="0">
                  <a:pos x="66" y="0"/>
                </a:cxn>
              </a:cxnLst>
              <a:rect l="0" t="0" r="r" b="b"/>
              <a:pathLst>
                <a:path w="234" h="157">
                  <a:moveTo>
                    <a:pt x="66" y="0"/>
                  </a:moveTo>
                  <a:lnTo>
                    <a:pt x="74" y="2"/>
                  </a:lnTo>
                  <a:lnTo>
                    <a:pt x="81" y="4"/>
                  </a:lnTo>
                  <a:lnTo>
                    <a:pt x="84" y="4"/>
                  </a:lnTo>
                  <a:lnTo>
                    <a:pt x="86" y="5"/>
                  </a:lnTo>
                  <a:lnTo>
                    <a:pt x="88" y="5"/>
                  </a:lnTo>
                  <a:lnTo>
                    <a:pt x="90" y="6"/>
                  </a:lnTo>
                  <a:lnTo>
                    <a:pt x="93" y="6"/>
                  </a:lnTo>
                  <a:lnTo>
                    <a:pt x="101" y="10"/>
                  </a:lnTo>
                  <a:lnTo>
                    <a:pt x="104" y="13"/>
                  </a:lnTo>
                  <a:lnTo>
                    <a:pt x="105" y="17"/>
                  </a:lnTo>
                  <a:lnTo>
                    <a:pt x="106" y="18"/>
                  </a:lnTo>
                  <a:lnTo>
                    <a:pt x="108" y="21"/>
                  </a:lnTo>
                  <a:lnTo>
                    <a:pt x="112" y="21"/>
                  </a:lnTo>
                  <a:lnTo>
                    <a:pt x="117" y="16"/>
                  </a:lnTo>
                  <a:lnTo>
                    <a:pt x="118" y="13"/>
                  </a:lnTo>
                  <a:lnTo>
                    <a:pt x="120" y="13"/>
                  </a:lnTo>
                  <a:lnTo>
                    <a:pt x="123" y="12"/>
                  </a:lnTo>
                  <a:lnTo>
                    <a:pt x="137" y="12"/>
                  </a:lnTo>
                  <a:lnTo>
                    <a:pt x="140" y="13"/>
                  </a:lnTo>
                  <a:lnTo>
                    <a:pt x="144" y="14"/>
                  </a:lnTo>
                  <a:lnTo>
                    <a:pt x="149" y="20"/>
                  </a:lnTo>
                  <a:lnTo>
                    <a:pt x="147" y="21"/>
                  </a:lnTo>
                  <a:lnTo>
                    <a:pt x="144" y="21"/>
                  </a:lnTo>
                  <a:lnTo>
                    <a:pt x="141" y="23"/>
                  </a:lnTo>
                  <a:lnTo>
                    <a:pt x="140" y="24"/>
                  </a:lnTo>
                  <a:lnTo>
                    <a:pt x="139" y="27"/>
                  </a:lnTo>
                  <a:lnTo>
                    <a:pt x="137" y="33"/>
                  </a:lnTo>
                  <a:lnTo>
                    <a:pt x="140" y="40"/>
                  </a:lnTo>
                  <a:lnTo>
                    <a:pt x="144" y="45"/>
                  </a:lnTo>
                  <a:lnTo>
                    <a:pt x="149" y="52"/>
                  </a:lnTo>
                  <a:lnTo>
                    <a:pt x="152" y="56"/>
                  </a:lnTo>
                  <a:lnTo>
                    <a:pt x="153" y="59"/>
                  </a:lnTo>
                  <a:lnTo>
                    <a:pt x="153" y="64"/>
                  </a:lnTo>
                  <a:lnTo>
                    <a:pt x="155" y="67"/>
                  </a:lnTo>
                  <a:lnTo>
                    <a:pt x="160" y="70"/>
                  </a:lnTo>
                  <a:lnTo>
                    <a:pt x="163" y="70"/>
                  </a:lnTo>
                  <a:lnTo>
                    <a:pt x="166" y="71"/>
                  </a:lnTo>
                  <a:lnTo>
                    <a:pt x="171" y="76"/>
                  </a:lnTo>
                  <a:lnTo>
                    <a:pt x="175" y="78"/>
                  </a:lnTo>
                  <a:lnTo>
                    <a:pt x="179" y="78"/>
                  </a:lnTo>
                  <a:lnTo>
                    <a:pt x="187" y="79"/>
                  </a:lnTo>
                  <a:lnTo>
                    <a:pt x="192" y="82"/>
                  </a:lnTo>
                  <a:lnTo>
                    <a:pt x="196" y="85"/>
                  </a:lnTo>
                  <a:lnTo>
                    <a:pt x="203" y="91"/>
                  </a:lnTo>
                  <a:lnTo>
                    <a:pt x="203" y="102"/>
                  </a:lnTo>
                  <a:lnTo>
                    <a:pt x="206" y="106"/>
                  </a:lnTo>
                  <a:lnTo>
                    <a:pt x="213" y="110"/>
                  </a:lnTo>
                  <a:lnTo>
                    <a:pt x="221" y="116"/>
                  </a:lnTo>
                  <a:lnTo>
                    <a:pt x="227" y="125"/>
                  </a:lnTo>
                  <a:lnTo>
                    <a:pt x="230" y="130"/>
                  </a:lnTo>
                  <a:lnTo>
                    <a:pt x="231" y="134"/>
                  </a:lnTo>
                  <a:lnTo>
                    <a:pt x="234" y="140"/>
                  </a:lnTo>
                  <a:lnTo>
                    <a:pt x="231" y="142"/>
                  </a:lnTo>
                  <a:lnTo>
                    <a:pt x="226" y="142"/>
                  </a:lnTo>
                  <a:lnTo>
                    <a:pt x="223" y="144"/>
                  </a:lnTo>
                  <a:lnTo>
                    <a:pt x="222" y="145"/>
                  </a:lnTo>
                  <a:lnTo>
                    <a:pt x="221" y="148"/>
                  </a:lnTo>
                  <a:lnTo>
                    <a:pt x="219" y="149"/>
                  </a:lnTo>
                  <a:lnTo>
                    <a:pt x="218" y="152"/>
                  </a:lnTo>
                  <a:lnTo>
                    <a:pt x="214" y="153"/>
                  </a:lnTo>
                  <a:lnTo>
                    <a:pt x="206" y="152"/>
                  </a:lnTo>
                  <a:lnTo>
                    <a:pt x="196" y="151"/>
                  </a:lnTo>
                  <a:lnTo>
                    <a:pt x="190" y="149"/>
                  </a:lnTo>
                  <a:lnTo>
                    <a:pt x="178" y="152"/>
                  </a:lnTo>
                  <a:lnTo>
                    <a:pt x="163" y="153"/>
                  </a:lnTo>
                  <a:lnTo>
                    <a:pt x="144" y="151"/>
                  </a:lnTo>
                  <a:lnTo>
                    <a:pt x="120" y="145"/>
                  </a:lnTo>
                  <a:lnTo>
                    <a:pt x="114" y="144"/>
                  </a:lnTo>
                  <a:lnTo>
                    <a:pt x="109" y="144"/>
                  </a:lnTo>
                  <a:lnTo>
                    <a:pt x="108" y="145"/>
                  </a:lnTo>
                  <a:lnTo>
                    <a:pt x="108" y="146"/>
                  </a:lnTo>
                  <a:lnTo>
                    <a:pt x="106" y="148"/>
                  </a:lnTo>
                  <a:lnTo>
                    <a:pt x="106" y="151"/>
                  </a:lnTo>
                  <a:lnTo>
                    <a:pt x="105" y="153"/>
                  </a:lnTo>
                  <a:lnTo>
                    <a:pt x="101" y="157"/>
                  </a:lnTo>
                  <a:lnTo>
                    <a:pt x="100" y="157"/>
                  </a:lnTo>
                  <a:lnTo>
                    <a:pt x="94" y="155"/>
                  </a:lnTo>
                  <a:lnTo>
                    <a:pt x="92" y="152"/>
                  </a:lnTo>
                  <a:lnTo>
                    <a:pt x="90" y="149"/>
                  </a:lnTo>
                  <a:lnTo>
                    <a:pt x="88" y="148"/>
                  </a:lnTo>
                  <a:lnTo>
                    <a:pt x="86" y="146"/>
                  </a:lnTo>
                  <a:lnTo>
                    <a:pt x="79" y="145"/>
                  </a:lnTo>
                  <a:lnTo>
                    <a:pt x="69" y="145"/>
                  </a:lnTo>
                  <a:lnTo>
                    <a:pt x="61" y="148"/>
                  </a:lnTo>
                  <a:lnTo>
                    <a:pt x="58" y="149"/>
                  </a:lnTo>
                  <a:lnTo>
                    <a:pt x="57" y="149"/>
                  </a:lnTo>
                  <a:lnTo>
                    <a:pt x="54" y="148"/>
                  </a:lnTo>
                  <a:lnTo>
                    <a:pt x="53" y="146"/>
                  </a:lnTo>
                  <a:lnTo>
                    <a:pt x="49" y="145"/>
                  </a:lnTo>
                  <a:lnTo>
                    <a:pt x="45" y="142"/>
                  </a:lnTo>
                  <a:lnTo>
                    <a:pt x="36" y="140"/>
                  </a:lnTo>
                  <a:lnTo>
                    <a:pt x="27" y="140"/>
                  </a:lnTo>
                  <a:lnTo>
                    <a:pt x="31" y="129"/>
                  </a:lnTo>
                  <a:lnTo>
                    <a:pt x="35" y="121"/>
                  </a:lnTo>
                  <a:lnTo>
                    <a:pt x="36" y="116"/>
                  </a:lnTo>
                  <a:lnTo>
                    <a:pt x="36" y="113"/>
                  </a:lnTo>
                  <a:lnTo>
                    <a:pt x="35" y="111"/>
                  </a:lnTo>
                  <a:lnTo>
                    <a:pt x="32" y="111"/>
                  </a:lnTo>
                  <a:lnTo>
                    <a:pt x="30" y="110"/>
                  </a:lnTo>
                  <a:lnTo>
                    <a:pt x="26" y="110"/>
                  </a:lnTo>
                  <a:lnTo>
                    <a:pt x="20" y="109"/>
                  </a:lnTo>
                  <a:lnTo>
                    <a:pt x="16" y="109"/>
                  </a:lnTo>
                  <a:lnTo>
                    <a:pt x="11" y="106"/>
                  </a:lnTo>
                  <a:lnTo>
                    <a:pt x="11" y="105"/>
                  </a:lnTo>
                  <a:lnTo>
                    <a:pt x="10" y="103"/>
                  </a:lnTo>
                  <a:lnTo>
                    <a:pt x="10" y="102"/>
                  </a:lnTo>
                  <a:lnTo>
                    <a:pt x="7" y="99"/>
                  </a:lnTo>
                  <a:lnTo>
                    <a:pt x="2" y="97"/>
                  </a:lnTo>
                  <a:lnTo>
                    <a:pt x="0" y="95"/>
                  </a:lnTo>
                  <a:lnTo>
                    <a:pt x="0" y="91"/>
                  </a:lnTo>
                  <a:lnTo>
                    <a:pt x="2" y="89"/>
                  </a:lnTo>
                  <a:lnTo>
                    <a:pt x="3" y="87"/>
                  </a:lnTo>
                  <a:lnTo>
                    <a:pt x="4" y="85"/>
                  </a:lnTo>
                  <a:lnTo>
                    <a:pt x="4" y="83"/>
                  </a:lnTo>
                  <a:lnTo>
                    <a:pt x="6" y="82"/>
                  </a:lnTo>
                  <a:lnTo>
                    <a:pt x="6" y="80"/>
                  </a:lnTo>
                  <a:lnTo>
                    <a:pt x="7" y="78"/>
                  </a:lnTo>
                  <a:lnTo>
                    <a:pt x="10" y="76"/>
                  </a:lnTo>
                  <a:lnTo>
                    <a:pt x="14" y="75"/>
                  </a:lnTo>
                  <a:lnTo>
                    <a:pt x="16" y="74"/>
                  </a:lnTo>
                  <a:lnTo>
                    <a:pt x="18" y="72"/>
                  </a:lnTo>
                  <a:lnTo>
                    <a:pt x="19" y="70"/>
                  </a:lnTo>
                  <a:lnTo>
                    <a:pt x="19" y="60"/>
                  </a:lnTo>
                  <a:lnTo>
                    <a:pt x="22" y="59"/>
                  </a:lnTo>
                  <a:lnTo>
                    <a:pt x="23" y="59"/>
                  </a:lnTo>
                  <a:lnTo>
                    <a:pt x="27" y="58"/>
                  </a:lnTo>
                  <a:lnTo>
                    <a:pt x="32" y="58"/>
                  </a:lnTo>
                  <a:lnTo>
                    <a:pt x="38" y="55"/>
                  </a:lnTo>
                  <a:lnTo>
                    <a:pt x="40" y="51"/>
                  </a:lnTo>
                  <a:lnTo>
                    <a:pt x="42" y="43"/>
                  </a:lnTo>
                  <a:lnTo>
                    <a:pt x="42" y="36"/>
                  </a:lnTo>
                  <a:lnTo>
                    <a:pt x="39" y="23"/>
                  </a:lnTo>
                  <a:lnTo>
                    <a:pt x="36" y="16"/>
                  </a:lnTo>
                  <a:lnTo>
                    <a:pt x="46" y="9"/>
                  </a:lnTo>
                  <a:lnTo>
                    <a:pt x="53" y="4"/>
                  </a:lnTo>
                  <a:lnTo>
                    <a:pt x="59" y="1"/>
                  </a:lnTo>
                  <a:lnTo>
                    <a:pt x="66"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1" name="Freeform 119">
              <a:extLst>
                <a:ext uri="{FF2B5EF4-FFF2-40B4-BE49-F238E27FC236}">
                  <a16:creationId xmlns:a16="http://schemas.microsoft.com/office/drawing/2014/main" id="{F2A6106D-6363-F86D-7EFC-1CF46B4B4313}"/>
                </a:ext>
              </a:extLst>
            </p:cNvPr>
            <p:cNvSpPr>
              <a:spLocks/>
            </p:cNvSpPr>
            <p:nvPr/>
          </p:nvSpPr>
          <p:spPr bwMode="auto">
            <a:xfrm>
              <a:off x="2417006" y="4029662"/>
              <a:ext cx="176369" cy="278565"/>
            </a:xfrm>
            <a:custGeom>
              <a:avLst/>
              <a:gdLst/>
              <a:ahLst/>
              <a:cxnLst>
                <a:cxn ang="0">
                  <a:pos x="16" y="0"/>
                </a:cxn>
                <a:cxn ang="0">
                  <a:pos x="22" y="4"/>
                </a:cxn>
                <a:cxn ang="0">
                  <a:pos x="38" y="6"/>
                </a:cxn>
                <a:cxn ang="0">
                  <a:pos x="55" y="7"/>
                </a:cxn>
                <a:cxn ang="0">
                  <a:pos x="58" y="18"/>
                </a:cxn>
                <a:cxn ang="0">
                  <a:pos x="61" y="22"/>
                </a:cxn>
                <a:cxn ang="0">
                  <a:pos x="76" y="24"/>
                </a:cxn>
                <a:cxn ang="0">
                  <a:pos x="88" y="35"/>
                </a:cxn>
                <a:cxn ang="0">
                  <a:pos x="98" y="45"/>
                </a:cxn>
                <a:cxn ang="0">
                  <a:pos x="104" y="46"/>
                </a:cxn>
                <a:cxn ang="0">
                  <a:pos x="100" y="57"/>
                </a:cxn>
                <a:cxn ang="0">
                  <a:pos x="89" y="74"/>
                </a:cxn>
                <a:cxn ang="0">
                  <a:pos x="89" y="92"/>
                </a:cxn>
                <a:cxn ang="0">
                  <a:pos x="85" y="104"/>
                </a:cxn>
                <a:cxn ang="0">
                  <a:pos x="74" y="116"/>
                </a:cxn>
                <a:cxn ang="0">
                  <a:pos x="72" y="132"/>
                </a:cxn>
                <a:cxn ang="0">
                  <a:pos x="80" y="159"/>
                </a:cxn>
                <a:cxn ang="0">
                  <a:pos x="73" y="165"/>
                </a:cxn>
                <a:cxn ang="0">
                  <a:pos x="66" y="169"/>
                </a:cxn>
                <a:cxn ang="0">
                  <a:pos x="49" y="163"/>
                </a:cxn>
                <a:cxn ang="0">
                  <a:pos x="35" y="159"/>
                </a:cxn>
                <a:cxn ang="0">
                  <a:pos x="26" y="162"/>
                </a:cxn>
                <a:cxn ang="0">
                  <a:pos x="19" y="163"/>
                </a:cxn>
                <a:cxn ang="0">
                  <a:pos x="7" y="150"/>
                </a:cxn>
                <a:cxn ang="0">
                  <a:pos x="3" y="138"/>
                </a:cxn>
                <a:cxn ang="0">
                  <a:pos x="7" y="130"/>
                </a:cxn>
                <a:cxn ang="0">
                  <a:pos x="12" y="127"/>
                </a:cxn>
                <a:cxn ang="0">
                  <a:pos x="10" y="117"/>
                </a:cxn>
                <a:cxn ang="0">
                  <a:pos x="4" y="107"/>
                </a:cxn>
                <a:cxn ang="0">
                  <a:pos x="8" y="95"/>
                </a:cxn>
                <a:cxn ang="0">
                  <a:pos x="22" y="90"/>
                </a:cxn>
                <a:cxn ang="0">
                  <a:pos x="33" y="78"/>
                </a:cxn>
                <a:cxn ang="0">
                  <a:pos x="37" y="64"/>
                </a:cxn>
                <a:cxn ang="0">
                  <a:pos x="25" y="54"/>
                </a:cxn>
                <a:cxn ang="0">
                  <a:pos x="4" y="30"/>
                </a:cxn>
                <a:cxn ang="0">
                  <a:pos x="11" y="24"/>
                </a:cxn>
                <a:cxn ang="0">
                  <a:pos x="15" y="22"/>
                </a:cxn>
                <a:cxn ang="0">
                  <a:pos x="10" y="14"/>
                </a:cxn>
                <a:cxn ang="0">
                  <a:pos x="7" y="6"/>
                </a:cxn>
                <a:cxn ang="0">
                  <a:pos x="14" y="0"/>
                </a:cxn>
              </a:cxnLst>
              <a:rect l="0" t="0" r="r" b="b"/>
              <a:pathLst>
                <a:path w="107" h="169">
                  <a:moveTo>
                    <a:pt x="14" y="0"/>
                  </a:moveTo>
                  <a:lnTo>
                    <a:pt x="16" y="0"/>
                  </a:lnTo>
                  <a:lnTo>
                    <a:pt x="19" y="2"/>
                  </a:lnTo>
                  <a:lnTo>
                    <a:pt x="22" y="4"/>
                  </a:lnTo>
                  <a:lnTo>
                    <a:pt x="29" y="7"/>
                  </a:lnTo>
                  <a:lnTo>
                    <a:pt x="38" y="6"/>
                  </a:lnTo>
                  <a:lnTo>
                    <a:pt x="53" y="6"/>
                  </a:lnTo>
                  <a:lnTo>
                    <a:pt x="55" y="7"/>
                  </a:lnTo>
                  <a:lnTo>
                    <a:pt x="58" y="7"/>
                  </a:lnTo>
                  <a:lnTo>
                    <a:pt x="58" y="18"/>
                  </a:lnTo>
                  <a:lnTo>
                    <a:pt x="60" y="19"/>
                  </a:lnTo>
                  <a:lnTo>
                    <a:pt x="61" y="22"/>
                  </a:lnTo>
                  <a:lnTo>
                    <a:pt x="66" y="24"/>
                  </a:lnTo>
                  <a:lnTo>
                    <a:pt x="76" y="24"/>
                  </a:lnTo>
                  <a:lnTo>
                    <a:pt x="82" y="30"/>
                  </a:lnTo>
                  <a:lnTo>
                    <a:pt x="88" y="35"/>
                  </a:lnTo>
                  <a:lnTo>
                    <a:pt x="96" y="42"/>
                  </a:lnTo>
                  <a:lnTo>
                    <a:pt x="98" y="45"/>
                  </a:lnTo>
                  <a:lnTo>
                    <a:pt x="101" y="46"/>
                  </a:lnTo>
                  <a:lnTo>
                    <a:pt x="104" y="46"/>
                  </a:lnTo>
                  <a:lnTo>
                    <a:pt x="107" y="45"/>
                  </a:lnTo>
                  <a:lnTo>
                    <a:pt x="100" y="57"/>
                  </a:lnTo>
                  <a:lnTo>
                    <a:pt x="93" y="68"/>
                  </a:lnTo>
                  <a:lnTo>
                    <a:pt x="89" y="74"/>
                  </a:lnTo>
                  <a:lnTo>
                    <a:pt x="88" y="84"/>
                  </a:lnTo>
                  <a:lnTo>
                    <a:pt x="89" y="92"/>
                  </a:lnTo>
                  <a:lnTo>
                    <a:pt x="89" y="99"/>
                  </a:lnTo>
                  <a:lnTo>
                    <a:pt x="85" y="104"/>
                  </a:lnTo>
                  <a:lnTo>
                    <a:pt x="80" y="109"/>
                  </a:lnTo>
                  <a:lnTo>
                    <a:pt x="74" y="116"/>
                  </a:lnTo>
                  <a:lnTo>
                    <a:pt x="72" y="124"/>
                  </a:lnTo>
                  <a:lnTo>
                    <a:pt x="72" y="132"/>
                  </a:lnTo>
                  <a:lnTo>
                    <a:pt x="80" y="152"/>
                  </a:lnTo>
                  <a:lnTo>
                    <a:pt x="80" y="159"/>
                  </a:lnTo>
                  <a:lnTo>
                    <a:pt x="76" y="163"/>
                  </a:lnTo>
                  <a:lnTo>
                    <a:pt x="73" y="165"/>
                  </a:lnTo>
                  <a:lnTo>
                    <a:pt x="72" y="167"/>
                  </a:lnTo>
                  <a:lnTo>
                    <a:pt x="66" y="169"/>
                  </a:lnTo>
                  <a:lnTo>
                    <a:pt x="58" y="166"/>
                  </a:lnTo>
                  <a:lnTo>
                    <a:pt x="49" y="163"/>
                  </a:lnTo>
                  <a:lnTo>
                    <a:pt x="41" y="161"/>
                  </a:lnTo>
                  <a:lnTo>
                    <a:pt x="35" y="159"/>
                  </a:lnTo>
                  <a:lnTo>
                    <a:pt x="29" y="159"/>
                  </a:lnTo>
                  <a:lnTo>
                    <a:pt x="26" y="162"/>
                  </a:lnTo>
                  <a:lnTo>
                    <a:pt x="22" y="163"/>
                  </a:lnTo>
                  <a:lnTo>
                    <a:pt x="19" y="163"/>
                  </a:lnTo>
                  <a:lnTo>
                    <a:pt x="14" y="158"/>
                  </a:lnTo>
                  <a:lnTo>
                    <a:pt x="7" y="150"/>
                  </a:lnTo>
                  <a:lnTo>
                    <a:pt x="0" y="140"/>
                  </a:lnTo>
                  <a:lnTo>
                    <a:pt x="3" y="138"/>
                  </a:lnTo>
                  <a:lnTo>
                    <a:pt x="4" y="134"/>
                  </a:lnTo>
                  <a:lnTo>
                    <a:pt x="7" y="130"/>
                  </a:lnTo>
                  <a:lnTo>
                    <a:pt x="10" y="127"/>
                  </a:lnTo>
                  <a:lnTo>
                    <a:pt x="12" y="127"/>
                  </a:lnTo>
                  <a:lnTo>
                    <a:pt x="14" y="126"/>
                  </a:lnTo>
                  <a:lnTo>
                    <a:pt x="10" y="117"/>
                  </a:lnTo>
                  <a:lnTo>
                    <a:pt x="6" y="112"/>
                  </a:lnTo>
                  <a:lnTo>
                    <a:pt x="4" y="107"/>
                  </a:lnTo>
                  <a:lnTo>
                    <a:pt x="4" y="100"/>
                  </a:lnTo>
                  <a:lnTo>
                    <a:pt x="8" y="95"/>
                  </a:lnTo>
                  <a:lnTo>
                    <a:pt x="15" y="93"/>
                  </a:lnTo>
                  <a:lnTo>
                    <a:pt x="22" y="90"/>
                  </a:lnTo>
                  <a:lnTo>
                    <a:pt x="27" y="86"/>
                  </a:lnTo>
                  <a:lnTo>
                    <a:pt x="33" y="78"/>
                  </a:lnTo>
                  <a:lnTo>
                    <a:pt x="37" y="70"/>
                  </a:lnTo>
                  <a:lnTo>
                    <a:pt x="37" y="64"/>
                  </a:lnTo>
                  <a:lnTo>
                    <a:pt x="33" y="59"/>
                  </a:lnTo>
                  <a:lnTo>
                    <a:pt x="25" y="54"/>
                  </a:lnTo>
                  <a:lnTo>
                    <a:pt x="15" y="45"/>
                  </a:lnTo>
                  <a:lnTo>
                    <a:pt x="4" y="30"/>
                  </a:lnTo>
                  <a:lnTo>
                    <a:pt x="10" y="27"/>
                  </a:lnTo>
                  <a:lnTo>
                    <a:pt x="11" y="24"/>
                  </a:lnTo>
                  <a:lnTo>
                    <a:pt x="14" y="23"/>
                  </a:lnTo>
                  <a:lnTo>
                    <a:pt x="15" y="22"/>
                  </a:lnTo>
                  <a:lnTo>
                    <a:pt x="12" y="16"/>
                  </a:lnTo>
                  <a:lnTo>
                    <a:pt x="10" y="14"/>
                  </a:lnTo>
                  <a:lnTo>
                    <a:pt x="7" y="8"/>
                  </a:lnTo>
                  <a:lnTo>
                    <a:pt x="7" y="6"/>
                  </a:lnTo>
                  <a:lnTo>
                    <a:pt x="8" y="3"/>
                  </a:lnTo>
                  <a:lnTo>
                    <a:pt x="1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2" name="Freeform 120">
              <a:extLst>
                <a:ext uri="{FF2B5EF4-FFF2-40B4-BE49-F238E27FC236}">
                  <a16:creationId xmlns:a16="http://schemas.microsoft.com/office/drawing/2014/main" id="{A88E6BC3-F0E1-BAF6-F645-70F736742AF0}"/>
                </a:ext>
              </a:extLst>
            </p:cNvPr>
            <p:cNvSpPr>
              <a:spLocks/>
            </p:cNvSpPr>
            <p:nvPr/>
          </p:nvSpPr>
          <p:spPr bwMode="auto">
            <a:xfrm>
              <a:off x="2324700" y="4080760"/>
              <a:ext cx="481307" cy="497789"/>
            </a:xfrm>
            <a:custGeom>
              <a:avLst/>
              <a:gdLst/>
              <a:ahLst/>
              <a:cxnLst>
                <a:cxn ang="0">
                  <a:pos x="223" y="2"/>
                </a:cxn>
                <a:cxn ang="0">
                  <a:pos x="255" y="18"/>
                </a:cxn>
                <a:cxn ang="0">
                  <a:pos x="281" y="30"/>
                </a:cxn>
                <a:cxn ang="0">
                  <a:pos x="290" y="35"/>
                </a:cxn>
                <a:cxn ang="0">
                  <a:pos x="285" y="47"/>
                </a:cxn>
                <a:cxn ang="0">
                  <a:pos x="278" y="54"/>
                </a:cxn>
                <a:cxn ang="0">
                  <a:pos x="274" y="78"/>
                </a:cxn>
                <a:cxn ang="0">
                  <a:pos x="250" y="105"/>
                </a:cxn>
                <a:cxn ang="0">
                  <a:pos x="231" y="121"/>
                </a:cxn>
                <a:cxn ang="0">
                  <a:pos x="210" y="134"/>
                </a:cxn>
                <a:cxn ang="0">
                  <a:pos x="214" y="155"/>
                </a:cxn>
                <a:cxn ang="0">
                  <a:pos x="224" y="170"/>
                </a:cxn>
                <a:cxn ang="0">
                  <a:pos x="218" y="177"/>
                </a:cxn>
                <a:cxn ang="0">
                  <a:pos x="211" y="182"/>
                </a:cxn>
                <a:cxn ang="0">
                  <a:pos x="212" y="197"/>
                </a:cxn>
                <a:cxn ang="0">
                  <a:pos x="198" y="216"/>
                </a:cxn>
                <a:cxn ang="0">
                  <a:pos x="172" y="224"/>
                </a:cxn>
                <a:cxn ang="0">
                  <a:pos x="180" y="237"/>
                </a:cxn>
                <a:cxn ang="0">
                  <a:pos x="179" y="245"/>
                </a:cxn>
                <a:cxn ang="0">
                  <a:pos x="167" y="248"/>
                </a:cxn>
                <a:cxn ang="0">
                  <a:pos x="163" y="241"/>
                </a:cxn>
                <a:cxn ang="0">
                  <a:pos x="153" y="240"/>
                </a:cxn>
                <a:cxn ang="0">
                  <a:pos x="136" y="251"/>
                </a:cxn>
                <a:cxn ang="0">
                  <a:pos x="126" y="264"/>
                </a:cxn>
                <a:cxn ang="0">
                  <a:pos x="107" y="268"/>
                </a:cxn>
                <a:cxn ang="0">
                  <a:pos x="102" y="280"/>
                </a:cxn>
                <a:cxn ang="0">
                  <a:pos x="97" y="289"/>
                </a:cxn>
                <a:cxn ang="0">
                  <a:pos x="85" y="301"/>
                </a:cxn>
                <a:cxn ang="0">
                  <a:pos x="67" y="298"/>
                </a:cxn>
                <a:cxn ang="0">
                  <a:pos x="64" y="289"/>
                </a:cxn>
                <a:cxn ang="0">
                  <a:pos x="60" y="280"/>
                </a:cxn>
                <a:cxn ang="0">
                  <a:pos x="50" y="268"/>
                </a:cxn>
                <a:cxn ang="0">
                  <a:pos x="35" y="264"/>
                </a:cxn>
                <a:cxn ang="0">
                  <a:pos x="19" y="260"/>
                </a:cxn>
                <a:cxn ang="0">
                  <a:pos x="16" y="249"/>
                </a:cxn>
                <a:cxn ang="0">
                  <a:pos x="11" y="244"/>
                </a:cxn>
                <a:cxn ang="0">
                  <a:pos x="0" y="235"/>
                </a:cxn>
                <a:cxn ang="0">
                  <a:pos x="3" y="218"/>
                </a:cxn>
                <a:cxn ang="0">
                  <a:pos x="12" y="214"/>
                </a:cxn>
                <a:cxn ang="0">
                  <a:pos x="16" y="213"/>
                </a:cxn>
                <a:cxn ang="0">
                  <a:pos x="24" y="206"/>
                </a:cxn>
                <a:cxn ang="0">
                  <a:pos x="29" y="187"/>
                </a:cxn>
                <a:cxn ang="0">
                  <a:pos x="33" y="173"/>
                </a:cxn>
                <a:cxn ang="0">
                  <a:pos x="44" y="162"/>
                </a:cxn>
                <a:cxn ang="0">
                  <a:pos x="48" y="123"/>
                </a:cxn>
                <a:cxn ang="0">
                  <a:pos x="56" y="109"/>
                </a:cxn>
                <a:cxn ang="0">
                  <a:pos x="75" y="132"/>
                </a:cxn>
                <a:cxn ang="0">
                  <a:pos x="85" y="128"/>
                </a:cxn>
                <a:cxn ang="0">
                  <a:pos x="105" y="132"/>
                </a:cxn>
                <a:cxn ang="0">
                  <a:pos x="128" y="136"/>
                </a:cxn>
                <a:cxn ang="0">
                  <a:pos x="136" y="128"/>
                </a:cxn>
                <a:cxn ang="0">
                  <a:pos x="128" y="93"/>
                </a:cxn>
                <a:cxn ang="0">
                  <a:pos x="141" y="73"/>
                </a:cxn>
                <a:cxn ang="0">
                  <a:pos x="144" y="53"/>
                </a:cxn>
                <a:cxn ang="0">
                  <a:pos x="156" y="26"/>
                </a:cxn>
                <a:cxn ang="0">
                  <a:pos x="169" y="11"/>
                </a:cxn>
                <a:cxn ang="0">
                  <a:pos x="177" y="8"/>
                </a:cxn>
                <a:cxn ang="0">
                  <a:pos x="196" y="7"/>
                </a:cxn>
                <a:cxn ang="0">
                  <a:pos x="207" y="6"/>
                </a:cxn>
              </a:cxnLst>
              <a:rect l="0" t="0" r="r" b="b"/>
              <a:pathLst>
                <a:path w="292" h="302">
                  <a:moveTo>
                    <a:pt x="215" y="0"/>
                  </a:moveTo>
                  <a:lnTo>
                    <a:pt x="218" y="0"/>
                  </a:lnTo>
                  <a:lnTo>
                    <a:pt x="223" y="2"/>
                  </a:lnTo>
                  <a:lnTo>
                    <a:pt x="232" y="6"/>
                  </a:lnTo>
                  <a:lnTo>
                    <a:pt x="243" y="11"/>
                  </a:lnTo>
                  <a:lnTo>
                    <a:pt x="255" y="18"/>
                  </a:lnTo>
                  <a:lnTo>
                    <a:pt x="265" y="23"/>
                  </a:lnTo>
                  <a:lnTo>
                    <a:pt x="270" y="26"/>
                  </a:lnTo>
                  <a:lnTo>
                    <a:pt x="281" y="30"/>
                  </a:lnTo>
                  <a:lnTo>
                    <a:pt x="292" y="28"/>
                  </a:lnTo>
                  <a:lnTo>
                    <a:pt x="292" y="33"/>
                  </a:lnTo>
                  <a:lnTo>
                    <a:pt x="290" y="35"/>
                  </a:lnTo>
                  <a:lnTo>
                    <a:pt x="290" y="39"/>
                  </a:lnTo>
                  <a:lnTo>
                    <a:pt x="289" y="43"/>
                  </a:lnTo>
                  <a:lnTo>
                    <a:pt x="285" y="47"/>
                  </a:lnTo>
                  <a:lnTo>
                    <a:pt x="282" y="49"/>
                  </a:lnTo>
                  <a:lnTo>
                    <a:pt x="280" y="51"/>
                  </a:lnTo>
                  <a:lnTo>
                    <a:pt x="278" y="54"/>
                  </a:lnTo>
                  <a:lnTo>
                    <a:pt x="277" y="59"/>
                  </a:lnTo>
                  <a:lnTo>
                    <a:pt x="277" y="72"/>
                  </a:lnTo>
                  <a:lnTo>
                    <a:pt x="274" y="78"/>
                  </a:lnTo>
                  <a:lnTo>
                    <a:pt x="267" y="86"/>
                  </a:lnTo>
                  <a:lnTo>
                    <a:pt x="259" y="96"/>
                  </a:lnTo>
                  <a:lnTo>
                    <a:pt x="250" y="105"/>
                  </a:lnTo>
                  <a:lnTo>
                    <a:pt x="242" y="112"/>
                  </a:lnTo>
                  <a:lnTo>
                    <a:pt x="236" y="117"/>
                  </a:lnTo>
                  <a:lnTo>
                    <a:pt x="231" y="121"/>
                  </a:lnTo>
                  <a:lnTo>
                    <a:pt x="224" y="123"/>
                  </a:lnTo>
                  <a:lnTo>
                    <a:pt x="218" y="125"/>
                  </a:lnTo>
                  <a:lnTo>
                    <a:pt x="210" y="134"/>
                  </a:lnTo>
                  <a:lnTo>
                    <a:pt x="207" y="142"/>
                  </a:lnTo>
                  <a:lnTo>
                    <a:pt x="208" y="150"/>
                  </a:lnTo>
                  <a:lnTo>
                    <a:pt x="214" y="155"/>
                  </a:lnTo>
                  <a:lnTo>
                    <a:pt x="219" y="162"/>
                  </a:lnTo>
                  <a:lnTo>
                    <a:pt x="223" y="167"/>
                  </a:lnTo>
                  <a:lnTo>
                    <a:pt x="224" y="170"/>
                  </a:lnTo>
                  <a:lnTo>
                    <a:pt x="223" y="173"/>
                  </a:lnTo>
                  <a:lnTo>
                    <a:pt x="223" y="174"/>
                  </a:lnTo>
                  <a:lnTo>
                    <a:pt x="218" y="177"/>
                  </a:lnTo>
                  <a:lnTo>
                    <a:pt x="216" y="178"/>
                  </a:lnTo>
                  <a:lnTo>
                    <a:pt x="214" y="179"/>
                  </a:lnTo>
                  <a:lnTo>
                    <a:pt x="211" y="182"/>
                  </a:lnTo>
                  <a:lnTo>
                    <a:pt x="210" y="187"/>
                  </a:lnTo>
                  <a:lnTo>
                    <a:pt x="211" y="192"/>
                  </a:lnTo>
                  <a:lnTo>
                    <a:pt x="212" y="197"/>
                  </a:lnTo>
                  <a:lnTo>
                    <a:pt x="212" y="202"/>
                  </a:lnTo>
                  <a:lnTo>
                    <a:pt x="208" y="209"/>
                  </a:lnTo>
                  <a:lnTo>
                    <a:pt x="198" y="216"/>
                  </a:lnTo>
                  <a:lnTo>
                    <a:pt x="185" y="218"/>
                  </a:lnTo>
                  <a:lnTo>
                    <a:pt x="175" y="223"/>
                  </a:lnTo>
                  <a:lnTo>
                    <a:pt x="172" y="224"/>
                  </a:lnTo>
                  <a:lnTo>
                    <a:pt x="171" y="227"/>
                  </a:lnTo>
                  <a:lnTo>
                    <a:pt x="171" y="228"/>
                  </a:lnTo>
                  <a:lnTo>
                    <a:pt x="180" y="237"/>
                  </a:lnTo>
                  <a:lnTo>
                    <a:pt x="181" y="240"/>
                  </a:lnTo>
                  <a:lnTo>
                    <a:pt x="181" y="243"/>
                  </a:lnTo>
                  <a:lnTo>
                    <a:pt x="179" y="245"/>
                  </a:lnTo>
                  <a:lnTo>
                    <a:pt x="175" y="247"/>
                  </a:lnTo>
                  <a:lnTo>
                    <a:pt x="172" y="248"/>
                  </a:lnTo>
                  <a:lnTo>
                    <a:pt x="167" y="248"/>
                  </a:lnTo>
                  <a:lnTo>
                    <a:pt x="164" y="245"/>
                  </a:lnTo>
                  <a:lnTo>
                    <a:pt x="164" y="243"/>
                  </a:lnTo>
                  <a:lnTo>
                    <a:pt x="163" y="241"/>
                  </a:lnTo>
                  <a:lnTo>
                    <a:pt x="161" y="239"/>
                  </a:lnTo>
                  <a:lnTo>
                    <a:pt x="159" y="239"/>
                  </a:lnTo>
                  <a:lnTo>
                    <a:pt x="153" y="240"/>
                  </a:lnTo>
                  <a:lnTo>
                    <a:pt x="146" y="241"/>
                  </a:lnTo>
                  <a:lnTo>
                    <a:pt x="141" y="244"/>
                  </a:lnTo>
                  <a:lnTo>
                    <a:pt x="136" y="251"/>
                  </a:lnTo>
                  <a:lnTo>
                    <a:pt x="133" y="256"/>
                  </a:lnTo>
                  <a:lnTo>
                    <a:pt x="130" y="260"/>
                  </a:lnTo>
                  <a:lnTo>
                    <a:pt x="126" y="264"/>
                  </a:lnTo>
                  <a:lnTo>
                    <a:pt x="118" y="267"/>
                  </a:lnTo>
                  <a:lnTo>
                    <a:pt x="116" y="268"/>
                  </a:lnTo>
                  <a:lnTo>
                    <a:pt x="107" y="268"/>
                  </a:lnTo>
                  <a:lnTo>
                    <a:pt x="105" y="270"/>
                  </a:lnTo>
                  <a:lnTo>
                    <a:pt x="102" y="272"/>
                  </a:lnTo>
                  <a:lnTo>
                    <a:pt x="102" y="280"/>
                  </a:lnTo>
                  <a:lnTo>
                    <a:pt x="101" y="282"/>
                  </a:lnTo>
                  <a:lnTo>
                    <a:pt x="101" y="284"/>
                  </a:lnTo>
                  <a:lnTo>
                    <a:pt x="97" y="289"/>
                  </a:lnTo>
                  <a:lnTo>
                    <a:pt x="94" y="290"/>
                  </a:lnTo>
                  <a:lnTo>
                    <a:pt x="89" y="298"/>
                  </a:lnTo>
                  <a:lnTo>
                    <a:pt x="85" y="301"/>
                  </a:lnTo>
                  <a:lnTo>
                    <a:pt x="82" y="302"/>
                  </a:lnTo>
                  <a:lnTo>
                    <a:pt x="75" y="302"/>
                  </a:lnTo>
                  <a:lnTo>
                    <a:pt x="67" y="298"/>
                  </a:lnTo>
                  <a:lnTo>
                    <a:pt x="66" y="295"/>
                  </a:lnTo>
                  <a:lnTo>
                    <a:pt x="66" y="293"/>
                  </a:lnTo>
                  <a:lnTo>
                    <a:pt x="64" y="289"/>
                  </a:lnTo>
                  <a:lnTo>
                    <a:pt x="64" y="286"/>
                  </a:lnTo>
                  <a:lnTo>
                    <a:pt x="63" y="283"/>
                  </a:lnTo>
                  <a:lnTo>
                    <a:pt x="60" y="280"/>
                  </a:lnTo>
                  <a:lnTo>
                    <a:pt x="54" y="280"/>
                  </a:lnTo>
                  <a:lnTo>
                    <a:pt x="50" y="276"/>
                  </a:lnTo>
                  <a:lnTo>
                    <a:pt x="50" y="268"/>
                  </a:lnTo>
                  <a:lnTo>
                    <a:pt x="48" y="266"/>
                  </a:lnTo>
                  <a:lnTo>
                    <a:pt x="43" y="264"/>
                  </a:lnTo>
                  <a:lnTo>
                    <a:pt x="35" y="264"/>
                  </a:lnTo>
                  <a:lnTo>
                    <a:pt x="24" y="263"/>
                  </a:lnTo>
                  <a:lnTo>
                    <a:pt x="20" y="262"/>
                  </a:lnTo>
                  <a:lnTo>
                    <a:pt x="19" y="260"/>
                  </a:lnTo>
                  <a:lnTo>
                    <a:pt x="17" y="258"/>
                  </a:lnTo>
                  <a:lnTo>
                    <a:pt x="16" y="256"/>
                  </a:lnTo>
                  <a:lnTo>
                    <a:pt x="16" y="249"/>
                  </a:lnTo>
                  <a:lnTo>
                    <a:pt x="15" y="247"/>
                  </a:lnTo>
                  <a:lnTo>
                    <a:pt x="13" y="245"/>
                  </a:lnTo>
                  <a:lnTo>
                    <a:pt x="11" y="244"/>
                  </a:lnTo>
                  <a:lnTo>
                    <a:pt x="5" y="244"/>
                  </a:lnTo>
                  <a:lnTo>
                    <a:pt x="1" y="245"/>
                  </a:lnTo>
                  <a:lnTo>
                    <a:pt x="0" y="235"/>
                  </a:lnTo>
                  <a:lnTo>
                    <a:pt x="0" y="223"/>
                  </a:lnTo>
                  <a:lnTo>
                    <a:pt x="1" y="220"/>
                  </a:lnTo>
                  <a:lnTo>
                    <a:pt x="3" y="218"/>
                  </a:lnTo>
                  <a:lnTo>
                    <a:pt x="7" y="218"/>
                  </a:lnTo>
                  <a:lnTo>
                    <a:pt x="9" y="217"/>
                  </a:lnTo>
                  <a:lnTo>
                    <a:pt x="12" y="214"/>
                  </a:lnTo>
                  <a:lnTo>
                    <a:pt x="13" y="214"/>
                  </a:lnTo>
                  <a:lnTo>
                    <a:pt x="15" y="213"/>
                  </a:lnTo>
                  <a:lnTo>
                    <a:pt x="16" y="213"/>
                  </a:lnTo>
                  <a:lnTo>
                    <a:pt x="17" y="212"/>
                  </a:lnTo>
                  <a:lnTo>
                    <a:pt x="23" y="209"/>
                  </a:lnTo>
                  <a:lnTo>
                    <a:pt x="24" y="206"/>
                  </a:lnTo>
                  <a:lnTo>
                    <a:pt x="24" y="196"/>
                  </a:lnTo>
                  <a:lnTo>
                    <a:pt x="27" y="193"/>
                  </a:lnTo>
                  <a:lnTo>
                    <a:pt x="29" y="187"/>
                  </a:lnTo>
                  <a:lnTo>
                    <a:pt x="28" y="185"/>
                  </a:lnTo>
                  <a:lnTo>
                    <a:pt x="28" y="178"/>
                  </a:lnTo>
                  <a:lnTo>
                    <a:pt x="33" y="173"/>
                  </a:lnTo>
                  <a:lnTo>
                    <a:pt x="38" y="171"/>
                  </a:lnTo>
                  <a:lnTo>
                    <a:pt x="42" y="167"/>
                  </a:lnTo>
                  <a:lnTo>
                    <a:pt x="44" y="162"/>
                  </a:lnTo>
                  <a:lnTo>
                    <a:pt x="44" y="146"/>
                  </a:lnTo>
                  <a:lnTo>
                    <a:pt x="46" y="134"/>
                  </a:lnTo>
                  <a:lnTo>
                    <a:pt x="48" y="123"/>
                  </a:lnTo>
                  <a:lnTo>
                    <a:pt x="52" y="116"/>
                  </a:lnTo>
                  <a:lnTo>
                    <a:pt x="56" y="112"/>
                  </a:lnTo>
                  <a:lnTo>
                    <a:pt x="56" y="109"/>
                  </a:lnTo>
                  <a:lnTo>
                    <a:pt x="63" y="119"/>
                  </a:lnTo>
                  <a:lnTo>
                    <a:pt x="70" y="127"/>
                  </a:lnTo>
                  <a:lnTo>
                    <a:pt x="75" y="132"/>
                  </a:lnTo>
                  <a:lnTo>
                    <a:pt x="78" y="132"/>
                  </a:lnTo>
                  <a:lnTo>
                    <a:pt x="82" y="131"/>
                  </a:lnTo>
                  <a:lnTo>
                    <a:pt x="85" y="128"/>
                  </a:lnTo>
                  <a:lnTo>
                    <a:pt x="91" y="128"/>
                  </a:lnTo>
                  <a:lnTo>
                    <a:pt x="97" y="130"/>
                  </a:lnTo>
                  <a:lnTo>
                    <a:pt x="105" y="132"/>
                  </a:lnTo>
                  <a:lnTo>
                    <a:pt x="114" y="135"/>
                  </a:lnTo>
                  <a:lnTo>
                    <a:pt x="122" y="138"/>
                  </a:lnTo>
                  <a:lnTo>
                    <a:pt x="128" y="136"/>
                  </a:lnTo>
                  <a:lnTo>
                    <a:pt x="129" y="134"/>
                  </a:lnTo>
                  <a:lnTo>
                    <a:pt x="132" y="132"/>
                  </a:lnTo>
                  <a:lnTo>
                    <a:pt x="136" y="128"/>
                  </a:lnTo>
                  <a:lnTo>
                    <a:pt x="136" y="121"/>
                  </a:lnTo>
                  <a:lnTo>
                    <a:pt x="128" y="101"/>
                  </a:lnTo>
                  <a:lnTo>
                    <a:pt x="128" y="93"/>
                  </a:lnTo>
                  <a:lnTo>
                    <a:pt x="130" y="85"/>
                  </a:lnTo>
                  <a:lnTo>
                    <a:pt x="136" y="78"/>
                  </a:lnTo>
                  <a:lnTo>
                    <a:pt x="141" y="73"/>
                  </a:lnTo>
                  <a:lnTo>
                    <a:pt x="145" y="68"/>
                  </a:lnTo>
                  <a:lnTo>
                    <a:pt x="145" y="61"/>
                  </a:lnTo>
                  <a:lnTo>
                    <a:pt x="144" y="53"/>
                  </a:lnTo>
                  <a:lnTo>
                    <a:pt x="145" y="43"/>
                  </a:lnTo>
                  <a:lnTo>
                    <a:pt x="149" y="37"/>
                  </a:lnTo>
                  <a:lnTo>
                    <a:pt x="156" y="26"/>
                  </a:lnTo>
                  <a:lnTo>
                    <a:pt x="163" y="14"/>
                  </a:lnTo>
                  <a:lnTo>
                    <a:pt x="165" y="12"/>
                  </a:lnTo>
                  <a:lnTo>
                    <a:pt x="169" y="11"/>
                  </a:lnTo>
                  <a:lnTo>
                    <a:pt x="172" y="10"/>
                  </a:lnTo>
                  <a:lnTo>
                    <a:pt x="175" y="10"/>
                  </a:lnTo>
                  <a:lnTo>
                    <a:pt x="177" y="8"/>
                  </a:lnTo>
                  <a:lnTo>
                    <a:pt x="179" y="10"/>
                  </a:lnTo>
                  <a:lnTo>
                    <a:pt x="183" y="10"/>
                  </a:lnTo>
                  <a:lnTo>
                    <a:pt x="196" y="7"/>
                  </a:lnTo>
                  <a:lnTo>
                    <a:pt x="200" y="8"/>
                  </a:lnTo>
                  <a:lnTo>
                    <a:pt x="204" y="8"/>
                  </a:lnTo>
                  <a:lnTo>
                    <a:pt x="207" y="6"/>
                  </a:lnTo>
                  <a:lnTo>
                    <a:pt x="212" y="3"/>
                  </a:lnTo>
                  <a:lnTo>
                    <a:pt x="21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3" name="Freeform 121">
              <a:extLst>
                <a:ext uri="{FF2B5EF4-FFF2-40B4-BE49-F238E27FC236}">
                  <a16:creationId xmlns:a16="http://schemas.microsoft.com/office/drawing/2014/main" id="{B1A2E456-C575-30EC-BC69-1AA68080E7EA}"/>
                </a:ext>
              </a:extLst>
            </p:cNvPr>
            <p:cNvSpPr>
              <a:spLocks/>
            </p:cNvSpPr>
            <p:nvPr/>
          </p:nvSpPr>
          <p:spPr bwMode="auto">
            <a:xfrm>
              <a:off x="1856581" y="4260425"/>
              <a:ext cx="154942" cy="159887"/>
            </a:xfrm>
            <a:custGeom>
              <a:avLst/>
              <a:gdLst/>
              <a:ahLst/>
              <a:cxnLst>
                <a:cxn ang="0">
                  <a:pos x="37" y="0"/>
                </a:cxn>
                <a:cxn ang="0">
                  <a:pos x="42" y="2"/>
                </a:cxn>
                <a:cxn ang="0">
                  <a:pos x="50" y="4"/>
                </a:cxn>
                <a:cxn ang="0">
                  <a:pos x="51" y="6"/>
                </a:cxn>
                <a:cxn ang="0">
                  <a:pos x="58" y="7"/>
                </a:cxn>
                <a:cxn ang="0">
                  <a:pos x="67" y="10"/>
                </a:cxn>
                <a:cxn ang="0">
                  <a:pos x="76" y="11"/>
                </a:cxn>
                <a:cxn ang="0">
                  <a:pos x="78" y="12"/>
                </a:cxn>
                <a:cxn ang="0">
                  <a:pos x="80" y="14"/>
                </a:cxn>
                <a:cxn ang="0">
                  <a:pos x="81" y="16"/>
                </a:cxn>
                <a:cxn ang="0">
                  <a:pos x="81" y="22"/>
                </a:cxn>
                <a:cxn ang="0">
                  <a:pos x="85" y="30"/>
                </a:cxn>
                <a:cxn ang="0">
                  <a:pos x="88" y="33"/>
                </a:cxn>
                <a:cxn ang="0">
                  <a:pos x="89" y="35"/>
                </a:cxn>
                <a:cxn ang="0">
                  <a:pos x="90" y="39"/>
                </a:cxn>
                <a:cxn ang="0">
                  <a:pos x="88" y="45"/>
                </a:cxn>
                <a:cxn ang="0">
                  <a:pos x="88" y="50"/>
                </a:cxn>
                <a:cxn ang="0">
                  <a:pos x="89" y="53"/>
                </a:cxn>
                <a:cxn ang="0">
                  <a:pos x="94" y="61"/>
                </a:cxn>
                <a:cxn ang="0">
                  <a:pos x="84" y="65"/>
                </a:cxn>
                <a:cxn ang="0">
                  <a:pos x="71" y="69"/>
                </a:cxn>
                <a:cxn ang="0">
                  <a:pos x="61" y="74"/>
                </a:cxn>
                <a:cxn ang="0">
                  <a:pos x="59" y="76"/>
                </a:cxn>
                <a:cxn ang="0">
                  <a:pos x="59" y="78"/>
                </a:cxn>
                <a:cxn ang="0">
                  <a:pos x="62" y="81"/>
                </a:cxn>
                <a:cxn ang="0">
                  <a:pos x="62" y="87"/>
                </a:cxn>
                <a:cxn ang="0">
                  <a:pos x="57" y="91"/>
                </a:cxn>
                <a:cxn ang="0">
                  <a:pos x="49" y="93"/>
                </a:cxn>
                <a:cxn ang="0">
                  <a:pos x="26" y="93"/>
                </a:cxn>
                <a:cxn ang="0">
                  <a:pos x="24" y="96"/>
                </a:cxn>
                <a:cxn ang="0">
                  <a:pos x="22" y="97"/>
                </a:cxn>
                <a:cxn ang="0">
                  <a:pos x="16" y="95"/>
                </a:cxn>
                <a:cxn ang="0">
                  <a:pos x="15" y="92"/>
                </a:cxn>
                <a:cxn ang="0">
                  <a:pos x="6" y="83"/>
                </a:cxn>
                <a:cxn ang="0">
                  <a:pos x="3" y="78"/>
                </a:cxn>
                <a:cxn ang="0">
                  <a:pos x="0" y="73"/>
                </a:cxn>
                <a:cxn ang="0">
                  <a:pos x="2" y="72"/>
                </a:cxn>
                <a:cxn ang="0">
                  <a:pos x="4" y="61"/>
                </a:cxn>
                <a:cxn ang="0">
                  <a:pos x="4" y="45"/>
                </a:cxn>
                <a:cxn ang="0">
                  <a:pos x="6" y="43"/>
                </a:cxn>
                <a:cxn ang="0">
                  <a:pos x="8" y="42"/>
                </a:cxn>
                <a:cxn ang="0">
                  <a:pos x="12" y="42"/>
                </a:cxn>
                <a:cxn ang="0">
                  <a:pos x="15" y="41"/>
                </a:cxn>
                <a:cxn ang="0">
                  <a:pos x="18" y="41"/>
                </a:cxn>
                <a:cxn ang="0">
                  <a:pos x="19" y="39"/>
                </a:cxn>
                <a:cxn ang="0">
                  <a:pos x="20" y="37"/>
                </a:cxn>
                <a:cxn ang="0">
                  <a:pos x="20" y="29"/>
                </a:cxn>
                <a:cxn ang="0">
                  <a:pos x="19" y="25"/>
                </a:cxn>
                <a:cxn ang="0">
                  <a:pos x="19" y="19"/>
                </a:cxn>
                <a:cxn ang="0">
                  <a:pos x="20" y="16"/>
                </a:cxn>
                <a:cxn ang="0">
                  <a:pos x="23" y="14"/>
                </a:cxn>
                <a:cxn ang="0">
                  <a:pos x="28" y="11"/>
                </a:cxn>
                <a:cxn ang="0">
                  <a:pos x="31" y="11"/>
                </a:cxn>
                <a:cxn ang="0">
                  <a:pos x="34" y="10"/>
                </a:cxn>
                <a:cxn ang="0">
                  <a:pos x="35" y="8"/>
                </a:cxn>
                <a:cxn ang="0">
                  <a:pos x="35" y="4"/>
                </a:cxn>
                <a:cxn ang="0">
                  <a:pos x="37" y="0"/>
                </a:cxn>
              </a:cxnLst>
              <a:rect l="0" t="0" r="r" b="b"/>
              <a:pathLst>
                <a:path w="94" h="97">
                  <a:moveTo>
                    <a:pt x="37" y="0"/>
                  </a:moveTo>
                  <a:lnTo>
                    <a:pt x="42" y="2"/>
                  </a:lnTo>
                  <a:lnTo>
                    <a:pt x="50" y="4"/>
                  </a:lnTo>
                  <a:lnTo>
                    <a:pt x="51" y="6"/>
                  </a:lnTo>
                  <a:lnTo>
                    <a:pt x="58" y="7"/>
                  </a:lnTo>
                  <a:lnTo>
                    <a:pt x="67" y="10"/>
                  </a:lnTo>
                  <a:lnTo>
                    <a:pt x="76" y="11"/>
                  </a:lnTo>
                  <a:lnTo>
                    <a:pt x="78" y="12"/>
                  </a:lnTo>
                  <a:lnTo>
                    <a:pt x="80" y="14"/>
                  </a:lnTo>
                  <a:lnTo>
                    <a:pt x="81" y="16"/>
                  </a:lnTo>
                  <a:lnTo>
                    <a:pt x="81" y="22"/>
                  </a:lnTo>
                  <a:lnTo>
                    <a:pt x="85" y="30"/>
                  </a:lnTo>
                  <a:lnTo>
                    <a:pt x="88" y="33"/>
                  </a:lnTo>
                  <a:lnTo>
                    <a:pt x="89" y="35"/>
                  </a:lnTo>
                  <a:lnTo>
                    <a:pt x="90" y="39"/>
                  </a:lnTo>
                  <a:lnTo>
                    <a:pt x="88" y="45"/>
                  </a:lnTo>
                  <a:lnTo>
                    <a:pt x="88" y="50"/>
                  </a:lnTo>
                  <a:lnTo>
                    <a:pt x="89" y="53"/>
                  </a:lnTo>
                  <a:lnTo>
                    <a:pt x="94" y="61"/>
                  </a:lnTo>
                  <a:lnTo>
                    <a:pt x="84" y="65"/>
                  </a:lnTo>
                  <a:lnTo>
                    <a:pt x="71" y="69"/>
                  </a:lnTo>
                  <a:lnTo>
                    <a:pt x="61" y="74"/>
                  </a:lnTo>
                  <a:lnTo>
                    <a:pt x="59" y="76"/>
                  </a:lnTo>
                  <a:lnTo>
                    <a:pt x="59" y="78"/>
                  </a:lnTo>
                  <a:lnTo>
                    <a:pt x="62" y="81"/>
                  </a:lnTo>
                  <a:lnTo>
                    <a:pt x="62" y="87"/>
                  </a:lnTo>
                  <a:lnTo>
                    <a:pt x="57" y="91"/>
                  </a:lnTo>
                  <a:lnTo>
                    <a:pt x="49" y="93"/>
                  </a:lnTo>
                  <a:lnTo>
                    <a:pt x="26" y="93"/>
                  </a:lnTo>
                  <a:lnTo>
                    <a:pt x="24" y="96"/>
                  </a:lnTo>
                  <a:lnTo>
                    <a:pt x="22" y="97"/>
                  </a:lnTo>
                  <a:lnTo>
                    <a:pt x="16" y="95"/>
                  </a:lnTo>
                  <a:lnTo>
                    <a:pt x="15" y="92"/>
                  </a:lnTo>
                  <a:lnTo>
                    <a:pt x="6" y="83"/>
                  </a:lnTo>
                  <a:lnTo>
                    <a:pt x="3" y="78"/>
                  </a:lnTo>
                  <a:lnTo>
                    <a:pt x="0" y="73"/>
                  </a:lnTo>
                  <a:lnTo>
                    <a:pt x="2" y="72"/>
                  </a:lnTo>
                  <a:lnTo>
                    <a:pt x="4" y="61"/>
                  </a:lnTo>
                  <a:lnTo>
                    <a:pt x="4" y="45"/>
                  </a:lnTo>
                  <a:lnTo>
                    <a:pt x="6" y="43"/>
                  </a:lnTo>
                  <a:lnTo>
                    <a:pt x="8" y="42"/>
                  </a:lnTo>
                  <a:lnTo>
                    <a:pt x="12" y="42"/>
                  </a:lnTo>
                  <a:lnTo>
                    <a:pt x="15" y="41"/>
                  </a:lnTo>
                  <a:lnTo>
                    <a:pt x="18" y="41"/>
                  </a:lnTo>
                  <a:lnTo>
                    <a:pt x="19" y="39"/>
                  </a:lnTo>
                  <a:lnTo>
                    <a:pt x="20" y="37"/>
                  </a:lnTo>
                  <a:lnTo>
                    <a:pt x="20" y="29"/>
                  </a:lnTo>
                  <a:lnTo>
                    <a:pt x="19" y="25"/>
                  </a:lnTo>
                  <a:lnTo>
                    <a:pt x="19" y="19"/>
                  </a:lnTo>
                  <a:lnTo>
                    <a:pt x="20" y="16"/>
                  </a:lnTo>
                  <a:lnTo>
                    <a:pt x="23" y="14"/>
                  </a:lnTo>
                  <a:lnTo>
                    <a:pt x="28" y="11"/>
                  </a:lnTo>
                  <a:lnTo>
                    <a:pt x="31" y="11"/>
                  </a:lnTo>
                  <a:lnTo>
                    <a:pt x="34" y="10"/>
                  </a:lnTo>
                  <a:lnTo>
                    <a:pt x="35" y="8"/>
                  </a:lnTo>
                  <a:lnTo>
                    <a:pt x="35" y="4"/>
                  </a:lnTo>
                  <a:lnTo>
                    <a:pt x="3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74" name="Freeform 122">
              <a:extLst>
                <a:ext uri="{FF2B5EF4-FFF2-40B4-BE49-F238E27FC236}">
                  <a16:creationId xmlns:a16="http://schemas.microsoft.com/office/drawing/2014/main" id="{4E4F813F-E06D-63C7-8AD7-59386A18E209}"/>
                </a:ext>
              </a:extLst>
            </p:cNvPr>
            <p:cNvSpPr>
              <a:spLocks/>
            </p:cNvSpPr>
            <p:nvPr/>
          </p:nvSpPr>
          <p:spPr bwMode="auto">
            <a:xfrm>
              <a:off x="1917568" y="4196141"/>
              <a:ext cx="225818" cy="164831"/>
            </a:xfrm>
            <a:custGeom>
              <a:avLst/>
              <a:gdLst/>
              <a:ahLst/>
              <a:cxnLst>
                <a:cxn ang="0">
                  <a:pos x="41" y="3"/>
                </a:cxn>
                <a:cxn ang="0">
                  <a:pos x="53" y="12"/>
                </a:cxn>
                <a:cxn ang="0">
                  <a:pos x="55" y="20"/>
                </a:cxn>
                <a:cxn ang="0">
                  <a:pos x="56" y="29"/>
                </a:cxn>
                <a:cxn ang="0">
                  <a:pos x="77" y="30"/>
                </a:cxn>
                <a:cxn ang="0">
                  <a:pos x="110" y="35"/>
                </a:cxn>
                <a:cxn ang="0">
                  <a:pos x="122" y="46"/>
                </a:cxn>
                <a:cxn ang="0">
                  <a:pos x="135" y="62"/>
                </a:cxn>
                <a:cxn ang="0">
                  <a:pos x="134" y="66"/>
                </a:cxn>
                <a:cxn ang="0">
                  <a:pos x="131" y="70"/>
                </a:cxn>
                <a:cxn ang="0">
                  <a:pos x="133" y="74"/>
                </a:cxn>
                <a:cxn ang="0">
                  <a:pos x="135" y="81"/>
                </a:cxn>
                <a:cxn ang="0">
                  <a:pos x="135" y="93"/>
                </a:cxn>
                <a:cxn ang="0">
                  <a:pos x="127" y="96"/>
                </a:cxn>
                <a:cxn ang="0">
                  <a:pos x="116" y="93"/>
                </a:cxn>
                <a:cxn ang="0">
                  <a:pos x="114" y="88"/>
                </a:cxn>
                <a:cxn ang="0">
                  <a:pos x="106" y="89"/>
                </a:cxn>
                <a:cxn ang="0">
                  <a:pos x="96" y="88"/>
                </a:cxn>
                <a:cxn ang="0">
                  <a:pos x="87" y="85"/>
                </a:cxn>
                <a:cxn ang="0">
                  <a:pos x="79" y="92"/>
                </a:cxn>
                <a:cxn ang="0">
                  <a:pos x="69" y="97"/>
                </a:cxn>
                <a:cxn ang="0">
                  <a:pos x="64" y="99"/>
                </a:cxn>
                <a:cxn ang="0">
                  <a:pos x="57" y="100"/>
                </a:cxn>
                <a:cxn ang="0">
                  <a:pos x="51" y="89"/>
                </a:cxn>
                <a:cxn ang="0">
                  <a:pos x="53" y="78"/>
                </a:cxn>
                <a:cxn ang="0">
                  <a:pos x="51" y="72"/>
                </a:cxn>
                <a:cxn ang="0">
                  <a:pos x="44" y="61"/>
                </a:cxn>
                <a:cxn ang="0">
                  <a:pos x="43" y="53"/>
                </a:cxn>
                <a:cxn ang="0">
                  <a:pos x="39" y="50"/>
                </a:cxn>
                <a:cxn ang="0">
                  <a:pos x="21" y="46"/>
                </a:cxn>
                <a:cxn ang="0">
                  <a:pos x="13" y="43"/>
                </a:cxn>
                <a:cxn ang="0">
                  <a:pos x="0" y="39"/>
                </a:cxn>
                <a:cxn ang="0">
                  <a:pos x="4" y="20"/>
                </a:cxn>
                <a:cxn ang="0">
                  <a:pos x="5" y="7"/>
                </a:cxn>
                <a:cxn ang="0">
                  <a:pos x="9" y="4"/>
                </a:cxn>
                <a:cxn ang="0">
                  <a:pos x="14" y="3"/>
                </a:cxn>
                <a:cxn ang="0">
                  <a:pos x="21" y="2"/>
                </a:cxn>
              </a:cxnLst>
              <a:rect l="0" t="0" r="r" b="b"/>
              <a:pathLst>
                <a:path w="137" h="100">
                  <a:moveTo>
                    <a:pt x="30" y="0"/>
                  </a:moveTo>
                  <a:lnTo>
                    <a:pt x="41" y="3"/>
                  </a:lnTo>
                  <a:lnTo>
                    <a:pt x="49" y="7"/>
                  </a:lnTo>
                  <a:lnTo>
                    <a:pt x="53" y="12"/>
                  </a:lnTo>
                  <a:lnTo>
                    <a:pt x="53" y="18"/>
                  </a:lnTo>
                  <a:lnTo>
                    <a:pt x="55" y="20"/>
                  </a:lnTo>
                  <a:lnTo>
                    <a:pt x="55" y="26"/>
                  </a:lnTo>
                  <a:lnTo>
                    <a:pt x="56" y="29"/>
                  </a:lnTo>
                  <a:lnTo>
                    <a:pt x="59" y="30"/>
                  </a:lnTo>
                  <a:lnTo>
                    <a:pt x="77" y="30"/>
                  </a:lnTo>
                  <a:lnTo>
                    <a:pt x="99" y="33"/>
                  </a:lnTo>
                  <a:lnTo>
                    <a:pt x="110" y="35"/>
                  </a:lnTo>
                  <a:lnTo>
                    <a:pt x="118" y="41"/>
                  </a:lnTo>
                  <a:lnTo>
                    <a:pt x="122" y="46"/>
                  </a:lnTo>
                  <a:lnTo>
                    <a:pt x="127" y="54"/>
                  </a:lnTo>
                  <a:lnTo>
                    <a:pt x="135" y="62"/>
                  </a:lnTo>
                  <a:lnTo>
                    <a:pt x="135" y="65"/>
                  </a:lnTo>
                  <a:lnTo>
                    <a:pt x="134" y="66"/>
                  </a:lnTo>
                  <a:lnTo>
                    <a:pt x="133" y="69"/>
                  </a:lnTo>
                  <a:lnTo>
                    <a:pt x="131" y="70"/>
                  </a:lnTo>
                  <a:lnTo>
                    <a:pt x="131" y="73"/>
                  </a:lnTo>
                  <a:lnTo>
                    <a:pt x="133" y="74"/>
                  </a:lnTo>
                  <a:lnTo>
                    <a:pt x="134" y="77"/>
                  </a:lnTo>
                  <a:lnTo>
                    <a:pt x="135" y="81"/>
                  </a:lnTo>
                  <a:lnTo>
                    <a:pt x="137" y="86"/>
                  </a:lnTo>
                  <a:lnTo>
                    <a:pt x="135" y="93"/>
                  </a:lnTo>
                  <a:lnTo>
                    <a:pt x="133" y="93"/>
                  </a:lnTo>
                  <a:lnTo>
                    <a:pt x="127" y="96"/>
                  </a:lnTo>
                  <a:lnTo>
                    <a:pt x="119" y="96"/>
                  </a:lnTo>
                  <a:lnTo>
                    <a:pt x="116" y="93"/>
                  </a:lnTo>
                  <a:lnTo>
                    <a:pt x="116" y="91"/>
                  </a:lnTo>
                  <a:lnTo>
                    <a:pt x="114" y="88"/>
                  </a:lnTo>
                  <a:lnTo>
                    <a:pt x="108" y="88"/>
                  </a:lnTo>
                  <a:lnTo>
                    <a:pt x="106" y="89"/>
                  </a:lnTo>
                  <a:lnTo>
                    <a:pt x="100" y="89"/>
                  </a:lnTo>
                  <a:lnTo>
                    <a:pt x="96" y="88"/>
                  </a:lnTo>
                  <a:lnTo>
                    <a:pt x="94" y="85"/>
                  </a:lnTo>
                  <a:lnTo>
                    <a:pt x="87" y="85"/>
                  </a:lnTo>
                  <a:lnTo>
                    <a:pt x="83" y="89"/>
                  </a:lnTo>
                  <a:lnTo>
                    <a:pt x="79" y="92"/>
                  </a:lnTo>
                  <a:lnTo>
                    <a:pt x="75" y="96"/>
                  </a:lnTo>
                  <a:lnTo>
                    <a:pt x="69" y="97"/>
                  </a:lnTo>
                  <a:lnTo>
                    <a:pt x="67" y="97"/>
                  </a:lnTo>
                  <a:lnTo>
                    <a:pt x="64" y="99"/>
                  </a:lnTo>
                  <a:lnTo>
                    <a:pt x="60" y="99"/>
                  </a:lnTo>
                  <a:lnTo>
                    <a:pt x="57" y="100"/>
                  </a:lnTo>
                  <a:lnTo>
                    <a:pt x="52" y="92"/>
                  </a:lnTo>
                  <a:lnTo>
                    <a:pt x="51" y="89"/>
                  </a:lnTo>
                  <a:lnTo>
                    <a:pt x="51" y="84"/>
                  </a:lnTo>
                  <a:lnTo>
                    <a:pt x="53" y="78"/>
                  </a:lnTo>
                  <a:lnTo>
                    <a:pt x="52" y="74"/>
                  </a:lnTo>
                  <a:lnTo>
                    <a:pt x="51" y="72"/>
                  </a:lnTo>
                  <a:lnTo>
                    <a:pt x="48" y="69"/>
                  </a:lnTo>
                  <a:lnTo>
                    <a:pt x="44" y="61"/>
                  </a:lnTo>
                  <a:lnTo>
                    <a:pt x="44" y="55"/>
                  </a:lnTo>
                  <a:lnTo>
                    <a:pt x="43" y="53"/>
                  </a:lnTo>
                  <a:lnTo>
                    <a:pt x="41" y="51"/>
                  </a:lnTo>
                  <a:lnTo>
                    <a:pt x="39" y="50"/>
                  </a:lnTo>
                  <a:lnTo>
                    <a:pt x="30" y="49"/>
                  </a:lnTo>
                  <a:lnTo>
                    <a:pt x="21" y="46"/>
                  </a:lnTo>
                  <a:lnTo>
                    <a:pt x="14" y="45"/>
                  </a:lnTo>
                  <a:lnTo>
                    <a:pt x="13" y="43"/>
                  </a:lnTo>
                  <a:lnTo>
                    <a:pt x="5" y="41"/>
                  </a:lnTo>
                  <a:lnTo>
                    <a:pt x="0" y="39"/>
                  </a:lnTo>
                  <a:lnTo>
                    <a:pt x="1" y="31"/>
                  </a:lnTo>
                  <a:lnTo>
                    <a:pt x="4" y="20"/>
                  </a:lnTo>
                  <a:lnTo>
                    <a:pt x="4" y="10"/>
                  </a:lnTo>
                  <a:lnTo>
                    <a:pt x="5" y="7"/>
                  </a:lnTo>
                  <a:lnTo>
                    <a:pt x="6" y="6"/>
                  </a:lnTo>
                  <a:lnTo>
                    <a:pt x="9" y="4"/>
                  </a:lnTo>
                  <a:lnTo>
                    <a:pt x="12" y="4"/>
                  </a:lnTo>
                  <a:lnTo>
                    <a:pt x="14" y="3"/>
                  </a:lnTo>
                  <a:lnTo>
                    <a:pt x="17" y="3"/>
                  </a:lnTo>
                  <a:lnTo>
                    <a:pt x="21" y="2"/>
                  </a:lnTo>
                  <a:lnTo>
                    <a:pt x="30"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5" name="Freeform 123">
              <a:extLst>
                <a:ext uri="{FF2B5EF4-FFF2-40B4-BE49-F238E27FC236}">
                  <a16:creationId xmlns:a16="http://schemas.microsoft.com/office/drawing/2014/main" id="{37E5C261-AC98-F0A9-908B-747C7C62C6C1}"/>
                </a:ext>
              </a:extLst>
            </p:cNvPr>
            <p:cNvSpPr>
              <a:spLocks/>
            </p:cNvSpPr>
            <p:nvPr/>
          </p:nvSpPr>
          <p:spPr bwMode="auto">
            <a:xfrm>
              <a:off x="1582961" y="3940653"/>
              <a:ext cx="267026" cy="245598"/>
            </a:xfrm>
            <a:custGeom>
              <a:avLst/>
              <a:gdLst/>
              <a:ahLst/>
              <a:cxnLst>
                <a:cxn ang="0">
                  <a:pos x="28" y="8"/>
                </a:cxn>
                <a:cxn ang="0">
                  <a:pos x="37" y="23"/>
                </a:cxn>
                <a:cxn ang="0">
                  <a:pos x="52" y="21"/>
                </a:cxn>
                <a:cxn ang="0">
                  <a:pos x="61" y="19"/>
                </a:cxn>
                <a:cxn ang="0">
                  <a:pos x="65" y="26"/>
                </a:cxn>
                <a:cxn ang="0">
                  <a:pos x="64" y="34"/>
                </a:cxn>
                <a:cxn ang="0">
                  <a:pos x="57" y="43"/>
                </a:cxn>
                <a:cxn ang="0">
                  <a:pos x="68" y="47"/>
                </a:cxn>
                <a:cxn ang="0">
                  <a:pos x="80" y="57"/>
                </a:cxn>
                <a:cxn ang="0">
                  <a:pos x="94" y="72"/>
                </a:cxn>
                <a:cxn ang="0">
                  <a:pos x="103" y="89"/>
                </a:cxn>
                <a:cxn ang="0">
                  <a:pos x="112" y="101"/>
                </a:cxn>
                <a:cxn ang="0">
                  <a:pos x="125" y="104"/>
                </a:cxn>
                <a:cxn ang="0">
                  <a:pos x="135" y="99"/>
                </a:cxn>
                <a:cxn ang="0">
                  <a:pos x="149" y="93"/>
                </a:cxn>
                <a:cxn ang="0">
                  <a:pos x="158" y="97"/>
                </a:cxn>
                <a:cxn ang="0">
                  <a:pos x="151" y="104"/>
                </a:cxn>
                <a:cxn ang="0">
                  <a:pos x="145" y="105"/>
                </a:cxn>
                <a:cxn ang="0">
                  <a:pos x="131" y="111"/>
                </a:cxn>
                <a:cxn ang="0">
                  <a:pos x="114" y="122"/>
                </a:cxn>
                <a:cxn ang="0">
                  <a:pos x="100" y="130"/>
                </a:cxn>
                <a:cxn ang="0">
                  <a:pos x="82" y="131"/>
                </a:cxn>
                <a:cxn ang="0">
                  <a:pos x="71" y="139"/>
                </a:cxn>
                <a:cxn ang="0">
                  <a:pos x="61" y="146"/>
                </a:cxn>
                <a:cxn ang="0">
                  <a:pos x="44" y="140"/>
                </a:cxn>
                <a:cxn ang="0">
                  <a:pos x="24" y="123"/>
                </a:cxn>
                <a:cxn ang="0">
                  <a:pos x="21" y="115"/>
                </a:cxn>
                <a:cxn ang="0">
                  <a:pos x="13" y="105"/>
                </a:cxn>
                <a:cxn ang="0">
                  <a:pos x="14" y="100"/>
                </a:cxn>
                <a:cxn ang="0">
                  <a:pos x="25" y="84"/>
                </a:cxn>
                <a:cxn ang="0">
                  <a:pos x="21" y="73"/>
                </a:cxn>
                <a:cxn ang="0">
                  <a:pos x="18" y="69"/>
                </a:cxn>
                <a:cxn ang="0">
                  <a:pos x="14" y="66"/>
                </a:cxn>
                <a:cxn ang="0">
                  <a:pos x="10" y="60"/>
                </a:cxn>
                <a:cxn ang="0">
                  <a:pos x="0" y="41"/>
                </a:cxn>
                <a:cxn ang="0">
                  <a:pos x="4" y="31"/>
                </a:cxn>
                <a:cxn ang="0">
                  <a:pos x="22" y="0"/>
                </a:cxn>
              </a:cxnLst>
              <a:rect l="0" t="0" r="r" b="b"/>
              <a:pathLst>
                <a:path w="162" h="149">
                  <a:moveTo>
                    <a:pt x="22" y="0"/>
                  </a:moveTo>
                  <a:lnTo>
                    <a:pt x="28" y="8"/>
                  </a:lnTo>
                  <a:lnTo>
                    <a:pt x="33" y="18"/>
                  </a:lnTo>
                  <a:lnTo>
                    <a:pt x="37" y="23"/>
                  </a:lnTo>
                  <a:lnTo>
                    <a:pt x="44" y="25"/>
                  </a:lnTo>
                  <a:lnTo>
                    <a:pt x="52" y="21"/>
                  </a:lnTo>
                  <a:lnTo>
                    <a:pt x="60" y="15"/>
                  </a:lnTo>
                  <a:lnTo>
                    <a:pt x="61" y="19"/>
                  </a:lnTo>
                  <a:lnTo>
                    <a:pt x="64" y="23"/>
                  </a:lnTo>
                  <a:lnTo>
                    <a:pt x="65" y="26"/>
                  </a:lnTo>
                  <a:lnTo>
                    <a:pt x="65" y="31"/>
                  </a:lnTo>
                  <a:lnTo>
                    <a:pt x="64" y="34"/>
                  </a:lnTo>
                  <a:lnTo>
                    <a:pt x="57" y="41"/>
                  </a:lnTo>
                  <a:lnTo>
                    <a:pt x="57" y="43"/>
                  </a:lnTo>
                  <a:lnTo>
                    <a:pt x="61" y="46"/>
                  </a:lnTo>
                  <a:lnTo>
                    <a:pt x="68" y="47"/>
                  </a:lnTo>
                  <a:lnTo>
                    <a:pt x="75" y="52"/>
                  </a:lnTo>
                  <a:lnTo>
                    <a:pt x="80" y="57"/>
                  </a:lnTo>
                  <a:lnTo>
                    <a:pt x="86" y="65"/>
                  </a:lnTo>
                  <a:lnTo>
                    <a:pt x="94" y="72"/>
                  </a:lnTo>
                  <a:lnTo>
                    <a:pt x="99" y="80"/>
                  </a:lnTo>
                  <a:lnTo>
                    <a:pt x="103" y="89"/>
                  </a:lnTo>
                  <a:lnTo>
                    <a:pt x="107" y="97"/>
                  </a:lnTo>
                  <a:lnTo>
                    <a:pt x="112" y="101"/>
                  </a:lnTo>
                  <a:lnTo>
                    <a:pt x="119" y="103"/>
                  </a:lnTo>
                  <a:lnTo>
                    <a:pt x="125" y="104"/>
                  </a:lnTo>
                  <a:lnTo>
                    <a:pt x="130" y="103"/>
                  </a:lnTo>
                  <a:lnTo>
                    <a:pt x="135" y="99"/>
                  </a:lnTo>
                  <a:lnTo>
                    <a:pt x="142" y="95"/>
                  </a:lnTo>
                  <a:lnTo>
                    <a:pt x="149" y="93"/>
                  </a:lnTo>
                  <a:lnTo>
                    <a:pt x="153" y="95"/>
                  </a:lnTo>
                  <a:lnTo>
                    <a:pt x="158" y="97"/>
                  </a:lnTo>
                  <a:lnTo>
                    <a:pt x="162" y="101"/>
                  </a:lnTo>
                  <a:lnTo>
                    <a:pt x="151" y="104"/>
                  </a:lnTo>
                  <a:lnTo>
                    <a:pt x="147" y="105"/>
                  </a:lnTo>
                  <a:lnTo>
                    <a:pt x="145" y="105"/>
                  </a:lnTo>
                  <a:lnTo>
                    <a:pt x="139" y="107"/>
                  </a:lnTo>
                  <a:lnTo>
                    <a:pt x="131" y="111"/>
                  </a:lnTo>
                  <a:lnTo>
                    <a:pt x="122" y="116"/>
                  </a:lnTo>
                  <a:lnTo>
                    <a:pt x="114" y="122"/>
                  </a:lnTo>
                  <a:lnTo>
                    <a:pt x="107" y="127"/>
                  </a:lnTo>
                  <a:lnTo>
                    <a:pt x="100" y="130"/>
                  </a:lnTo>
                  <a:lnTo>
                    <a:pt x="91" y="130"/>
                  </a:lnTo>
                  <a:lnTo>
                    <a:pt x="82" y="131"/>
                  </a:lnTo>
                  <a:lnTo>
                    <a:pt x="75" y="135"/>
                  </a:lnTo>
                  <a:lnTo>
                    <a:pt x="71" y="139"/>
                  </a:lnTo>
                  <a:lnTo>
                    <a:pt x="67" y="142"/>
                  </a:lnTo>
                  <a:lnTo>
                    <a:pt x="61" y="146"/>
                  </a:lnTo>
                  <a:lnTo>
                    <a:pt x="56" y="149"/>
                  </a:lnTo>
                  <a:lnTo>
                    <a:pt x="44" y="140"/>
                  </a:lnTo>
                  <a:lnTo>
                    <a:pt x="32" y="131"/>
                  </a:lnTo>
                  <a:lnTo>
                    <a:pt x="24" y="123"/>
                  </a:lnTo>
                  <a:lnTo>
                    <a:pt x="21" y="118"/>
                  </a:lnTo>
                  <a:lnTo>
                    <a:pt x="21" y="115"/>
                  </a:lnTo>
                  <a:lnTo>
                    <a:pt x="20" y="112"/>
                  </a:lnTo>
                  <a:lnTo>
                    <a:pt x="13" y="105"/>
                  </a:lnTo>
                  <a:lnTo>
                    <a:pt x="13" y="103"/>
                  </a:lnTo>
                  <a:lnTo>
                    <a:pt x="14" y="100"/>
                  </a:lnTo>
                  <a:lnTo>
                    <a:pt x="22" y="89"/>
                  </a:lnTo>
                  <a:lnTo>
                    <a:pt x="25" y="84"/>
                  </a:lnTo>
                  <a:lnTo>
                    <a:pt x="24" y="77"/>
                  </a:lnTo>
                  <a:lnTo>
                    <a:pt x="21" y="73"/>
                  </a:lnTo>
                  <a:lnTo>
                    <a:pt x="20" y="70"/>
                  </a:lnTo>
                  <a:lnTo>
                    <a:pt x="18" y="69"/>
                  </a:lnTo>
                  <a:lnTo>
                    <a:pt x="16" y="68"/>
                  </a:lnTo>
                  <a:lnTo>
                    <a:pt x="14" y="66"/>
                  </a:lnTo>
                  <a:lnTo>
                    <a:pt x="13" y="64"/>
                  </a:lnTo>
                  <a:lnTo>
                    <a:pt x="10" y="60"/>
                  </a:lnTo>
                  <a:lnTo>
                    <a:pt x="5" y="49"/>
                  </a:lnTo>
                  <a:lnTo>
                    <a:pt x="0" y="41"/>
                  </a:lnTo>
                  <a:lnTo>
                    <a:pt x="0" y="35"/>
                  </a:lnTo>
                  <a:lnTo>
                    <a:pt x="4" y="31"/>
                  </a:lnTo>
                  <a:lnTo>
                    <a:pt x="9" y="22"/>
                  </a:lnTo>
                  <a:lnTo>
                    <a:pt x="2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6" name="Freeform 124">
              <a:extLst>
                <a:ext uri="{FF2B5EF4-FFF2-40B4-BE49-F238E27FC236}">
                  <a16:creationId xmlns:a16="http://schemas.microsoft.com/office/drawing/2014/main" id="{6F6D2558-11F7-7D63-0374-A62CD15FDD54}"/>
                </a:ext>
              </a:extLst>
            </p:cNvPr>
            <p:cNvSpPr>
              <a:spLocks/>
            </p:cNvSpPr>
            <p:nvPr/>
          </p:nvSpPr>
          <p:spPr bwMode="auto">
            <a:xfrm>
              <a:off x="1676914" y="3957136"/>
              <a:ext cx="224170" cy="154942"/>
            </a:xfrm>
            <a:custGeom>
              <a:avLst/>
              <a:gdLst/>
              <a:ahLst/>
              <a:cxnLst>
                <a:cxn ang="0">
                  <a:pos x="30" y="1"/>
                </a:cxn>
                <a:cxn ang="0">
                  <a:pos x="57" y="12"/>
                </a:cxn>
                <a:cxn ang="0">
                  <a:pos x="80" y="20"/>
                </a:cxn>
                <a:cxn ang="0">
                  <a:pos x="86" y="17"/>
                </a:cxn>
                <a:cxn ang="0">
                  <a:pos x="89" y="13"/>
                </a:cxn>
                <a:cxn ang="0">
                  <a:pos x="93" y="16"/>
                </a:cxn>
                <a:cxn ang="0">
                  <a:pos x="97" y="25"/>
                </a:cxn>
                <a:cxn ang="0">
                  <a:pos x="107" y="33"/>
                </a:cxn>
                <a:cxn ang="0">
                  <a:pos x="115" y="37"/>
                </a:cxn>
                <a:cxn ang="0">
                  <a:pos x="119" y="40"/>
                </a:cxn>
                <a:cxn ang="0">
                  <a:pos x="117" y="44"/>
                </a:cxn>
                <a:cxn ang="0">
                  <a:pos x="113" y="48"/>
                </a:cxn>
                <a:cxn ang="0">
                  <a:pos x="111" y="52"/>
                </a:cxn>
                <a:cxn ang="0">
                  <a:pos x="124" y="55"/>
                </a:cxn>
                <a:cxn ang="0">
                  <a:pos x="135" y="62"/>
                </a:cxn>
                <a:cxn ang="0">
                  <a:pos x="136" y="75"/>
                </a:cxn>
                <a:cxn ang="0">
                  <a:pos x="131" y="74"/>
                </a:cxn>
                <a:cxn ang="0">
                  <a:pos x="124" y="75"/>
                </a:cxn>
                <a:cxn ang="0">
                  <a:pos x="120" y="81"/>
                </a:cxn>
                <a:cxn ang="0">
                  <a:pos x="116" y="86"/>
                </a:cxn>
                <a:cxn ang="0">
                  <a:pos x="109" y="90"/>
                </a:cxn>
                <a:cxn ang="0">
                  <a:pos x="101" y="87"/>
                </a:cxn>
                <a:cxn ang="0">
                  <a:pos x="92" y="83"/>
                </a:cxn>
                <a:cxn ang="0">
                  <a:pos x="78" y="89"/>
                </a:cxn>
                <a:cxn ang="0">
                  <a:pos x="68" y="94"/>
                </a:cxn>
                <a:cxn ang="0">
                  <a:pos x="55" y="91"/>
                </a:cxn>
                <a:cxn ang="0">
                  <a:pos x="46" y="79"/>
                </a:cxn>
                <a:cxn ang="0">
                  <a:pos x="37" y="62"/>
                </a:cxn>
                <a:cxn ang="0">
                  <a:pos x="23" y="47"/>
                </a:cxn>
                <a:cxn ang="0">
                  <a:pos x="11" y="37"/>
                </a:cxn>
                <a:cxn ang="0">
                  <a:pos x="0" y="33"/>
                </a:cxn>
                <a:cxn ang="0">
                  <a:pos x="7" y="24"/>
                </a:cxn>
                <a:cxn ang="0">
                  <a:pos x="8" y="16"/>
                </a:cxn>
                <a:cxn ang="0">
                  <a:pos x="4" y="9"/>
                </a:cxn>
                <a:cxn ang="0">
                  <a:pos x="4" y="4"/>
                </a:cxn>
                <a:cxn ang="0">
                  <a:pos x="8" y="1"/>
                </a:cxn>
                <a:cxn ang="0">
                  <a:pos x="19" y="0"/>
                </a:cxn>
              </a:cxnLst>
              <a:rect l="0" t="0" r="r" b="b"/>
              <a:pathLst>
                <a:path w="136" h="94">
                  <a:moveTo>
                    <a:pt x="19" y="0"/>
                  </a:moveTo>
                  <a:lnTo>
                    <a:pt x="30" y="1"/>
                  </a:lnTo>
                  <a:lnTo>
                    <a:pt x="41" y="5"/>
                  </a:lnTo>
                  <a:lnTo>
                    <a:pt x="57" y="12"/>
                  </a:lnTo>
                  <a:lnTo>
                    <a:pt x="76" y="19"/>
                  </a:lnTo>
                  <a:lnTo>
                    <a:pt x="80" y="20"/>
                  </a:lnTo>
                  <a:lnTo>
                    <a:pt x="84" y="20"/>
                  </a:lnTo>
                  <a:lnTo>
                    <a:pt x="86" y="17"/>
                  </a:lnTo>
                  <a:lnTo>
                    <a:pt x="86" y="16"/>
                  </a:lnTo>
                  <a:lnTo>
                    <a:pt x="89" y="13"/>
                  </a:lnTo>
                  <a:lnTo>
                    <a:pt x="90" y="13"/>
                  </a:lnTo>
                  <a:lnTo>
                    <a:pt x="93" y="16"/>
                  </a:lnTo>
                  <a:lnTo>
                    <a:pt x="96" y="21"/>
                  </a:lnTo>
                  <a:lnTo>
                    <a:pt x="97" y="25"/>
                  </a:lnTo>
                  <a:lnTo>
                    <a:pt x="103" y="31"/>
                  </a:lnTo>
                  <a:lnTo>
                    <a:pt x="107" y="33"/>
                  </a:lnTo>
                  <a:lnTo>
                    <a:pt x="111" y="35"/>
                  </a:lnTo>
                  <a:lnTo>
                    <a:pt x="115" y="37"/>
                  </a:lnTo>
                  <a:lnTo>
                    <a:pt x="117" y="39"/>
                  </a:lnTo>
                  <a:lnTo>
                    <a:pt x="119" y="40"/>
                  </a:lnTo>
                  <a:lnTo>
                    <a:pt x="119" y="43"/>
                  </a:lnTo>
                  <a:lnTo>
                    <a:pt x="117" y="44"/>
                  </a:lnTo>
                  <a:lnTo>
                    <a:pt x="116" y="47"/>
                  </a:lnTo>
                  <a:lnTo>
                    <a:pt x="113" y="48"/>
                  </a:lnTo>
                  <a:lnTo>
                    <a:pt x="111" y="51"/>
                  </a:lnTo>
                  <a:lnTo>
                    <a:pt x="111" y="52"/>
                  </a:lnTo>
                  <a:lnTo>
                    <a:pt x="116" y="54"/>
                  </a:lnTo>
                  <a:lnTo>
                    <a:pt x="124" y="55"/>
                  </a:lnTo>
                  <a:lnTo>
                    <a:pt x="131" y="58"/>
                  </a:lnTo>
                  <a:lnTo>
                    <a:pt x="135" y="62"/>
                  </a:lnTo>
                  <a:lnTo>
                    <a:pt x="136" y="68"/>
                  </a:lnTo>
                  <a:lnTo>
                    <a:pt x="136" y="75"/>
                  </a:lnTo>
                  <a:lnTo>
                    <a:pt x="135" y="75"/>
                  </a:lnTo>
                  <a:lnTo>
                    <a:pt x="131" y="74"/>
                  </a:lnTo>
                  <a:lnTo>
                    <a:pt x="127" y="74"/>
                  </a:lnTo>
                  <a:lnTo>
                    <a:pt x="124" y="75"/>
                  </a:lnTo>
                  <a:lnTo>
                    <a:pt x="121" y="78"/>
                  </a:lnTo>
                  <a:lnTo>
                    <a:pt x="120" y="81"/>
                  </a:lnTo>
                  <a:lnTo>
                    <a:pt x="117" y="83"/>
                  </a:lnTo>
                  <a:lnTo>
                    <a:pt x="116" y="86"/>
                  </a:lnTo>
                  <a:lnTo>
                    <a:pt x="113" y="87"/>
                  </a:lnTo>
                  <a:lnTo>
                    <a:pt x="109" y="90"/>
                  </a:lnTo>
                  <a:lnTo>
                    <a:pt x="105" y="91"/>
                  </a:lnTo>
                  <a:lnTo>
                    <a:pt x="101" y="87"/>
                  </a:lnTo>
                  <a:lnTo>
                    <a:pt x="96" y="85"/>
                  </a:lnTo>
                  <a:lnTo>
                    <a:pt x="92" y="83"/>
                  </a:lnTo>
                  <a:lnTo>
                    <a:pt x="85" y="85"/>
                  </a:lnTo>
                  <a:lnTo>
                    <a:pt x="78" y="89"/>
                  </a:lnTo>
                  <a:lnTo>
                    <a:pt x="73" y="93"/>
                  </a:lnTo>
                  <a:lnTo>
                    <a:pt x="68" y="94"/>
                  </a:lnTo>
                  <a:lnTo>
                    <a:pt x="62" y="93"/>
                  </a:lnTo>
                  <a:lnTo>
                    <a:pt x="55" y="91"/>
                  </a:lnTo>
                  <a:lnTo>
                    <a:pt x="50" y="87"/>
                  </a:lnTo>
                  <a:lnTo>
                    <a:pt x="46" y="79"/>
                  </a:lnTo>
                  <a:lnTo>
                    <a:pt x="42" y="70"/>
                  </a:lnTo>
                  <a:lnTo>
                    <a:pt x="37" y="62"/>
                  </a:lnTo>
                  <a:lnTo>
                    <a:pt x="29" y="55"/>
                  </a:lnTo>
                  <a:lnTo>
                    <a:pt x="23" y="47"/>
                  </a:lnTo>
                  <a:lnTo>
                    <a:pt x="18" y="42"/>
                  </a:lnTo>
                  <a:lnTo>
                    <a:pt x="11" y="37"/>
                  </a:lnTo>
                  <a:lnTo>
                    <a:pt x="4" y="36"/>
                  </a:lnTo>
                  <a:lnTo>
                    <a:pt x="0" y="33"/>
                  </a:lnTo>
                  <a:lnTo>
                    <a:pt x="0" y="31"/>
                  </a:lnTo>
                  <a:lnTo>
                    <a:pt x="7" y="24"/>
                  </a:lnTo>
                  <a:lnTo>
                    <a:pt x="8" y="21"/>
                  </a:lnTo>
                  <a:lnTo>
                    <a:pt x="8" y="16"/>
                  </a:lnTo>
                  <a:lnTo>
                    <a:pt x="7" y="13"/>
                  </a:lnTo>
                  <a:lnTo>
                    <a:pt x="4" y="9"/>
                  </a:lnTo>
                  <a:lnTo>
                    <a:pt x="3" y="5"/>
                  </a:lnTo>
                  <a:lnTo>
                    <a:pt x="4" y="4"/>
                  </a:lnTo>
                  <a:lnTo>
                    <a:pt x="7" y="2"/>
                  </a:lnTo>
                  <a:lnTo>
                    <a:pt x="8" y="1"/>
                  </a:lnTo>
                  <a:lnTo>
                    <a:pt x="10" y="1"/>
                  </a:lnTo>
                  <a:lnTo>
                    <a:pt x="1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7" name="Freeform 125">
              <a:extLst>
                <a:ext uri="{FF2B5EF4-FFF2-40B4-BE49-F238E27FC236}">
                  <a16:creationId xmlns:a16="http://schemas.microsoft.com/office/drawing/2014/main" id="{AD8BD65F-236B-A7D3-402A-C16A677F6162}"/>
                </a:ext>
              </a:extLst>
            </p:cNvPr>
            <p:cNvSpPr>
              <a:spLocks/>
            </p:cNvSpPr>
            <p:nvPr/>
          </p:nvSpPr>
          <p:spPr bwMode="auto">
            <a:xfrm>
              <a:off x="1619224" y="3777471"/>
              <a:ext cx="237357" cy="204390"/>
            </a:xfrm>
            <a:custGeom>
              <a:avLst/>
              <a:gdLst/>
              <a:ahLst/>
              <a:cxnLst>
                <a:cxn ang="0">
                  <a:pos x="55" y="9"/>
                </a:cxn>
                <a:cxn ang="0">
                  <a:pos x="60" y="17"/>
                </a:cxn>
                <a:cxn ang="0">
                  <a:pos x="62" y="21"/>
                </a:cxn>
                <a:cxn ang="0">
                  <a:pos x="61" y="24"/>
                </a:cxn>
                <a:cxn ang="0">
                  <a:pos x="58" y="28"/>
                </a:cxn>
                <a:cxn ang="0">
                  <a:pos x="60" y="31"/>
                </a:cxn>
                <a:cxn ang="0">
                  <a:pos x="64" y="32"/>
                </a:cxn>
                <a:cxn ang="0">
                  <a:pos x="73" y="35"/>
                </a:cxn>
                <a:cxn ang="0">
                  <a:pos x="81" y="31"/>
                </a:cxn>
                <a:cxn ang="0">
                  <a:pos x="86" y="22"/>
                </a:cxn>
                <a:cxn ang="0">
                  <a:pos x="84" y="16"/>
                </a:cxn>
                <a:cxn ang="0">
                  <a:pos x="86" y="10"/>
                </a:cxn>
                <a:cxn ang="0">
                  <a:pos x="93" y="14"/>
                </a:cxn>
                <a:cxn ang="0">
                  <a:pos x="103" y="13"/>
                </a:cxn>
                <a:cxn ang="0">
                  <a:pos x="109" y="12"/>
                </a:cxn>
                <a:cxn ang="0">
                  <a:pos x="115" y="16"/>
                </a:cxn>
                <a:cxn ang="0">
                  <a:pos x="120" y="22"/>
                </a:cxn>
                <a:cxn ang="0">
                  <a:pos x="123" y="32"/>
                </a:cxn>
                <a:cxn ang="0">
                  <a:pos x="125" y="52"/>
                </a:cxn>
                <a:cxn ang="0">
                  <a:pos x="131" y="59"/>
                </a:cxn>
                <a:cxn ang="0">
                  <a:pos x="144" y="64"/>
                </a:cxn>
                <a:cxn ang="0">
                  <a:pos x="142" y="71"/>
                </a:cxn>
                <a:cxn ang="0">
                  <a:pos x="140" y="75"/>
                </a:cxn>
                <a:cxn ang="0">
                  <a:pos x="119" y="83"/>
                </a:cxn>
                <a:cxn ang="0">
                  <a:pos x="105" y="94"/>
                </a:cxn>
                <a:cxn ang="0">
                  <a:pos x="99" y="101"/>
                </a:cxn>
                <a:cxn ang="0">
                  <a:pos x="89" y="103"/>
                </a:cxn>
                <a:cxn ang="0">
                  <a:pos x="82" y="107"/>
                </a:cxn>
                <a:cxn ang="0">
                  <a:pos x="64" y="109"/>
                </a:cxn>
                <a:cxn ang="0">
                  <a:pos x="45" y="110"/>
                </a:cxn>
                <a:cxn ang="0">
                  <a:pos x="30" y="120"/>
                </a:cxn>
                <a:cxn ang="0">
                  <a:pos x="15" y="122"/>
                </a:cxn>
                <a:cxn ang="0">
                  <a:pos x="6" y="107"/>
                </a:cxn>
                <a:cxn ang="0">
                  <a:pos x="6" y="91"/>
                </a:cxn>
                <a:cxn ang="0">
                  <a:pos x="15" y="84"/>
                </a:cxn>
                <a:cxn ang="0">
                  <a:pos x="29" y="82"/>
                </a:cxn>
                <a:cxn ang="0">
                  <a:pos x="30" y="78"/>
                </a:cxn>
                <a:cxn ang="0">
                  <a:pos x="31" y="75"/>
                </a:cxn>
                <a:cxn ang="0">
                  <a:pos x="31" y="72"/>
                </a:cxn>
                <a:cxn ang="0">
                  <a:pos x="26" y="66"/>
                </a:cxn>
                <a:cxn ang="0">
                  <a:pos x="19" y="60"/>
                </a:cxn>
                <a:cxn ang="0">
                  <a:pos x="21" y="56"/>
                </a:cxn>
                <a:cxn ang="0">
                  <a:pos x="27" y="48"/>
                </a:cxn>
                <a:cxn ang="0">
                  <a:pos x="29" y="39"/>
                </a:cxn>
                <a:cxn ang="0">
                  <a:pos x="27" y="24"/>
                </a:cxn>
                <a:cxn ang="0">
                  <a:pos x="33" y="20"/>
                </a:cxn>
                <a:cxn ang="0">
                  <a:pos x="37" y="18"/>
                </a:cxn>
                <a:cxn ang="0">
                  <a:pos x="42" y="10"/>
                </a:cxn>
                <a:cxn ang="0">
                  <a:pos x="50" y="2"/>
                </a:cxn>
              </a:cxnLst>
              <a:rect l="0" t="0" r="r" b="b"/>
              <a:pathLst>
                <a:path w="144" h="124">
                  <a:moveTo>
                    <a:pt x="55" y="0"/>
                  </a:moveTo>
                  <a:lnTo>
                    <a:pt x="55" y="9"/>
                  </a:lnTo>
                  <a:lnTo>
                    <a:pt x="58" y="13"/>
                  </a:lnTo>
                  <a:lnTo>
                    <a:pt x="60" y="17"/>
                  </a:lnTo>
                  <a:lnTo>
                    <a:pt x="61" y="20"/>
                  </a:lnTo>
                  <a:lnTo>
                    <a:pt x="62" y="21"/>
                  </a:lnTo>
                  <a:lnTo>
                    <a:pt x="62" y="22"/>
                  </a:lnTo>
                  <a:lnTo>
                    <a:pt x="61" y="24"/>
                  </a:lnTo>
                  <a:lnTo>
                    <a:pt x="60" y="27"/>
                  </a:lnTo>
                  <a:lnTo>
                    <a:pt x="58" y="28"/>
                  </a:lnTo>
                  <a:lnTo>
                    <a:pt x="58" y="29"/>
                  </a:lnTo>
                  <a:lnTo>
                    <a:pt x="60" y="31"/>
                  </a:lnTo>
                  <a:lnTo>
                    <a:pt x="62" y="31"/>
                  </a:lnTo>
                  <a:lnTo>
                    <a:pt x="64" y="32"/>
                  </a:lnTo>
                  <a:lnTo>
                    <a:pt x="69" y="35"/>
                  </a:lnTo>
                  <a:lnTo>
                    <a:pt x="73" y="35"/>
                  </a:lnTo>
                  <a:lnTo>
                    <a:pt x="77" y="33"/>
                  </a:lnTo>
                  <a:lnTo>
                    <a:pt x="81" y="31"/>
                  </a:lnTo>
                  <a:lnTo>
                    <a:pt x="88" y="24"/>
                  </a:lnTo>
                  <a:lnTo>
                    <a:pt x="86" y="22"/>
                  </a:lnTo>
                  <a:lnTo>
                    <a:pt x="86" y="21"/>
                  </a:lnTo>
                  <a:lnTo>
                    <a:pt x="84" y="16"/>
                  </a:lnTo>
                  <a:lnTo>
                    <a:pt x="84" y="8"/>
                  </a:lnTo>
                  <a:lnTo>
                    <a:pt x="86" y="10"/>
                  </a:lnTo>
                  <a:lnTo>
                    <a:pt x="90" y="12"/>
                  </a:lnTo>
                  <a:lnTo>
                    <a:pt x="93" y="14"/>
                  </a:lnTo>
                  <a:lnTo>
                    <a:pt x="99" y="14"/>
                  </a:lnTo>
                  <a:lnTo>
                    <a:pt x="103" y="13"/>
                  </a:lnTo>
                  <a:lnTo>
                    <a:pt x="105" y="12"/>
                  </a:lnTo>
                  <a:lnTo>
                    <a:pt x="109" y="12"/>
                  </a:lnTo>
                  <a:lnTo>
                    <a:pt x="112" y="13"/>
                  </a:lnTo>
                  <a:lnTo>
                    <a:pt x="115" y="16"/>
                  </a:lnTo>
                  <a:lnTo>
                    <a:pt x="119" y="18"/>
                  </a:lnTo>
                  <a:lnTo>
                    <a:pt x="120" y="22"/>
                  </a:lnTo>
                  <a:lnTo>
                    <a:pt x="123" y="28"/>
                  </a:lnTo>
                  <a:lnTo>
                    <a:pt x="123" y="32"/>
                  </a:lnTo>
                  <a:lnTo>
                    <a:pt x="124" y="41"/>
                  </a:lnTo>
                  <a:lnTo>
                    <a:pt x="125" y="52"/>
                  </a:lnTo>
                  <a:lnTo>
                    <a:pt x="129" y="58"/>
                  </a:lnTo>
                  <a:lnTo>
                    <a:pt x="131" y="59"/>
                  </a:lnTo>
                  <a:lnTo>
                    <a:pt x="136" y="62"/>
                  </a:lnTo>
                  <a:lnTo>
                    <a:pt x="144" y="64"/>
                  </a:lnTo>
                  <a:lnTo>
                    <a:pt x="143" y="68"/>
                  </a:lnTo>
                  <a:lnTo>
                    <a:pt x="142" y="71"/>
                  </a:lnTo>
                  <a:lnTo>
                    <a:pt x="142" y="72"/>
                  </a:lnTo>
                  <a:lnTo>
                    <a:pt x="140" y="75"/>
                  </a:lnTo>
                  <a:lnTo>
                    <a:pt x="135" y="78"/>
                  </a:lnTo>
                  <a:lnTo>
                    <a:pt x="119" y="83"/>
                  </a:lnTo>
                  <a:lnTo>
                    <a:pt x="111" y="87"/>
                  </a:lnTo>
                  <a:lnTo>
                    <a:pt x="105" y="94"/>
                  </a:lnTo>
                  <a:lnTo>
                    <a:pt x="103" y="98"/>
                  </a:lnTo>
                  <a:lnTo>
                    <a:pt x="99" y="101"/>
                  </a:lnTo>
                  <a:lnTo>
                    <a:pt x="96" y="103"/>
                  </a:lnTo>
                  <a:lnTo>
                    <a:pt x="89" y="103"/>
                  </a:lnTo>
                  <a:lnTo>
                    <a:pt x="86" y="106"/>
                  </a:lnTo>
                  <a:lnTo>
                    <a:pt x="82" y="107"/>
                  </a:lnTo>
                  <a:lnTo>
                    <a:pt x="74" y="113"/>
                  </a:lnTo>
                  <a:lnTo>
                    <a:pt x="64" y="109"/>
                  </a:lnTo>
                  <a:lnTo>
                    <a:pt x="53" y="109"/>
                  </a:lnTo>
                  <a:lnTo>
                    <a:pt x="45" y="110"/>
                  </a:lnTo>
                  <a:lnTo>
                    <a:pt x="38" y="114"/>
                  </a:lnTo>
                  <a:lnTo>
                    <a:pt x="30" y="120"/>
                  </a:lnTo>
                  <a:lnTo>
                    <a:pt x="22" y="124"/>
                  </a:lnTo>
                  <a:lnTo>
                    <a:pt x="15" y="122"/>
                  </a:lnTo>
                  <a:lnTo>
                    <a:pt x="11" y="117"/>
                  </a:lnTo>
                  <a:lnTo>
                    <a:pt x="6" y="107"/>
                  </a:lnTo>
                  <a:lnTo>
                    <a:pt x="0" y="99"/>
                  </a:lnTo>
                  <a:lnTo>
                    <a:pt x="6" y="91"/>
                  </a:lnTo>
                  <a:lnTo>
                    <a:pt x="10" y="87"/>
                  </a:lnTo>
                  <a:lnTo>
                    <a:pt x="15" y="84"/>
                  </a:lnTo>
                  <a:lnTo>
                    <a:pt x="26" y="84"/>
                  </a:lnTo>
                  <a:lnTo>
                    <a:pt x="29" y="82"/>
                  </a:lnTo>
                  <a:lnTo>
                    <a:pt x="29" y="80"/>
                  </a:lnTo>
                  <a:lnTo>
                    <a:pt x="30" y="78"/>
                  </a:lnTo>
                  <a:lnTo>
                    <a:pt x="31" y="76"/>
                  </a:lnTo>
                  <a:lnTo>
                    <a:pt x="31" y="75"/>
                  </a:lnTo>
                  <a:lnTo>
                    <a:pt x="33" y="74"/>
                  </a:lnTo>
                  <a:lnTo>
                    <a:pt x="31" y="72"/>
                  </a:lnTo>
                  <a:lnTo>
                    <a:pt x="30" y="70"/>
                  </a:lnTo>
                  <a:lnTo>
                    <a:pt x="26" y="66"/>
                  </a:lnTo>
                  <a:lnTo>
                    <a:pt x="23" y="64"/>
                  </a:lnTo>
                  <a:lnTo>
                    <a:pt x="19" y="60"/>
                  </a:lnTo>
                  <a:lnTo>
                    <a:pt x="19" y="59"/>
                  </a:lnTo>
                  <a:lnTo>
                    <a:pt x="21" y="56"/>
                  </a:lnTo>
                  <a:lnTo>
                    <a:pt x="23" y="53"/>
                  </a:lnTo>
                  <a:lnTo>
                    <a:pt x="27" y="48"/>
                  </a:lnTo>
                  <a:lnTo>
                    <a:pt x="29" y="44"/>
                  </a:lnTo>
                  <a:lnTo>
                    <a:pt x="29" y="39"/>
                  </a:lnTo>
                  <a:lnTo>
                    <a:pt x="27" y="31"/>
                  </a:lnTo>
                  <a:lnTo>
                    <a:pt x="27" y="24"/>
                  </a:lnTo>
                  <a:lnTo>
                    <a:pt x="30" y="21"/>
                  </a:lnTo>
                  <a:lnTo>
                    <a:pt x="33" y="20"/>
                  </a:lnTo>
                  <a:lnTo>
                    <a:pt x="34" y="20"/>
                  </a:lnTo>
                  <a:lnTo>
                    <a:pt x="37" y="18"/>
                  </a:lnTo>
                  <a:lnTo>
                    <a:pt x="39" y="16"/>
                  </a:lnTo>
                  <a:lnTo>
                    <a:pt x="42" y="10"/>
                  </a:lnTo>
                  <a:lnTo>
                    <a:pt x="45" y="6"/>
                  </a:lnTo>
                  <a:lnTo>
                    <a:pt x="50" y="2"/>
                  </a:lnTo>
                  <a:lnTo>
                    <a:pt x="5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78" name="Freeform 126">
              <a:extLst>
                <a:ext uri="{FF2B5EF4-FFF2-40B4-BE49-F238E27FC236}">
                  <a16:creationId xmlns:a16="http://schemas.microsoft.com/office/drawing/2014/main" id="{EA696A08-593C-948B-4FB9-2154262A29A2}"/>
                </a:ext>
              </a:extLst>
            </p:cNvPr>
            <p:cNvSpPr>
              <a:spLocks/>
            </p:cNvSpPr>
            <p:nvPr/>
          </p:nvSpPr>
          <p:spPr bwMode="auto">
            <a:xfrm>
              <a:off x="1741199" y="3868127"/>
              <a:ext cx="428561" cy="235708"/>
            </a:xfrm>
            <a:custGeom>
              <a:avLst/>
              <a:gdLst/>
              <a:ahLst/>
              <a:cxnLst>
                <a:cxn ang="0">
                  <a:pos x="88" y="0"/>
                </a:cxn>
                <a:cxn ang="0">
                  <a:pos x="108" y="9"/>
                </a:cxn>
                <a:cxn ang="0">
                  <a:pos x="117" y="8"/>
                </a:cxn>
                <a:cxn ang="0">
                  <a:pos x="125" y="3"/>
                </a:cxn>
                <a:cxn ang="0">
                  <a:pos x="133" y="7"/>
                </a:cxn>
                <a:cxn ang="0">
                  <a:pos x="144" y="21"/>
                </a:cxn>
                <a:cxn ang="0">
                  <a:pos x="158" y="31"/>
                </a:cxn>
                <a:cxn ang="0">
                  <a:pos x="174" y="44"/>
                </a:cxn>
                <a:cxn ang="0">
                  <a:pos x="178" y="52"/>
                </a:cxn>
                <a:cxn ang="0">
                  <a:pos x="187" y="63"/>
                </a:cxn>
                <a:cxn ang="0">
                  <a:pos x="199" y="69"/>
                </a:cxn>
                <a:cxn ang="0">
                  <a:pos x="214" y="78"/>
                </a:cxn>
                <a:cxn ang="0">
                  <a:pos x="228" y="78"/>
                </a:cxn>
                <a:cxn ang="0">
                  <a:pos x="238" y="70"/>
                </a:cxn>
                <a:cxn ang="0">
                  <a:pos x="252" y="74"/>
                </a:cxn>
                <a:cxn ang="0">
                  <a:pos x="257" y="83"/>
                </a:cxn>
                <a:cxn ang="0">
                  <a:pos x="249" y="94"/>
                </a:cxn>
                <a:cxn ang="0">
                  <a:pos x="250" y="108"/>
                </a:cxn>
                <a:cxn ang="0">
                  <a:pos x="253" y="122"/>
                </a:cxn>
                <a:cxn ang="0">
                  <a:pos x="240" y="128"/>
                </a:cxn>
                <a:cxn ang="0">
                  <a:pos x="211" y="125"/>
                </a:cxn>
                <a:cxn ang="0">
                  <a:pos x="195" y="135"/>
                </a:cxn>
                <a:cxn ang="0">
                  <a:pos x="179" y="139"/>
                </a:cxn>
                <a:cxn ang="0">
                  <a:pos x="163" y="135"/>
                </a:cxn>
                <a:cxn ang="0">
                  <a:pos x="152" y="126"/>
                </a:cxn>
                <a:cxn ang="0">
                  <a:pos x="151" y="121"/>
                </a:cxn>
                <a:cxn ang="0">
                  <a:pos x="148" y="117"/>
                </a:cxn>
                <a:cxn ang="0">
                  <a:pos x="143" y="121"/>
                </a:cxn>
                <a:cxn ang="0">
                  <a:pos x="135" y="128"/>
                </a:cxn>
                <a:cxn ang="0">
                  <a:pos x="116" y="133"/>
                </a:cxn>
                <a:cxn ang="0">
                  <a:pos x="97" y="129"/>
                </a:cxn>
                <a:cxn ang="0">
                  <a:pos x="96" y="116"/>
                </a:cxn>
                <a:cxn ang="0">
                  <a:pos x="85" y="109"/>
                </a:cxn>
                <a:cxn ang="0">
                  <a:pos x="72" y="106"/>
                </a:cxn>
                <a:cxn ang="0">
                  <a:pos x="74" y="102"/>
                </a:cxn>
                <a:cxn ang="0">
                  <a:pos x="78" y="98"/>
                </a:cxn>
                <a:cxn ang="0">
                  <a:pos x="80" y="94"/>
                </a:cxn>
                <a:cxn ang="0">
                  <a:pos x="76" y="91"/>
                </a:cxn>
                <a:cxn ang="0">
                  <a:pos x="68" y="87"/>
                </a:cxn>
                <a:cxn ang="0">
                  <a:pos x="58" y="79"/>
                </a:cxn>
                <a:cxn ang="0">
                  <a:pos x="54" y="70"/>
                </a:cxn>
                <a:cxn ang="0">
                  <a:pos x="50" y="67"/>
                </a:cxn>
                <a:cxn ang="0">
                  <a:pos x="47" y="71"/>
                </a:cxn>
                <a:cxn ang="0">
                  <a:pos x="41" y="74"/>
                </a:cxn>
                <a:cxn ang="0">
                  <a:pos x="18" y="66"/>
                </a:cxn>
                <a:cxn ang="0">
                  <a:pos x="0" y="58"/>
                </a:cxn>
                <a:cxn ang="0">
                  <a:pos x="12" y="51"/>
                </a:cxn>
                <a:cxn ang="0">
                  <a:pos x="22" y="48"/>
                </a:cxn>
                <a:cxn ang="0">
                  <a:pos x="29" y="43"/>
                </a:cxn>
                <a:cxn ang="0">
                  <a:pos x="37" y="32"/>
                </a:cxn>
                <a:cxn ang="0">
                  <a:pos x="61" y="23"/>
                </a:cxn>
                <a:cxn ang="0">
                  <a:pos x="68" y="17"/>
                </a:cxn>
                <a:cxn ang="0">
                  <a:pos x="69" y="13"/>
                </a:cxn>
                <a:cxn ang="0">
                  <a:pos x="73" y="11"/>
                </a:cxn>
                <a:cxn ang="0">
                  <a:pos x="80" y="8"/>
                </a:cxn>
                <a:cxn ang="0">
                  <a:pos x="81" y="5"/>
                </a:cxn>
                <a:cxn ang="0">
                  <a:pos x="84" y="0"/>
                </a:cxn>
              </a:cxnLst>
              <a:rect l="0" t="0" r="r" b="b"/>
              <a:pathLst>
                <a:path w="260" h="143">
                  <a:moveTo>
                    <a:pt x="84" y="0"/>
                  </a:moveTo>
                  <a:lnTo>
                    <a:pt x="88" y="0"/>
                  </a:lnTo>
                  <a:lnTo>
                    <a:pt x="92" y="1"/>
                  </a:lnTo>
                  <a:lnTo>
                    <a:pt x="108" y="9"/>
                  </a:lnTo>
                  <a:lnTo>
                    <a:pt x="113" y="9"/>
                  </a:lnTo>
                  <a:lnTo>
                    <a:pt x="117" y="8"/>
                  </a:lnTo>
                  <a:lnTo>
                    <a:pt x="123" y="3"/>
                  </a:lnTo>
                  <a:lnTo>
                    <a:pt x="125" y="3"/>
                  </a:lnTo>
                  <a:lnTo>
                    <a:pt x="129" y="4"/>
                  </a:lnTo>
                  <a:lnTo>
                    <a:pt x="133" y="7"/>
                  </a:lnTo>
                  <a:lnTo>
                    <a:pt x="141" y="19"/>
                  </a:lnTo>
                  <a:lnTo>
                    <a:pt x="144" y="21"/>
                  </a:lnTo>
                  <a:lnTo>
                    <a:pt x="147" y="25"/>
                  </a:lnTo>
                  <a:lnTo>
                    <a:pt x="158" y="31"/>
                  </a:lnTo>
                  <a:lnTo>
                    <a:pt x="167" y="36"/>
                  </a:lnTo>
                  <a:lnTo>
                    <a:pt x="174" y="44"/>
                  </a:lnTo>
                  <a:lnTo>
                    <a:pt x="176" y="48"/>
                  </a:lnTo>
                  <a:lnTo>
                    <a:pt x="178" y="52"/>
                  </a:lnTo>
                  <a:lnTo>
                    <a:pt x="183" y="60"/>
                  </a:lnTo>
                  <a:lnTo>
                    <a:pt x="187" y="63"/>
                  </a:lnTo>
                  <a:lnTo>
                    <a:pt x="191" y="65"/>
                  </a:lnTo>
                  <a:lnTo>
                    <a:pt x="199" y="69"/>
                  </a:lnTo>
                  <a:lnTo>
                    <a:pt x="206" y="73"/>
                  </a:lnTo>
                  <a:lnTo>
                    <a:pt x="214" y="78"/>
                  </a:lnTo>
                  <a:lnTo>
                    <a:pt x="222" y="79"/>
                  </a:lnTo>
                  <a:lnTo>
                    <a:pt x="228" y="78"/>
                  </a:lnTo>
                  <a:lnTo>
                    <a:pt x="230" y="75"/>
                  </a:lnTo>
                  <a:lnTo>
                    <a:pt x="238" y="70"/>
                  </a:lnTo>
                  <a:lnTo>
                    <a:pt x="244" y="71"/>
                  </a:lnTo>
                  <a:lnTo>
                    <a:pt x="252" y="74"/>
                  </a:lnTo>
                  <a:lnTo>
                    <a:pt x="260" y="78"/>
                  </a:lnTo>
                  <a:lnTo>
                    <a:pt x="257" y="83"/>
                  </a:lnTo>
                  <a:lnTo>
                    <a:pt x="252" y="91"/>
                  </a:lnTo>
                  <a:lnTo>
                    <a:pt x="249" y="94"/>
                  </a:lnTo>
                  <a:lnTo>
                    <a:pt x="248" y="101"/>
                  </a:lnTo>
                  <a:lnTo>
                    <a:pt x="250" y="108"/>
                  </a:lnTo>
                  <a:lnTo>
                    <a:pt x="253" y="116"/>
                  </a:lnTo>
                  <a:lnTo>
                    <a:pt x="253" y="122"/>
                  </a:lnTo>
                  <a:lnTo>
                    <a:pt x="249" y="126"/>
                  </a:lnTo>
                  <a:lnTo>
                    <a:pt x="240" y="128"/>
                  </a:lnTo>
                  <a:lnTo>
                    <a:pt x="218" y="125"/>
                  </a:lnTo>
                  <a:lnTo>
                    <a:pt x="211" y="125"/>
                  </a:lnTo>
                  <a:lnTo>
                    <a:pt x="203" y="128"/>
                  </a:lnTo>
                  <a:lnTo>
                    <a:pt x="195" y="135"/>
                  </a:lnTo>
                  <a:lnTo>
                    <a:pt x="190" y="143"/>
                  </a:lnTo>
                  <a:lnTo>
                    <a:pt x="179" y="139"/>
                  </a:lnTo>
                  <a:lnTo>
                    <a:pt x="170" y="136"/>
                  </a:lnTo>
                  <a:lnTo>
                    <a:pt x="163" y="135"/>
                  </a:lnTo>
                  <a:lnTo>
                    <a:pt x="158" y="132"/>
                  </a:lnTo>
                  <a:lnTo>
                    <a:pt x="152" y="126"/>
                  </a:lnTo>
                  <a:lnTo>
                    <a:pt x="151" y="124"/>
                  </a:lnTo>
                  <a:lnTo>
                    <a:pt x="151" y="121"/>
                  </a:lnTo>
                  <a:lnTo>
                    <a:pt x="150" y="118"/>
                  </a:lnTo>
                  <a:lnTo>
                    <a:pt x="148" y="117"/>
                  </a:lnTo>
                  <a:lnTo>
                    <a:pt x="147" y="117"/>
                  </a:lnTo>
                  <a:lnTo>
                    <a:pt x="143" y="121"/>
                  </a:lnTo>
                  <a:lnTo>
                    <a:pt x="139" y="124"/>
                  </a:lnTo>
                  <a:lnTo>
                    <a:pt x="135" y="128"/>
                  </a:lnTo>
                  <a:lnTo>
                    <a:pt x="127" y="132"/>
                  </a:lnTo>
                  <a:lnTo>
                    <a:pt x="116" y="133"/>
                  </a:lnTo>
                  <a:lnTo>
                    <a:pt x="107" y="132"/>
                  </a:lnTo>
                  <a:lnTo>
                    <a:pt x="97" y="129"/>
                  </a:lnTo>
                  <a:lnTo>
                    <a:pt x="97" y="122"/>
                  </a:lnTo>
                  <a:lnTo>
                    <a:pt x="96" y="116"/>
                  </a:lnTo>
                  <a:lnTo>
                    <a:pt x="92" y="112"/>
                  </a:lnTo>
                  <a:lnTo>
                    <a:pt x="85" y="109"/>
                  </a:lnTo>
                  <a:lnTo>
                    <a:pt x="77" y="108"/>
                  </a:lnTo>
                  <a:lnTo>
                    <a:pt x="72" y="106"/>
                  </a:lnTo>
                  <a:lnTo>
                    <a:pt x="72" y="105"/>
                  </a:lnTo>
                  <a:lnTo>
                    <a:pt x="74" y="102"/>
                  </a:lnTo>
                  <a:lnTo>
                    <a:pt x="77" y="101"/>
                  </a:lnTo>
                  <a:lnTo>
                    <a:pt x="78" y="98"/>
                  </a:lnTo>
                  <a:lnTo>
                    <a:pt x="80" y="97"/>
                  </a:lnTo>
                  <a:lnTo>
                    <a:pt x="80" y="94"/>
                  </a:lnTo>
                  <a:lnTo>
                    <a:pt x="78" y="93"/>
                  </a:lnTo>
                  <a:lnTo>
                    <a:pt x="76" y="91"/>
                  </a:lnTo>
                  <a:lnTo>
                    <a:pt x="72" y="89"/>
                  </a:lnTo>
                  <a:lnTo>
                    <a:pt x="68" y="87"/>
                  </a:lnTo>
                  <a:lnTo>
                    <a:pt x="64" y="85"/>
                  </a:lnTo>
                  <a:lnTo>
                    <a:pt x="58" y="79"/>
                  </a:lnTo>
                  <a:lnTo>
                    <a:pt x="57" y="75"/>
                  </a:lnTo>
                  <a:lnTo>
                    <a:pt x="54" y="70"/>
                  </a:lnTo>
                  <a:lnTo>
                    <a:pt x="51" y="67"/>
                  </a:lnTo>
                  <a:lnTo>
                    <a:pt x="50" y="67"/>
                  </a:lnTo>
                  <a:lnTo>
                    <a:pt x="47" y="70"/>
                  </a:lnTo>
                  <a:lnTo>
                    <a:pt x="47" y="71"/>
                  </a:lnTo>
                  <a:lnTo>
                    <a:pt x="45" y="74"/>
                  </a:lnTo>
                  <a:lnTo>
                    <a:pt x="41" y="74"/>
                  </a:lnTo>
                  <a:lnTo>
                    <a:pt x="37" y="73"/>
                  </a:lnTo>
                  <a:lnTo>
                    <a:pt x="18" y="66"/>
                  </a:lnTo>
                  <a:lnTo>
                    <a:pt x="2" y="59"/>
                  </a:lnTo>
                  <a:lnTo>
                    <a:pt x="0" y="58"/>
                  </a:lnTo>
                  <a:lnTo>
                    <a:pt x="8" y="52"/>
                  </a:lnTo>
                  <a:lnTo>
                    <a:pt x="12" y="51"/>
                  </a:lnTo>
                  <a:lnTo>
                    <a:pt x="15" y="48"/>
                  </a:lnTo>
                  <a:lnTo>
                    <a:pt x="22" y="48"/>
                  </a:lnTo>
                  <a:lnTo>
                    <a:pt x="25" y="46"/>
                  </a:lnTo>
                  <a:lnTo>
                    <a:pt x="29" y="43"/>
                  </a:lnTo>
                  <a:lnTo>
                    <a:pt x="31" y="39"/>
                  </a:lnTo>
                  <a:lnTo>
                    <a:pt x="37" y="32"/>
                  </a:lnTo>
                  <a:lnTo>
                    <a:pt x="45" y="28"/>
                  </a:lnTo>
                  <a:lnTo>
                    <a:pt x="61" y="23"/>
                  </a:lnTo>
                  <a:lnTo>
                    <a:pt x="66" y="20"/>
                  </a:lnTo>
                  <a:lnTo>
                    <a:pt x="68" y="17"/>
                  </a:lnTo>
                  <a:lnTo>
                    <a:pt x="68" y="16"/>
                  </a:lnTo>
                  <a:lnTo>
                    <a:pt x="69" y="13"/>
                  </a:lnTo>
                  <a:lnTo>
                    <a:pt x="70" y="9"/>
                  </a:lnTo>
                  <a:lnTo>
                    <a:pt x="73" y="11"/>
                  </a:lnTo>
                  <a:lnTo>
                    <a:pt x="77" y="11"/>
                  </a:lnTo>
                  <a:lnTo>
                    <a:pt x="80" y="8"/>
                  </a:lnTo>
                  <a:lnTo>
                    <a:pt x="80" y="7"/>
                  </a:lnTo>
                  <a:lnTo>
                    <a:pt x="81" y="5"/>
                  </a:lnTo>
                  <a:lnTo>
                    <a:pt x="81" y="3"/>
                  </a:lnTo>
                  <a:lnTo>
                    <a:pt x="8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79" name="Freeform 127">
              <a:extLst>
                <a:ext uri="{FF2B5EF4-FFF2-40B4-BE49-F238E27FC236}">
                  <a16:creationId xmlns:a16="http://schemas.microsoft.com/office/drawing/2014/main" id="{F59BDB79-82F3-5C4C-B383-5998A5F2D32F}"/>
                </a:ext>
              </a:extLst>
            </p:cNvPr>
            <p:cNvSpPr>
              <a:spLocks/>
            </p:cNvSpPr>
            <p:nvPr/>
          </p:nvSpPr>
          <p:spPr bwMode="auto">
            <a:xfrm>
              <a:off x="1006054" y="3896149"/>
              <a:ext cx="243950" cy="224170"/>
            </a:xfrm>
            <a:custGeom>
              <a:avLst/>
              <a:gdLst/>
              <a:ahLst/>
              <a:cxnLst>
                <a:cxn ang="0">
                  <a:pos x="46" y="0"/>
                </a:cxn>
                <a:cxn ang="0">
                  <a:pos x="48" y="7"/>
                </a:cxn>
                <a:cxn ang="0">
                  <a:pos x="52" y="25"/>
                </a:cxn>
                <a:cxn ang="0">
                  <a:pos x="63" y="29"/>
                </a:cxn>
                <a:cxn ang="0">
                  <a:pos x="74" y="26"/>
                </a:cxn>
                <a:cxn ang="0">
                  <a:pos x="85" y="33"/>
                </a:cxn>
                <a:cxn ang="0">
                  <a:pos x="98" y="34"/>
                </a:cxn>
                <a:cxn ang="0">
                  <a:pos x="116" y="33"/>
                </a:cxn>
                <a:cxn ang="0">
                  <a:pos x="128" y="23"/>
                </a:cxn>
                <a:cxn ang="0">
                  <a:pos x="140" y="34"/>
                </a:cxn>
                <a:cxn ang="0">
                  <a:pos x="148" y="57"/>
                </a:cxn>
                <a:cxn ang="0">
                  <a:pos x="142" y="68"/>
                </a:cxn>
                <a:cxn ang="0">
                  <a:pos x="134" y="87"/>
                </a:cxn>
                <a:cxn ang="0">
                  <a:pos x="138" y="104"/>
                </a:cxn>
                <a:cxn ang="0">
                  <a:pos x="136" y="111"/>
                </a:cxn>
                <a:cxn ang="0">
                  <a:pos x="125" y="108"/>
                </a:cxn>
                <a:cxn ang="0">
                  <a:pos x="120" y="107"/>
                </a:cxn>
                <a:cxn ang="0">
                  <a:pos x="118" y="111"/>
                </a:cxn>
                <a:cxn ang="0">
                  <a:pos x="117" y="119"/>
                </a:cxn>
                <a:cxn ang="0">
                  <a:pos x="114" y="123"/>
                </a:cxn>
                <a:cxn ang="0">
                  <a:pos x="106" y="130"/>
                </a:cxn>
                <a:cxn ang="0">
                  <a:pos x="95" y="136"/>
                </a:cxn>
                <a:cxn ang="0">
                  <a:pos x="89" y="134"/>
                </a:cxn>
                <a:cxn ang="0">
                  <a:pos x="78" y="132"/>
                </a:cxn>
                <a:cxn ang="0">
                  <a:pos x="69" y="134"/>
                </a:cxn>
                <a:cxn ang="0">
                  <a:pos x="63" y="131"/>
                </a:cxn>
                <a:cxn ang="0">
                  <a:pos x="66" y="119"/>
                </a:cxn>
                <a:cxn ang="0">
                  <a:pos x="69" y="108"/>
                </a:cxn>
                <a:cxn ang="0">
                  <a:pos x="63" y="95"/>
                </a:cxn>
                <a:cxn ang="0">
                  <a:pos x="48" y="88"/>
                </a:cxn>
                <a:cxn ang="0">
                  <a:pos x="36" y="77"/>
                </a:cxn>
                <a:cxn ang="0">
                  <a:pos x="35" y="69"/>
                </a:cxn>
                <a:cxn ang="0">
                  <a:pos x="32" y="65"/>
                </a:cxn>
                <a:cxn ang="0">
                  <a:pos x="26" y="68"/>
                </a:cxn>
                <a:cxn ang="0">
                  <a:pos x="13" y="70"/>
                </a:cxn>
                <a:cxn ang="0">
                  <a:pos x="8" y="62"/>
                </a:cxn>
                <a:cxn ang="0">
                  <a:pos x="11" y="46"/>
                </a:cxn>
                <a:cxn ang="0">
                  <a:pos x="27" y="31"/>
                </a:cxn>
                <a:cxn ang="0">
                  <a:pos x="32" y="18"/>
                </a:cxn>
                <a:cxn ang="0">
                  <a:pos x="39" y="0"/>
                </a:cxn>
              </a:cxnLst>
              <a:rect l="0" t="0" r="r" b="b"/>
              <a:pathLst>
                <a:path w="148" h="136">
                  <a:moveTo>
                    <a:pt x="39" y="0"/>
                  </a:moveTo>
                  <a:lnTo>
                    <a:pt x="46" y="0"/>
                  </a:lnTo>
                  <a:lnTo>
                    <a:pt x="47" y="3"/>
                  </a:lnTo>
                  <a:lnTo>
                    <a:pt x="48" y="7"/>
                  </a:lnTo>
                  <a:lnTo>
                    <a:pt x="50" y="17"/>
                  </a:lnTo>
                  <a:lnTo>
                    <a:pt x="52" y="25"/>
                  </a:lnTo>
                  <a:lnTo>
                    <a:pt x="59" y="29"/>
                  </a:lnTo>
                  <a:lnTo>
                    <a:pt x="63" y="29"/>
                  </a:lnTo>
                  <a:lnTo>
                    <a:pt x="71" y="26"/>
                  </a:lnTo>
                  <a:lnTo>
                    <a:pt x="74" y="26"/>
                  </a:lnTo>
                  <a:lnTo>
                    <a:pt x="82" y="30"/>
                  </a:lnTo>
                  <a:lnTo>
                    <a:pt x="85" y="33"/>
                  </a:lnTo>
                  <a:lnTo>
                    <a:pt x="90" y="33"/>
                  </a:lnTo>
                  <a:lnTo>
                    <a:pt x="98" y="34"/>
                  </a:lnTo>
                  <a:lnTo>
                    <a:pt x="106" y="34"/>
                  </a:lnTo>
                  <a:lnTo>
                    <a:pt x="116" y="33"/>
                  </a:lnTo>
                  <a:lnTo>
                    <a:pt x="122" y="29"/>
                  </a:lnTo>
                  <a:lnTo>
                    <a:pt x="128" y="23"/>
                  </a:lnTo>
                  <a:lnTo>
                    <a:pt x="137" y="23"/>
                  </a:lnTo>
                  <a:lnTo>
                    <a:pt x="140" y="34"/>
                  </a:lnTo>
                  <a:lnTo>
                    <a:pt x="144" y="45"/>
                  </a:lnTo>
                  <a:lnTo>
                    <a:pt x="148" y="57"/>
                  </a:lnTo>
                  <a:lnTo>
                    <a:pt x="148" y="62"/>
                  </a:lnTo>
                  <a:lnTo>
                    <a:pt x="142" y="68"/>
                  </a:lnTo>
                  <a:lnTo>
                    <a:pt x="134" y="79"/>
                  </a:lnTo>
                  <a:lnTo>
                    <a:pt x="134" y="87"/>
                  </a:lnTo>
                  <a:lnTo>
                    <a:pt x="136" y="95"/>
                  </a:lnTo>
                  <a:lnTo>
                    <a:pt x="138" y="104"/>
                  </a:lnTo>
                  <a:lnTo>
                    <a:pt x="137" y="109"/>
                  </a:lnTo>
                  <a:lnTo>
                    <a:pt x="136" y="111"/>
                  </a:lnTo>
                  <a:lnTo>
                    <a:pt x="130" y="111"/>
                  </a:lnTo>
                  <a:lnTo>
                    <a:pt x="125" y="108"/>
                  </a:lnTo>
                  <a:lnTo>
                    <a:pt x="124" y="107"/>
                  </a:lnTo>
                  <a:lnTo>
                    <a:pt x="120" y="107"/>
                  </a:lnTo>
                  <a:lnTo>
                    <a:pt x="118" y="108"/>
                  </a:lnTo>
                  <a:lnTo>
                    <a:pt x="118" y="111"/>
                  </a:lnTo>
                  <a:lnTo>
                    <a:pt x="117" y="114"/>
                  </a:lnTo>
                  <a:lnTo>
                    <a:pt x="117" y="119"/>
                  </a:lnTo>
                  <a:lnTo>
                    <a:pt x="116" y="122"/>
                  </a:lnTo>
                  <a:lnTo>
                    <a:pt x="114" y="123"/>
                  </a:lnTo>
                  <a:lnTo>
                    <a:pt x="110" y="126"/>
                  </a:lnTo>
                  <a:lnTo>
                    <a:pt x="106" y="130"/>
                  </a:lnTo>
                  <a:lnTo>
                    <a:pt x="101" y="132"/>
                  </a:lnTo>
                  <a:lnTo>
                    <a:pt x="95" y="136"/>
                  </a:lnTo>
                  <a:lnTo>
                    <a:pt x="90" y="134"/>
                  </a:lnTo>
                  <a:lnTo>
                    <a:pt x="89" y="134"/>
                  </a:lnTo>
                  <a:lnTo>
                    <a:pt x="86" y="132"/>
                  </a:lnTo>
                  <a:lnTo>
                    <a:pt x="78" y="132"/>
                  </a:lnTo>
                  <a:lnTo>
                    <a:pt x="74" y="134"/>
                  </a:lnTo>
                  <a:lnTo>
                    <a:pt x="69" y="134"/>
                  </a:lnTo>
                  <a:lnTo>
                    <a:pt x="62" y="135"/>
                  </a:lnTo>
                  <a:lnTo>
                    <a:pt x="63" y="131"/>
                  </a:lnTo>
                  <a:lnTo>
                    <a:pt x="63" y="127"/>
                  </a:lnTo>
                  <a:lnTo>
                    <a:pt x="66" y="119"/>
                  </a:lnTo>
                  <a:lnTo>
                    <a:pt x="67" y="116"/>
                  </a:lnTo>
                  <a:lnTo>
                    <a:pt x="69" y="108"/>
                  </a:lnTo>
                  <a:lnTo>
                    <a:pt x="67" y="100"/>
                  </a:lnTo>
                  <a:lnTo>
                    <a:pt x="63" y="95"/>
                  </a:lnTo>
                  <a:lnTo>
                    <a:pt x="56" y="91"/>
                  </a:lnTo>
                  <a:lnTo>
                    <a:pt x="48" y="88"/>
                  </a:lnTo>
                  <a:lnTo>
                    <a:pt x="40" y="83"/>
                  </a:lnTo>
                  <a:lnTo>
                    <a:pt x="36" y="77"/>
                  </a:lnTo>
                  <a:lnTo>
                    <a:pt x="35" y="72"/>
                  </a:lnTo>
                  <a:lnTo>
                    <a:pt x="35" y="69"/>
                  </a:lnTo>
                  <a:lnTo>
                    <a:pt x="34" y="66"/>
                  </a:lnTo>
                  <a:lnTo>
                    <a:pt x="32" y="65"/>
                  </a:lnTo>
                  <a:lnTo>
                    <a:pt x="31" y="65"/>
                  </a:lnTo>
                  <a:lnTo>
                    <a:pt x="26" y="68"/>
                  </a:lnTo>
                  <a:lnTo>
                    <a:pt x="20" y="69"/>
                  </a:lnTo>
                  <a:lnTo>
                    <a:pt x="13" y="70"/>
                  </a:lnTo>
                  <a:lnTo>
                    <a:pt x="9" y="65"/>
                  </a:lnTo>
                  <a:lnTo>
                    <a:pt x="8" y="62"/>
                  </a:lnTo>
                  <a:lnTo>
                    <a:pt x="0" y="54"/>
                  </a:lnTo>
                  <a:lnTo>
                    <a:pt x="11" y="46"/>
                  </a:lnTo>
                  <a:lnTo>
                    <a:pt x="19" y="38"/>
                  </a:lnTo>
                  <a:lnTo>
                    <a:pt x="27" y="31"/>
                  </a:lnTo>
                  <a:lnTo>
                    <a:pt x="30" y="27"/>
                  </a:lnTo>
                  <a:lnTo>
                    <a:pt x="32" y="18"/>
                  </a:lnTo>
                  <a:lnTo>
                    <a:pt x="35" y="7"/>
                  </a:lnTo>
                  <a:lnTo>
                    <a:pt x="3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80" name="Freeform 128">
              <a:extLst>
                <a:ext uri="{FF2B5EF4-FFF2-40B4-BE49-F238E27FC236}">
                  <a16:creationId xmlns:a16="http://schemas.microsoft.com/office/drawing/2014/main" id="{7DBD35A2-EAFC-7255-34EC-8DC1B43E65BA}"/>
                </a:ext>
              </a:extLst>
            </p:cNvPr>
            <p:cNvSpPr>
              <a:spLocks/>
            </p:cNvSpPr>
            <p:nvPr/>
          </p:nvSpPr>
          <p:spPr bwMode="auto">
            <a:xfrm>
              <a:off x="1226927" y="3912632"/>
              <a:ext cx="235707" cy="154942"/>
            </a:xfrm>
            <a:custGeom>
              <a:avLst/>
              <a:gdLst/>
              <a:ahLst/>
              <a:cxnLst>
                <a:cxn ang="0">
                  <a:pos x="34" y="1"/>
                </a:cxn>
                <a:cxn ang="0">
                  <a:pos x="38" y="8"/>
                </a:cxn>
                <a:cxn ang="0">
                  <a:pos x="39" y="13"/>
                </a:cxn>
                <a:cxn ang="0">
                  <a:pos x="41" y="17"/>
                </a:cxn>
                <a:cxn ang="0">
                  <a:pos x="45" y="16"/>
                </a:cxn>
                <a:cxn ang="0">
                  <a:pos x="58" y="16"/>
                </a:cxn>
                <a:cxn ang="0">
                  <a:pos x="74" y="19"/>
                </a:cxn>
                <a:cxn ang="0">
                  <a:pos x="95" y="15"/>
                </a:cxn>
                <a:cxn ang="0">
                  <a:pos x="107" y="9"/>
                </a:cxn>
                <a:cxn ang="0">
                  <a:pos x="112" y="11"/>
                </a:cxn>
                <a:cxn ang="0">
                  <a:pos x="116" y="19"/>
                </a:cxn>
                <a:cxn ang="0">
                  <a:pos x="117" y="24"/>
                </a:cxn>
                <a:cxn ang="0">
                  <a:pos x="123" y="32"/>
                </a:cxn>
                <a:cxn ang="0">
                  <a:pos x="129" y="35"/>
                </a:cxn>
                <a:cxn ang="0">
                  <a:pos x="136" y="36"/>
                </a:cxn>
                <a:cxn ang="0">
                  <a:pos x="143" y="46"/>
                </a:cxn>
                <a:cxn ang="0">
                  <a:pos x="142" y="55"/>
                </a:cxn>
                <a:cxn ang="0">
                  <a:pos x="138" y="64"/>
                </a:cxn>
                <a:cxn ang="0">
                  <a:pos x="136" y="73"/>
                </a:cxn>
                <a:cxn ang="0">
                  <a:pos x="123" y="78"/>
                </a:cxn>
                <a:cxn ang="0">
                  <a:pos x="115" y="79"/>
                </a:cxn>
                <a:cxn ang="0">
                  <a:pos x="100" y="85"/>
                </a:cxn>
                <a:cxn ang="0">
                  <a:pos x="81" y="78"/>
                </a:cxn>
                <a:cxn ang="0">
                  <a:pos x="64" y="81"/>
                </a:cxn>
                <a:cxn ang="0">
                  <a:pos x="46" y="94"/>
                </a:cxn>
                <a:cxn ang="0">
                  <a:pos x="19" y="91"/>
                </a:cxn>
                <a:cxn ang="0">
                  <a:pos x="7" y="85"/>
                </a:cxn>
                <a:cxn ang="0">
                  <a:pos x="0" y="78"/>
                </a:cxn>
                <a:cxn ang="0">
                  <a:pos x="8" y="58"/>
                </a:cxn>
                <a:cxn ang="0">
                  <a:pos x="14" y="47"/>
                </a:cxn>
                <a:cxn ang="0">
                  <a:pos x="6" y="24"/>
                </a:cxn>
                <a:cxn ang="0">
                  <a:pos x="7" y="13"/>
                </a:cxn>
                <a:cxn ang="0">
                  <a:pos x="17" y="8"/>
                </a:cxn>
                <a:cxn ang="0">
                  <a:pos x="29" y="0"/>
                </a:cxn>
              </a:cxnLst>
              <a:rect l="0" t="0" r="r" b="b"/>
              <a:pathLst>
                <a:path w="143" h="94">
                  <a:moveTo>
                    <a:pt x="29" y="0"/>
                  </a:moveTo>
                  <a:lnTo>
                    <a:pt x="34" y="1"/>
                  </a:lnTo>
                  <a:lnTo>
                    <a:pt x="35" y="2"/>
                  </a:lnTo>
                  <a:lnTo>
                    <a:pt x="38" y="8"/>
                  </a:lnTo>
                  <a:lnTo>
                    <a:pt x="38" y="11"/>
                  </a:lnTo>
                  <a:lnTo>
                    <a:pt x="39" y="13"/>
                  </a:lnTo>
                  <a:lnTo>
                    <a:pt x="39" y="16"/>
                  </a:lnTo>
                  <a:lnTo>
                    <a:pt x="41" y="17"/>
                  </a:lnTo>
                  <a:lnTo>
                    <a:pt x="42" y="17"/>
                  </a:lnTo>
                  <a:lnTo>
                    <a:pt x="45" y="16"/>
                  </a:lnTo>
                  <a:lnTo>
                    <a:pt x="52" y="15"/>
                  </a:lnTo>
                  <a:lnTo>
                    <a:pt x="58" y="16"/>
                  </a:lnTo>
                  <a:lnTo>
                    <a:pt x="66" y="19"/>
                  </a:lnTo>
                  <a:lnTo>
                    <a:pt x="74" y="19"/>
                  </a:lnTo>
                  <a:lnTo>
                    <a:pt x="85" y="17"/>
                  </a:lnTo>
                  <a:lnTo>
                    <a:pt x="95" y="15"/>
                  </a:lnTo>
                  <a:lnTo>
                    <a:pt x="103" y="11"/>
                  </a:lnTo>
                  <a:lnTo>
                    <a:pt x="107" y="9"/>
                  </a:lnTo>
                  <a:lnTo>
                    <a:pt x="109" y="7"/>
                  </a:lnTo>
                  <a:lnTo>
                    <a:pt x="112" y="11"/>
                  </a:lnTo>
                  <a:lnTo>
                    <a:pt x="113" y="16"/>
                  </a:lnTo>
                  <a:lnTo>
                    <a:pt x="116" y="19"/>
                  </a:lnTo>
                  <a:lnTo>
                    <a:pt x="117" y="21"/>
                  </a:lnTo>
                  <a:lnTo>
                    <a:pt x="117" y="24"/>
                  </a:lnTo>
                  <a:lnTo>
                    <a:pt x="120" y="29"/>
                  </a:lnTo>
                  <a:lnTo>
                    <a:pt x="123" y="32"/>
                  </a:lnTo>
                  <a:lnTo>
                    <a:pt x="127" y="33"/>
                  </a:lnTo>
                  <a:lnTo>
                    <a:pt x="129" y="35"/>
                  </a:lnTo>
                  <a:lnTo>
                    <a:pt x="134" y="36"/>
                  </a:lnTo>
                  <a:lnTo>
                    <a:pt x="136" y="36"/>
                  </a:lnTo>
                  <a:lnTo>
                    <a:pt x="142" y="42"/>
                  </a:lnTo>
                  <a:lnTo>
                    <a:pt x="143" y="46"/>
                  </a:lnTo>
                  <a:lnTo>
                    <a:pt x="143" y="50"/>
                  </a:lnTo>
                  <a:lnTo>
                    <a:pt x="142" y="55"/>
                  </a:lnTo>
                  <a:lnTo>
                    <a:pt x="140" y="59"/>
                  </a:lnTo>
                  <a:lnTo>
                    <a:pt x="138" y="64"/>
                  </a:lnTo>
                  <a:lnTo>
                    <a:pt x="136" y="69"/>
                  </a:lnTo>
                  <a:lnTo>
                    <a:pt x="136" y="73"/>
                  </a:lnTo>
                  <a:lnTo>
                    <a:pt x="131" y="75"/>
                  </a:lnTo>
                  <a:lnTo>
                    <a:pt x="123" y="78"/>
                  </a:lnTo>
                  <a:lnTo>
                    <a:pt x="119" y="78"/>
                  </a:lnTo>
                  <a:lnTo>
                    <a:pt x="115" y="79"/>
                  </a:lnTo>
                  <a:lnTo>
                    <a:pt x="107" y="85"/>
                  </a:lnTo>
                  <a:lnTo>
                    <a:pt x="100" y="85"/>
                  </a:lnTo>
                  <a:lnTo>
                    <a:pt x="90" y="82"/>
                  </a:lnTo>
                  <a:lnTo>
                    <a:pt x="81" y="78"/>
                  </a:lnTo>
                  <a:lnTo>
                    <a:pt x="73" y="77"/>
                  </a:lnTo>
                  <a:lnTo>
                    <a:pt x="64" y="81"/>
                  </a:lnTo>
                  <a:lnTo>
                    <a:pt x="54" y="89"/>
                  </a:lnTo>
                  <a:lnTo>
                    <a:pt x="46" y="94"/>
                  </a:lnTo>
                  <a:lnTo>
                    <a:pt x="38" y="94"/>
                  </a:lnTo>
                  <a:lnTo>
                    <a:pt x="19" y="91"/>
                  </a:lnTo>
                  <a:lnTo>
                    <a:pt x="11" y="89"/>
                  </a:lnTo>
                  <a:lnTo>
                    <a:pt x="7" y="85"/>
                  </a:lnTo>
                  <a:lnTo>
                    <a:pt x="2" y="81"/>
                  </a:lnTo>
                  <a:lnTo>
                    <a:pt x="0" y="78"/>
                  </a:lnTo>
                  <a:lnTo>
                    <a:pt x="0" y="69"/>
                  </a:lnTo>
                  <a:lnTo>
                    <a:pt x="8" y="58"/>
                  </a:lnTo>
                  <a:lnTo>
                    <a:pt x="14" y="52"/>
                  </a:lnTo>
                  <a:lnTo>
                    <a:pt x="14" y="47"/>
                  </a:lnTo>
                  <a:lnTo>
                    <a:pt x="10" y="35"/>
                  </a:lnTo>
                  <a:lnTo>
                    <a:pt x="6" y="24"/>
                  </a:lnTo>
                  <a:lnTo>
                    <a:pt x="3" y="13"/>
                  </a:lnTo>
                  <a:lnTo>
                    <a:pt x="7" y="13"/>
                  </a:lnTo>
                  <a:lnTo>
                    <a:pt x="10" y="12"/>
                  </a:lnTo>
                  <a:lnTo>
                    <a:pt x="17" y="8"/>
                  </a:lnTo>
                  <a:lnTo>
                    <a:pt x="22" y="2"/>
                  </a:lnTo>
                  <a:lnTo>
                    <a:pt x="2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81" name="Freeform 129">
              <a:extLst>
                <a:ext uri="{FF2B5EF4-FFF2-40B4-BE49-F238E27FC236}">
                  <a16:creationId xmlns:a16="http://schemas.microsoft.com/office/drawing/2014/main" id="{AEE66CAF-2520-A5EC-4D04-60F5321B5185}"/>
                </a:ext>
              </a:extLst>
            </p:cNvPr>
            <p:cNvSpPr>
              <a:spLocks/>
            </p:cNvSpPr>
            <p:nvPr/>
          </p:nvSpPr>
          <p:spPr bwMode="auto">
            <a:xfrm>
              <a:off x="1162642" y="4046144"/>
              <a:ext cx="186259" cy="210984"/>
            </a:xfrm>
            <a:custGeom>
              <a:avLst/>
              <a:gdLst/>
              <a:ahLst/>
              <a:cxnLst>
                <a:cxn ang="0">
                  <a:pos x="41" y="0"/>
                </a:cxn>
                <a:cxn ang="0">
                  <a:pos x="46" y="4"/>
                </a:cxn>
                <a:cxn ang="0">
                  <a:pos x="50" y="8"/>
                </a:cxn>
                <a:cxn ang="0">
                  <a:pos x="58" y="10"/>
                </a:cxn>
                <a:cxn ang="0">
                  <a:pos x="77" y="13"/>
                </a:cxn>
                <a:cxn ang="0">
                  <a:pos x="85" y="13"/>
                </a:cxn>
                <a:cxn ang="0">
                  <a:pos x="85" y="12"/>
                </a:cxn>
                <a:cxn ang="0">
                  <a:pos x="86" y="12"/>
                </a:cxn>
                <a:cxn ang="0">
                  <a:pos x="91" y="33"/>
                </a:cxn>
                <a:cxn ang="0">
                  <a:pos x="95" y="52"/>
                </a:cxn>
                <a:cxn ang="0">
                  <a:pos x="100" y="60"/>
                </a:cxn>
                <a:cxn ang="0">
                  <a:pos x="103" y="63"/>
                </a:cxn>
                <a:cxn ang="0">
                  <a:pos x="113" y="68"/>
                </a:cxn>
                <a:cxn ang="0">
                  <a:pos x="113" y="72"/>
                </a:cxn>
                <a:cxn ang="0">
                  <a:pos x="111" y="83"/>
                </a:cxn>
                <a:cxn ang="0">
                  <a:pos x="111" y="91"/>
                </a:cxn>
                <a:cxn ang="0">
                  <a:pos x="105" y="97"/>
                </a:cxn>
                <a:cxn ang="0">
                  <a:pos x="100" y="106"/>
                </a:cxn>
                <a:cxn ang="0">
                  <a:pos x="92" y="116"/>
                </a:cxn>
                <a:cxn ang="0">
                  <a:pos x="86" y="122"/>
                </a:cxn>
                <a:cxn ang="0">
                  <a:pos x="81" y="126"/>
                </a:cxn>
                <a:cxn ang="0">
                  <a:pos x="74" y="128"/>
                </a:cxn>
                <a:cxn ang="0">
                  <a:pos x="61" y="128"/>
                </a:cxn>
                <a:cxn ang="0">
                  <a:pos x="56" y="125"/>
                </a:cxn>
                <a:cxn ang="0">
                  <a:pos x="52" y="118"/>
                </a:cxn>
                <a:cxn ang="0">
                  <a:pos x="46" y="107"/>
                </a:cxn>
                <a:cxn ang="0">
                  <a:pos x="42" y="97"/>
                </a:cxn>
                <a:cxn ang="0">
                  <a:pos x="41" y="86"/>
                </a:cxn>
                <a:cxn ang="0">
                  <a:pos x="39" y="79"/>
                </a:cxn>
                <a:cxn ang="0">
                  <a:pos x="35" y="75"/>
                </a:cxn>
                <a:cxn ang="0">
                  <a:pos x="30" y="71"/>
                </a:cxn>
                <a:cxn ang="0">
                  <a:pos x="27" y="64"/>
                </a:cxn>
                <a:cxn ang="0">
                  <a:pos x="25" y="59"/>
                </a:cxn>
                <a:cxn ang="0">
                  <a:pos x="17" y="55"/>
                </a:cxn>
                <a:cxn ang="0">
                  <a:pos x="13" y="52"/>
                </a:cxn>
                <a:cxn ang="0">
                  <a:pos x="4" y="48"/>
                </a:cxn>
                <a:cxn ang="0">
                  <a:pos x="2" y="45"/>
                </a:cxn>
                <a:cxn ang="0">
                  <a:pos x="0" y="45"/>
                </a:cxn>
                <a:cxn ang="0">
                  <a:pos x="6" y="41"/>
                </a:cxn>
                <a:cxn ang="0">
                  <a:pos x="11" y="39"/>
                </a:cxn>
                <a:cxn ang="0">
                  <a:pos x="15" y="35"/>
                </a:cxn>
                <a:cxn ang="0">
                  <a:pos x="19" y="32"/>
                </a:cxn>
                <a:cxn ang="0">
                  <a:pos x="21" y="31"/>
                </a:cxn>
                <a:cxn ang="0">
                  <a:pos x="22" y="28"/>
                </a:cxn>
                <a:cxn ang="0">
                  <a:pos x="22" y="23"/>
                </a:cxn>
                <a:cxn ang="0">
                  <a:pos x="23" y="20"/>
                </a:cxn>
                <a:cxn ang="0">
                  <a:pos x="23" y="17"/>
                </a:cxn>
                <a:cxn ang="0">
                  <a:pos x="25" y="16"/>
                </a:cxn>
                <a:cxn ang="0">
                  <a:pos x="29" y="16"/>
                </a:cxn>
                <a:cxn ang="0">
                  <a:pos x="30" y="17"/>
                </a:cxn>
                <a:cxn ang="0">
                  <a:pos x="35" y="20"/>
                </a:cxn>
                <a:cxn ang="0">
                  <a:pos x="41" y="20"/>
                </a:cxn>
                <a:cxn ang="0">
                  <a:pos x="42" y="18"/>
                </a:cxn>
                <a:cxn ang="0">
                  <a:pos x="43" y="16"/>
                </a:cxn>
                <a:cxn ang="0">
                  <a:pos x="43" y="13"/>
                </a:cxn>
                <a:cxn ang="0">
                  <a:pos x="42" y="9"/>
                </a:cxn>
                <a:cxn ang="0">
                  <a:pos x="42" y="5"/>
                </a:cxn>
                <a:cxn ang="0">
                  <a:pos x="41" y="0"/>
                </a:cxn>
              </a:cxnLst>
              <a:rect l="0" t="0" r="r" b="b"/>
              <a:pathLst>
                <a:path w="113" h="128">
                  <a:moveTo>
                    <a:pt x="41" y="0"/>
                  </a:moveTo>
                  <a:lnTo>
                    <a:pt x="46" y="4"/>
                  </a:lnTo>
                  <a:lnTo>
                    <a:pt x="50" y="8"/>
                  </a:lnTo>
                  <a:lnTo>
                    <a:pt x="58" y="10"/>
                  </a:lnTo>
                  <a:lnTo>
                    <a:pt x="77" y="13"/>
                  </a:lnTo>
                  <a:lnTo>
                    <a:pt x="85" y="13"/>
                  </a:lnTo>
                  <a:lnTo>
                    <a:pt x="85" y="12"/>
                  </a:lnTo>
                  <a:lnTo>
                    <a:pt x="86" y="12"/>
                  </a:lnTo>
                  <a:lnTo>
                    <a:pt x="91" y="33"/>
                  </a:lnTo>
                  <a:lnTo>
                    <a:pt x="95" y="52"/>
                  </a:lnTo>
                  <a:lnTo>
                    <a:pt x="100" y="60"/>
                  </a:lnTo>
                  <a:lnTo>
                    <a:pt x="103" y="63"/>
                  </a:lnTo>
                  <a:lnTo>
                    <a:pt x="113" y="68"/>
                  </a:lnTo>
                  <a:lnTo>
                    <a:pt x="113" y="72"/>
                  </a:lnTo>
                  <a:lnTo>
                    <a:pt x="111" y="83"/>
                  </a:lnTo>
                  <a:lnTo>
                    <a:pt x="111" y="91"/>
                  </a:lnTo>
                  <a:lnTo>
                    <a:pt x="105" y="97"/>
                  </a:lnTo>
                  <a:lnTo>
                    <a:pt x="100" y="106"/>
                  </a:lnTo>
                  <a:lnTo>
                    <a:pt x="92" y="116"/>
                  </a:lnTo>
                  <a:lnTo>
                    <a:pt x="86" y="122"/>
                  </a:lnTo>
                  <a:lnTo>
                    <a:pt x="81" y="126"/>
                  </a:lnTo>
                  <a:lnTo>
                    <a:pt x="74" y="128"/>
                  </a:lnTo>
                  <a:lnTo>
                    <a:pt x="61" y="128"/>
                  </a:lnTo>
                  <a:lnTo>
                    <a:pt x="56" y="125"/>
                  </a:lnTo>
                  <a:lnTo>
                    <a:pt x="52" y="118"/>
                  </a:lnTo>
                  <a:lnTo>
                    <a:pt x="46" y="107"/>
                  </a:lnTo>
                  <a:lnTo>
                    <a:pt x="42" y="97"/>
                  </a:lnTo>
                  <a:lnTo>
                    <a:pt x="41" y="86"/>
                  </a:lnTo>
                  <a:lnTo>
                    <a:pt x="39" y="79"/>
                  </a:lnTo>
                  <a:lnTo>
                    <a:pt x="35" y="75"/>
                  </a:lnTo>
                  <a:lnTo>
                    <a:pt x="30" y="71"/>
                  </a:lnTo>
                  <a:lnTo>
                    <a:pt x="27" y="64"/>
                  </a:lnTo>
                  <a:lnTo>
                    <a:pt x="25" y="59"/>
                  </a:lnTo>
                  <a:lnTo>
                    <a:pt x="17" y="55"/>
                  </a:lnTo>
                  <a:lnTo>
                    <a:pt x="13" y="52"/>
                  </a:lnTo>
                  <a:lnTo>
                    <a:pt x="4" y="48"/>
                  </a:lnTo>
                  <a:lnTo>
                    <a:pt x="2" y="45"/>
                  </a:lnTo>
                  <a:lnTo>
                    <a:pt x="0" y="45"/>
                  </a:lnTo>
                  <a:lnTo>
                    <a:pt x="6" y="41"/>
                  </a:lnTo>
                  <a:lnTo>
                    <a:pt x="11" y="39"/>
                  </a:lnTo>
                  <a:lnTo>
                    <a:pt x="15" y="35"/>
                  </a:lnTo>
                  <a:lnTo>
                    <a:pt x="19" y="32"/>
                  </a:lnTo>
                  <a:lnTo>
                    <a:pt x="21" y="31"/>
                  </a:lnTo>
                  <a:lnTo>
                    <a:pt x="22" y="28"/>
                  </a:lnTo>
                  <a:lnTo>
                    <a:pt x="22" y="23"/>
                  </a:lnTo>
                  <a:lnTo>
                    <a:pt x="23" y="20"/>
                  </a:lnTo>
                  <a:lnTo>
                    <a:pt x="23" y="17"/>
                  </a:lnTo>
                  <a:lnTo>
                    <a:pt x="25" y="16"/>
                  </a:lnTo>
                  <a:lnTo>
                    <a:pt x="29" y="16"/>
                  </a:lnTo>
                  <a:lnTo>
                    <a:pt x="30" y="17"/>
                  </a:lnTo>
                  <a:lnTo>
                    <a:pt x="35" y="20"/>
                  </a:lnTo>
                  <a:lnTo>
                    <a:pt x="41" y="20"/>
                  </a:lnTo>
                  <a:lnTo>
                    <a:pt x="42" y="18"/>
                  </a:lnTo>
                  <a:lnTo>
                    <a:pt x="43" y="16"/>
                  </a:lnTo>
                  <a:lnTo>
                    <a:pt x="43" y="13"/>
                  </a:lnTo>
                  <a:lnTo>
                    <a:pt x="42" y="9"/>
                  </a:lnTo>
                  <a:lnTo>
                    <a:pt x="42" y="5"/>
                  </a:lnTo>
                  <a:lnTo>
                    <a:pt x="4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82" name="Freeform 130">
              <a:extLst>
                <a:ext uri="{FF2B5EF4-FFF2-40B4-BE49-F238E27FC236}">
                  <a16:creationId xmlns:a16="http://schemas.microsoft.com/office/drawing/2014/main" id="{447DD6C6-D10A-F48A-7EB5-0FBB9D10397D}"/>
                </a:ext>
              </a:extLst>
            </p:cNvPr>
            <p:cNvSpPr>
              <a:spLocks/>
            </p:cNvSpPr>
            <p:nvPr/>
          </p:nvSpPr>
          <p:spPr bwMode="auto">
            <a:xfrm>
              <a:off x="1304397" y="4032958"/>
              <a:ext cx="176369" cy="186260"/>
            </a:xfrm>
            <a:custGeom>
              <a:avLst/>
              <a:gdLst/>
              <a:ahLst/>
              <a:cxnLst>
                <a:cxn ang="0">
                  <a:pos x="89" y="0"/>
                </a:cxn>
                <a:cxn ang="0">
                  <a:pos x="92" y="8"/>
                </a:cxn>
                <a:cxn ang="0">
                  <a:pos x="100" y="24"/>
                </a:cxn>
                <a:cxn ang="0">
                  <a:pos x="105" y="32"/>
                </a:cxn>
                <a:cxn ang="0">
                  <a:pos x="107" y="39"/>
                </a:cxn>
                <a:cxn ang="0">
                  <a:pos x="104" y="45"/>
                </a:cxn>
                <a:cxn ang="0">
                  <a:pos x="100" y="52"/>
                </a:cxn>
                <a:cxn ang="0">
                  <a:pos x="97" y="60"/>
                </a:cxn>
                <a:cxn ang="0">
                  <a:pos x="96" y="67"/>
                </a:cxn>
                <a:cxn ang="0">
                  <a:pos x="91" y="76"/>
                </a:cxn>
                <a:cxn ang="0">
                  <a:pos x="77" y="101"/>
                </a:cxn>
                <a:cxn ang="0">
                  <a:pos x="76" y="99"/>
                </a:cxn>
                <a:cxn ang="0">
                  <a:pos x="70" y="99"/>
                </a:cxn>
                <a:cxn ang="0">
                  <a:pos x="66" y="101"/>
                </a:cxn>
                <a:cxn ang="0">
                  <a:pos x="61" y="102"/>
                </a:cxn>
                <a:cxn ang="0">
                  <a:pos x="57" y="105"/>
                </a:cxn>
                <a:cxn ang="0">
                  <a:pos x="54" y="106"/>
                </a:cxn>
                <a:cxn ang="0">
                  <a:pos x="48" y="106"/>
                </a:cxn>
                <a:cxn ang="0">
                  <a:pos x="48" y="107"/>
                </a:cxn>
                <a:cxn ang="0">
                  <a:pos x="46" y="110"/>
                </a:cxn>
                <a:cxn ang="0">
                  <a:pos x="46" y="111"/>
                </a:cxn>
                <a:cxn ang="0">
                  <a:pos x="45" y="113"/>
                </a:cxn>
                <a:cxn ang="0">
                  <a:pos x="43" y="113"/>
                </a:cxn>
                <a:cxn ang="0">
                  <a:pos x="41" y="111"/>
                </a:cxn>
                <a:cxn ang="0">
                  <a:pos x="38" y="109"/>
                </a:cxn>
                <a:cxn ang="0">
                  <a:pos x="35" y="107"/>
                </a:cxn>
                <a:cxn ang="0">
                  <a:pos x="34" y="105"/>
                </a:cxn>
                <a:cxn ang="0">
                  <a:pos x="31" y="102"/>
                </a:cxn>
                <a:cxn ang="0">
                  <a:pos x="30" y="99"/>
                </a:cxn>
                <a:cxn ang="0">
                  <a:pos x="25" y="99"/>
                </a:cxn>
                <a:cxn ang="0">
                  <a:pos x="25" y="91"/>
                </a:cxn>
                <a:cxn ang="0">
                  <a:pos x="27" y="80"/>
                </a:cxn>
                <a:cxn ang="0">
                  <a:pos x="27" y="76"/>
                </a:cxn>
                <a:cxn ang="0">
                  <a:pos x="17" y="71"/>
                </a:cxn>
                <a:cxn ang="0">
                  <a:pos x="14" y="68"/>
                </a:cxn>
                <a:cxn ang="0">
                  <a:pos x="9" y="60"/>
                </a:cxn>
                <a:cxn ang="0">
                  <a:pos x="5" y="41"/>
                </a:cxn>
                <a:cxn ang="0">
                  <a:pos x="0" y="20"/>
                </a:cxn>
                <a:cxn ang="0">
                  <a:pos x="9" y="13"/>
                </a:cxn>
                <a:cxn ang="0">
                  <a:pos x="18" y="8"/>
                </a:cxn>
                <a:cxn ang="0">
                  <a:pos x="26" y="4"/>
                </a:cxn>
                <a:cxn ang="0">
                  <a:pos x="34" y="5"/>
                </a:cxn>
                <a:cxn ang="0">
                  <a:pos x="43" y="9"/>
                </a:cxn>
                <a:cxn ang="0">
                  <a:pos x="53" y="12"/>
                </a:cxn>
                <a:cxn ang="0">
                  <a:pos x="60" y="12"/>
                </a:cxn>
                <a:cxn ang="0">
                  <a:pos x="68" y="6"/>
                </a:cxn>
                <a:cxn ang="0">
                  <a:pos x="72" y="5"/>
                </a:cxn>
                <a:cxn ang="0">
                  <a:pos x="76" y="5"/>
                </a:cxn>
                <a:cxn ang="0">
                  <a:pos x="84" y="2"/>
                </a:cxn>
                <a:cxn ang="0">
                  <a:pos x="89" y="0"/>
                </a:cxn>
              </a:cxnLst>
              <a:rect l="0" t="0" r="r" b="b"/>
              <a:pathLst>
                <a:path w="107" h="113">
                  <a:moveTo>
                    <a:pt x="89" y="0"/>
                  </a:moveTo>
                  <a:lnTo>
                    <a:pt x="92" y="8"/>
                  </a:lnTo>
                  <a:lnTo>
                    <a:pt x="100" y="24"/>
                  </a:lnTo>
                  <a:lnTo>
                    <a:pt x="105" y="32"/>
                  </a:lnTo>
                  <a:lnTo>
                    <a:pt x="107" y="39"/>
                  </a:lnTo>
                  <a:lnTo>
                    <a:pt x="104" y="45"/>
                  </a:lnTo>
                  <a:lnTo>
                    <a:pt x="100" y="52"/>
                  </a:lnTo>
                  <a:lnTo>
                    <a:pt x="97" y="60"/>
                  </a:lnTo>
                  <a:lnTo>
                    <a:pt x="96" y="67"/>
                  </a:lnTo>
                  <a:lnTo>
                    <a:pt x="91" y="76"/>
                  </a:lnTo>
                  <a:lnTo>
                    <a:pt x="77" y="101"/>
                  </a:lnTo>
                  <a:lnTo>
                    <a:pt x="76" y="99"/>
                  </a:lnTo>
                  <a:lnTo>
                    <a:pt x="70" y="99"/>
                  </a:lnTo>
                  <a:lnTo>
                    <a:pt x="66" y="101"/>
                  </a:lnTo>
                  <a:lnTo>
                    <a:pt x="61" y="102"/>
                  </a:lnTo>
                  <a:lnTo>
                    <a:pt x="57" y="105"/>
                  </a:lnTo>
                  <a:lnTo>
                    <a:pt x="54" y="106"/>
                  </a:lnTo>
                  <a:lnTo>
                    <a:pt x="48" y="106"/>
                  </a:lnTo>
                  <a:lnTo>
                    <a:pt x="48" y="107"/>
                  </a:lnTo>
                  <a:lnTo>
                    <a:pt x="46" y="110"/>
                  </a:lnTo>
                  <a:lnTo>
                    <a:pt x="46" y="111"/>
                  </a:lnTo>
                  <a:lnTo>
                    <a:pt x="45" y="113"/>
                  </a:lnTo>
                  <a:lnTo>
                    <a:pt x="43" y="113"/>
                  </a:lnTo>
                  <a:lnTo>
                    <a:pt x="41" y="111"/>
                  </a:lnTo>
                  <a:lnTo>
                    <a:pt x="38" y="109"/>
                  </a:lnTo>
                  <a:lnTo>
                    <a:pt x="35" y="107"/>
                  </a:lnTo>
                  <a:lnTo>
                    <a:pt x="34" y="105"/>
                  </a:lnTo>
                  <a:lnTo>
                    <a:pt x="31" y="102"/>
                  </a:lnTo>
                  <a:lnTo>
                    <a:pt x="30" y="99"/>
                  </a:lnTo>
                  <a:lnTo>
                    <a:pt x="25" y="99"/>
                  </a:lnTo>
                  <a:lnTo>
                    <a:pt x="25" y="91"/>
                  </a:lnTo>
                  <a:lnTo>
                    <a:pt x="27" y="80"/>
                  </a:lnTo>
                  <a:lnTo>
                    <a:pt x="27" y="76"/>
                  </a:lnTo>
                  <a:lnTo>
                    <a:pt x="17" y="71"/>
                  </a:lnTo>
                  <a:lnTo>
                    <a:pt x="14" y="68"/>
                  </a:lnTo>
                  <a:lnTo>
                    <a:pt x="9" y="60"/>
                  </a:lnTo>
                  <a:lnTo>
                    <a:pt x="5" y="41"/>
                  </a:lnTo>
                  <a:lnTo>
                    <a:pt x="0" y="20"/>
                  </a:lnTo>
                  <a:lnTo>
                    <a:pt x="9" y="13"/>
                  </a:lnTo>
                  <a:lnTo>
                    <a:pt x="18" y="8"/>
                  </a:lnTo>
                  <a:lnTo>
                    <a:pt x="26" y="4"/>
                  </a:lnTo>
                  <a:lnTo>
                    <a:pt x="34" y="5"/>
                  </a:lnTo>
                  <a:lnTo>
                    <a:pt x="43" y="9"/>
                  </a:lnTo>
                  <a:lnTo>
                    <a:pt x="53" y="12"/>
                  </a:lnTo>
                  <a:lnTo>
                    <a:pt x="60" y="12"/>
                  </a:lnTo>
                  <a:lnTo>
                    <a:pt x="68" y="6"/>
                  </a:lnTo>
                  <a:lnTo>
                    <a:pt x="72" y="5"/>
                  </a:lnTo>
                  <a:lnTo>
                    <a:pt x="76" y="5"/>
                  </a:lnTo>
                  <a:lnTo>
                    <a:pt x="84" y="2"/>
                  </a:lnTo>
                  <a:lnTo>
                    <a:pt x="8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83" name="Freeform 131">
              <a:extLst>
                <a:ext uri="{FF2B5EF4-FFF2-40B4-BE49-F238E27FC236}">
                  <a16:creationId xmlns:a16="http://schemas.microsoft.com/office/drawing/2014/main" id="{A288D1BA-56AF-AAD2-8861-294EA3FB2015}"/>
                </a:ext>
              </a:extLst>
            </p:cNvPr>
            <p:cNvSpPr>
              <a:spLocks/>
            </p:cNvSpPr>
            <p:nvPr/>
          </p:nvSpPr>
          <p:spPr bwMode="auto">
            <a:xfrm>
              <a:off x="1185719" y="4295040"/>
              <a:ext cx="290102" cy="281861"/>
            </a:xfrm>
            <a:custGeom>
              <a:avLst/>
              <a:gdLst/>
              <a:ahLst/>
              <a:cxnLst>
                <a:cxn ang="0">
                  <a:pos x="72" y="0"/>
                </a:cxn>
                <a:cxn ang="0">
                  <a:pos x="77" y="2"/>
                </a:cxn>
                <a:cxn ang="0">
                  <a:pos x="82" y="6"/>
                </a:cxn>
                <a:cxn ang="0">
                  <a:pos x="83" y="9"/>
                </a:cxn>
                <a:cxn ang="0">
                  <a:pos x="86" y="13"/>
                </a:cxn>
                <a:cxn ang="0">
                  <a:pos x="91" y="14"/>
                </a:cxn>
                <a:cxn ang="0">
                  <a:pos x="95" y="16"/>
                </a:cxn>
                <a:cxn ang="0">
                  <a:pos x="99" y="18"/>
                </a:cxn>
                <a:cxn ang="0">
                  <a:pos x="101" y="25"/>
                </a:cxn>
                <a:cxn ang="0">
                  <a:pos x="102" y="35"/>
                </a:cxn>
                <a:cxn ang="0">
                  <a:pos x="110" y="40"/>
                </a:cxn>
                <a:cxn ang="0">
                  <a:pos x="124" y="48"/>
                </a:cxn>
                <a:cxn ang="0">
                  <a:pos x="133" y="57"/>
                </a:cxn>
                <a:cxn ang="0">
                  <a:pos x="136" y="66"/>
                </a:cxn>
                <a:cxn ang="0">
                  <a:pos x="137" y="70"/>
                </a:cxn>
                <a:cxn ang="0">
                  <a:pos x="134" y="76"/>
                </a:cxn>
                <a:cxn ang="0">
                  <a:pos x="136" y="80"/>
                </a:cxn>
                <a:cxn ang="0">
                  <a:pos x="140" y="82"/>
                </a:cxn>
                <a:cxn ang="0">
                  <a:pos x="148" y="83"/>
                </a:cxn>
                <a:cxn ang="0">
                  <a:pos x="152" y="86"/>
                </a:cxn>
                <a:cxn ang="0">
                  <a:pos x="167" y="107"/>
                </a:cxn>
                <a:cxn ang="0">
                  <a:pos x="176" y="130"/>
                </a:cxn>
                <a:cxn ang="0">
                  <a:pos x="171" y="146"/>
                </a:cxn>
                <a:cxn ang="0">
                  <a:pos x="157" y="144"/>
                </a:cxn>
                <a:cxn ang="0">
                  <a:pos x="148" y="136"/>
                </a:cxn>
                <a:cxn ang="0">
                  <a:pos x="144" y="123"/>
                </a:cxn>
                <a:cxn ang="0">
                  <a:pos x="133" y="126"/>
                </a:cxn>
                <a:cxn ang="0">
                  <a:pos x="126" y="129"/>
                </a:cxn>
                <a:cxn ang="0">
                  <a:pos x="114" y="130"/>
                </a:cxn>
                <a:cxn ang="0">
                  <a:pos x="106" y="129"/>
                </a:cxn>
                <a:cxn ang="0">
                  <a:pos x="103" y="133"/>
                </a:cxn>
                <a:cxn ang="0">
                  <a:pos x="99" y="140"/>
                </a:cxn>
                <a:cxn ang="0">
                  <a:pos x="91" y="153"/>
                </a:cxn>
                <a:cxn ang="0">
                  <a:pos x="74" y="161"/>
                </a:cxn>
                <a:cxn ang="0">
                  <a:pos x="64" y="163"/>
                </a:cxn>
                <a:cxn ang="0">
                  <a:pos x="58" y="168"/>
                </a:cxn>
                <a:cxn ang="0">
                  <a:pos x="43" y="171"/>
                </a:cxn>
                <a:cxn ang="0">
                  <a:pos x="20" y="161"/>
                </a:cxn>
                <a:cxn ang="0">
                  <a:pos x="21" y="157"/>
                </a:cxn>
                <a:cxn ang="0">
                  <a:pos x="17" y="154"/>
                </a:cxn>
                <a:cxn ang="0">
                  <a:pos x="9" y="149"/>
                </a:cxn>
                <a:cxn ang="0">
                  <a:pos x="7" y="138"/>
                </a:cxn>
                <a:cxn ang="0">
                  <a:pos x="0" y="121"/>
                </a:cxn>
                <a:cxn ang="0">
                  <a:pos x="16" y="105"/>
                </a:cxn>
                <a:cxn ang="0">
                  <a:pos x="25" y="97"/>
                </a:cxn>
                <a:cxn ang="0">
                  <a:pos x="31" y="93"/>
                </a:cxn>
                <a:cxn ang="0">
                  <a:pos x="28" y="76"/>
                </a:cxn>
                <a:cxn ang="0">
                  <a:pos x="29" y="67"/>
                </a:cxn>
                <a:cxn ang="0">
                  <a:pos x="39" y="59"/>
                </a:cxn>
                <a:cxn ang="0">
                  <a:pos x="38" y="51"/>
                </a:cxn>
                <a:cxn ang="0">
                  <a:pos x="33" y="45"/>
                </a:cxn>
                <a:cxn ang="0">
                  <a:pos x="35" y="41"/>
                </a:cxn>
                <a:cxn ang="0">
                  <a:pos x="39" y="35"/>
                </a:cxn>
                <a:cxn ang="0">
                  <a:pos x="40" y="25"/>
                </a:cxn>
                <a:cxn ang="0">
                  <a:pos x="42" y="20"/>
                </a:cxn>
                <a:cxn ang="0">
                  <a:pos x="46" y="13"/>
                </a:cxn>
                <a:cxn ang="0">
                  <a:pos x="48" y="12"/>
                </a:cxn>
                <a:cxn ang="0">
                  <a:pos x="55" y="13"/>
                </a:cxn>
                <a:cxn ang="0">
                  <a:pos x="63" y="6"/>
                </a:cxn>
                <a:cxn ang="0">
                  <a:pos x="71" y="0"/>
                </a:cxn>
              </a:cxnLst>
              <a:rect l="0" t="0" r="r" b="b"/>
              <a:pathLst>
                <a:path w="176" h="171">
                  <a:moveTo>
                    <a:pt x="71" y="0"/>
                  </a:moveTo>
                  <a:lnTo>
                    <a:pt x="72" y="0"/>
                  </a:lnTo>
                  <a:lnTo>
                    <a:pt x="72" y="1"/>
                  </a:lnTo>
                  <a:lnTo>
                    <a:pt x="77" y="2"/>
                  </a:lnTo>
                  <a:lnTo>
                    <a:pt x="79" y="5"/>
                  </a:lnTo>
                  <a:lnTo>
                    <a:pt x="82" y="6"/>
                  </a:lnTo>
                  <a:lnTo>
                    <a:pt x="82" y="8"/>
                  </a:lnTo>
                  <a:lnTo>
                    <a:pt x="83" y="9"/>
                  </a:lnTo>
                  <a:lnTo>
                    <a:pt x="83" y="10"/>
                  </a:lnTo>
                  <a:lnTo>
                    <a:pt x="86" y="13"/>
                  </a:lnTo>
                  <a:lnTo>
                    <a:pt x="89" y="14"/>
                  </a:lnTo>
                  <a:lnTo>
                    <a:pt x="91" y="14"/>
                  </a:lnTo>
                  <a:lnTo>
                    <a:pt x="93" y="16"/>
                  </a:lnTo>
                  <a:lnTo>
                    <a:pt x="95" y="16"/>
                  </a:lnTo>
                  <a:lnTo>
                    <a:pt x="97" y="17"/>
                  </a:lnTo>
                  <a:lnTo>
                    <a:pt x="99" y="18"/>
                  </a:lnTo>
                  <a:lnTo>
                    <a:pt x="99" y="21"/>
                  </a:lnTo>
                  <a:lnTo>
                    <a:pt x="101" y="25"/>
                  </a:lnTo>
                  <a:lnTo>
                    <a:pt x="102" y="31"/>
                  </a:lnTo>
                  <a:lnTo>
                    <a:pt x="102" y="35"/>
                  </a:lnTo>
                  <a:lnTo>
                    <a:pt x="105" y="37"/>
                  </a:lnTo>
                  <a:lnTo>
                    <a:pt x="110" y="40"/>
                  </a:lnTo>
                  <a:lnTo>
                    <a:pt x="118" y="45"/>
                  </a:lnTo>
                  <a:lnTo>
                    <a:pt x="124" y="48"/>
                  </a:lnTo>
                  <a:lnTo>
                    <a:pt x="134" y="56"/>
                  </a:lnTo>
                  <a:lnTo>
                    <a:pt x="133" y="57"/>
                  </a:lnTo>
                  <a:lnTo>
                    <a:pt x="133" y="60"/>
                  </a:lnTo>
                  <a:lnTo>
                    <a:pt x="136" y="66"/>
                  </a:lnTo>
                  <a:lnTo>
                    <a:pt x="136" y="68"/>
                  </a:lnTo>
                  <a:lnTo>
                    <a:pt x="137" y="70"/>
                  </a:lnTo>
                  <a:lnTo>
                    <a:pt x="136" y="74"/>
                  </a:lnTo>
                  <a:lnTo>
                    <a:pt x="134" y="76"/>
                  </a:lnTo>
                  <a:lnTo>
                    <a:pt x="133" y="78"/>
                  </a:lnTo>
                  <a:lnTo>
                    <a:pt x="136" y="80"/>
                  </a:lnTo>
                  <a:lnTo>
                    <a:pt x="137" y="80"/>
                  </a:lnTo>
                  <a:lnTo>
                    <a:pt x="140" y="82"/>
                  </a:lnTo>
                  <a:lnTo>
                    <a:pt x="146" y="82"/>
                  </a:lnTo>
                  <a:lnTo>
                    <a:pt x="148" y="83"/>
                  </a:lnTo>
                  <a:lnTo>
                    <a:pt x="150" y="84"/>
                  </a:lnTo>
                  <a:lnTo>
                    <a:pt x="152" y="86"/>
                  </a:lnTo>
                  <a:lnTo>
                    <a:pt x="157" y="97"/>
                  </a:lnTo>
                  <a:lnTo>
                    <a:pt x="167" y="107"/>
                  </a:lnTo>
                  <a:lnTo>
                    <a:pt x="173" y="119"/>
                  </a:lnTo>
                  <a:lnTo>
                    <a:pt x="176" y="130"/>
                  </a:lnTo>
                  <a:lnTo>
                    <a:pt x="175" y="138"/>
                  </a:lnTo>
                  <a:lnTo>
                    <a:pt x="171" y="146"/>
                  </a:lnTo>
                  <a:lnTo>
                    <a:pt x="169" y="148"/>
                  </a:lnTo>
                  <a:lnTo>
                    <a:pt x="157" y="144"/>
                  </a:lnTo>
                  <a:lnTo>
                    <a:pt x="149" y="140"/>
                  </a:lnTo>
                  <a:lnTo>
                    <a:pt x="148" y="136"/>
                  </a:lnTo>
                  <a:lnTo>
                    <a:pt x="144" y="128"/>
                  </a:lnTo>
                  <a:lnTo>
                    <a:pt x="144" y="123"/>
                  </a:lnTo>
                  <a:lnTo>
                    <a:pt x="138" y="123"/>
                  </a:lnTo>
                  <a:lnTo>
                    <a:pt x="133" y="126"/>
                  </a:lnTo>
                  <a:lnTo>
                    <a:pt x="129" y="128"/>
                  </a:lnTo>
                  <a:lnTo>
                    <a:pt x="126" y="129"/>
                  </a:lnTo>
                  <a:lnTo>
                    <a:pt x="122" y="130"/>
                  </a:lnTo>
                  <a:lnTo>
                    <a:pt x="114" y="130"/>
                  </a:lnTo>
                  <a:lnTo>
                    <a:pt x="110" y="129"/>
                  </a:lnTo>
                  <a:lnTo>
                    <a:pt x="106" y="129"/>
                  </a:lnTo>
                  <a:lnTo>
                    <a:pt x="105" y="130"/>
                  </a:lnTo>
                  <a:lnTo>
                    <a:pt x="103" y="133"/>
                  </a:lnTo>
                  <a:lnTo>
                    <a:pt x="101" y="137"/>
                  </a:lnTo>
                  <a:lnTo>
                    <a:pt x="99" y="140"/>
                  </a:lnTo>
                  <a:lnTo>
                    <a:pt x="97" y="148"/>
                  </a:lnTo>
                  <a:lnTo>
                    <a:pt x="91" y="153"/>
                  </a:lnTo>
                  <a:lnTo>
                    <a:pt x="83" y="159"/>
                  </a:lnTo>
                  <a:lnTo>
                    <a:pt x="74" y="161"/>
                  </a:lnTo>
                  <a:lnTo>
                    <a:pt x="67" y="163"/>
                  </a:lnTo>
                  <a:lnTo>
                    <a:pt x="64" y="163"/>
                  </a:lnTo>
                  <a:lnTo>
                    <a:pt x="62" y="164"/>
                  </a:lnTo>
                  <a:lnTo>
                    <a:pt x="58" y="168"/>
                  </a:lnTo>
                  <a:lnTo>
                    <a:pt x="50" y="171"/>
                  </a:lnTo>
                  <a:lnTo>
                    <a:pt x="43" y="171"/>
                  </a:lnTo>
                  <a:lnTo>
                    <a:pt x="32" y="168"/>
                  </a:lnTo>
                  <a:lnTo>
                    <a:pt x="20" y="161"/>
                  </a:lnTo>
                  <a:lnTo>
                    <a:pt x="21" y="160"/>
                  </a:lnTo>
                  <a:lnTo>
                    <a:pt x="21" y="157"/>
                  </a:lnTo>
                  <a:lnTo>
                    <a:pt x="20" y="156"/>
                  </a:lnTo>
                  <a:lnTo>
                    <a:pt x="17" y="154"/>
                  </a:lnTo>
                  <a:lnTo>
                    <a:pt x="15" y="152"/>
                  </a:lnTo>
                  <a:lnTo>
                    <a:pt x="9" y="149"/>
                  </a:lnTo>
                  <a:lnTo>
                    <a:pt x="7" y="144"/>
                  </a:lnTo>
                  <a:lnTo>
                    <a:pt x="7" y="138"/>
                  </a:lnTo>
                  <a:lnTo>
                    <a:pt x="4" y="129"/>
                  </a:lnTo>
                  <a:lnTo>
                    <a:pt x="0" y="121"/>
                  </a:lnTo>
                  <a:lnTo>
                    <a:pt x="11" y="113"/>
                  </a:lnTo>
                  <a:lnTo>
                    <a:pt x="16" y="105"/>
                  </a:lnTo>
                  <a:lnTo>
                    <a:pt x="20" y="102"/>
                  </a:lnTo>
                  <a:lnTo>
                    <a:pt x="25" y="97"/>
                  </a:lnTo>
                  <a:lnTo>
                    <a:pt x="28" y="95"/>
                  </a:lnTo>
                  <a:lnTo>
                    <a:pt x="31" y="93"/>
                  </a:lnTo>
                  <a:lnTo>
                    <a:pt x="31" y="83"/>
                  </a:lnTo>
                  <a:lnTo>
                    <a:pt x="28" y="76"/>
                  </a:lnTo>
                  <a:lnTo>
                    <a:pt x="27" y="71"/>
                  </a:lnTo>
                  <a:lnTo>
                    <a:pt x="29" y="67"/>
                  </a:lnTo>
                  <a:lnTo>
                    <a:pt x="33" y="64"/>
                  </a:lnTo>
                  <a:lnTo>
                    <a:pt x="39" y="59"/>
                  </a:lnTo>
                  <a:lnTo>
                    <a:pt x="39" y="53"/>
                  </a:lnTo>
                  <a:lnTo>
                    <a:pt x="38" y="51"/>
                  </a:lnTo>
                  <a:lnTo>
                    <a:pt x="35" y="48"/>
                  </a:lnTo>
                  <a:lnTo>
                    <a:pt x="33" y="45"/>
                  </a:lnTo>
                  <a:lnTo>
                    <a:pt x="33" y="44"/>
                  </a:lnTo>
                  <a:lnTo>
                    <a:pt x="35" y="41"/>
                  </a:lnTo>
                  <a:lnTo>
                    <a:pt x="38" y="39"/>
                  </a:lnTo>
                  <a:lnTo>
                    <a:pt x="39" y="35"/>
                  </a:lnTo>
                  <a:lnTo>
                    <a:pt x="39" y="31"/>
                  </a:lnTo>
                  <a:lnTo>
                    <a:pt x="40" y="25"/>
                  </a:lnTo>
                  <a:lnTo>
                    <a:pt x="40" y="22"/>
                  </a:lnTo>
                  <a:lnTo>
                    <a:pt x="42" y="20"/>
                  </a:lnTo>
                  <a:lnTo>
                    <a:pt x="43" y="18"/>
                  </a:lnTo>
                  <a:lnTo>
                    <a:pt x="46" y="13"/>
                  </a:lnTo>
                  <a:lnTo>
                    <a:pt x="47" y="12"/>
                  </a:lnTo>
                  <a:lnTo>
                    <a:pt x="48" y="12"/>
                  </a:lnTo>
                  <a:lnTo>
                    <a:pt x="50" y="13"/>
                  </a:lnTo>
                  <a:lnTo>
                    <a:pt x="55" y="13"/>
                  </a:lnTo>
                  <a:lnTo>
                    <a:pt x="58" y="12"/>
                  </a:lnTo>
                  <a:lnTo>
                    <a:pt x="63" y="6"/>
                  </a:lnTo>
                  <a:lnTo>
                    <a:pt x="67" y="4"/>
                  </a:lnTo>
                  <a:lnTo>
                    <a:pt x="71"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84" name="Freeform 132">
              <a:extLst>
                <a:ext uri="{FF2B5EF4-FFF2-40B4-BE49-F238E27FC236}">
                  <a16:creationId xmlns:a16="http://schemas.microsoft.com/office/drawing/2014/main" id="{17ABA72C-42A2-1AE4-B9B6-95FA76D68BAF}"/>
                </a:ext>
              </a:extLst>
            </p:cNvPr>
            <p:cNvSpPr>
              <a:spLocks/>
            </p:cNvSpPr>
            <p:nvPr/>
          </p:nvSpPr>
          <p:spPr bwMode="auto">
            <a:xfrm>
              <a:off x="1062096" y="4113726"/>
              <a:ext cx="240653" cy="224170"/>
            </a:xfrm>
            <a:custGeom>
              <a:avLst/>
              <a:gdLst/>
              <a:ahLst/>
              <a:cxnLst>
                <a:cxn ang="0">
                  <a:pos x="51" y="0"/>
                </a:cxn>
                <a:cxn ang="0">
                  <a:pos x="57" y="2"/>
                </a:cxn>
                <a:cxn ang="0">
                  <a:pos x="64" y="6"/>
                </a:cxn>
                <a:cxn ang="0">
                  <a:pos x="74" y="11"/>
                </a:cxn>
                <a:cxn ang="0">
                  <a:pos x="86" y="18"/>
                </a:cxn>
                <a:cxn ang="0">
                  <a:pos x="91" y="30"/>
                </a:cxn>
                <a:cxn ang="0">
                  <a:pos x="100" y="38"/>
                </a:cxn>
                <a:cxn ang="0">
                  <a:pos x="103" y="56"/>
                </a:cxn>
                <a:cxn ang="0">
                  <a:pos x="113" y="77"/>
                </a:cxn>
                <a:cxn ang="0">
                  <a:pos x="119" y="87"/>
                </a:cxn>
                <a:cxn ang="0">
                  <a:pos x="127" y="96"/>
                </a:cxn>
                <a:cxn ang="0">
                  <a:pos x="129" y="103"/>
                </a:cxn>
                <a:cxn ang="0">
                  <a:pos x="141" y="108"/>
                </a:cxn>
                <a:cxn ang="0">
                  <a:pos x="142" y="114"/>
                </a:cxn>
                <a:cxn ang="0">
                  <a:pos x="133" y="122"/>
                </a:cxn>
                <a:cxn ang="0">
                  <a:pos x="125" y="123"/>
                </a:cxn>
                <a:cxn ang="0">
                  <a:pos x="122" y="122"/>
                </a:cxn>
                <a:cxn ang="0">
                  <a:pos x="118" y="128"/>
                </a:cxn>
                <a:cxn ang="0">
                  <a:pos x="115" y="132"/>
                </a:cxn>
                <a:cxn ang="0">
                  <a:pos x="113" y="135"/>
                </a:cxn>
                <a:cxn ang="0">
                  <a:pos x="110" y="131"/>
                </a:cxn>
                <a:cxn ang="0">
                  <a:pos x="106" y="120"/>
                </a:cxn>
                <a:cxn ang="0">
                  <a:pos x="90" y="108"/>
                </a:cxn>
                <a:cxn ang="0">
                  <a:pos x="70" y="107"/>
                </a:cxn>
                <a:cxn ang="0">
                  <a:pos x="59" y="105"/>
                </a:cxn>
                <a:cxn ang="0">
                  <a:pos x="51" y="97"/>
                </a:cxn>
                <a:cxn ang="0">
                  <a:pos x="44" y="88"/>
                </a:cxn>
                <a:cxn ang="0">
                  <a:pos x="33" y="89"/>
                </a:cxn>
                <a:cxn ang="0">
                  <a:pos x="28" y="91"/>
                </a:cxn>
                <a:cxn ang="0">
                  <a:pos x="21" y="87"/>
                </a:cxn>
                <a:cxn ang="0">
                  <a:pos x="12" y="81"/>
                </a:cxn>
                <a:cxn ang="0">
                  <a:pos x="17" y="72"/>
                </a:cxn>
                <a:cxn ang="0">
                  <a:pos x="20" y="61"/>
                </a:cxn>
                <a:cxn ang="0">
                  <a:pos x="6" y="45"/>
                </a:cxn>
                <a:cxn ang="0">
                  <a:pos x="0" y="31"/>
                </a:cxn>
                <a:cxn ang="0">
                  <a:pos x="4" y="25"/>
                </a:cxn>
                <a:cxn ang="0">
                  <a:pos x="12" y="15"/>
                </a:cxn>
                <a:cxn ang="0">
                  <a:pos x="13" y="10"/>
                </a:cxn>
                <a:cxn ang="0">
                  <a:pos x="28" y="7"/>
                </a:cxn>
                <a:cxn ang="0">
                  <a:pos x="35" y="2"/>
                </a:cxn>
                <a:cxn ang="0">
                  <a:pos x="44" y="0"/>
                </a:cxn>
              </a:cxnLst>
              <a:rect l="0" t="0" r="r" b="b"/>
              <a:pathLst>
                <a:path w="146" h="136">
                  <a:moveTo>
                    <a:pt x="44" y="0"/>
                  </a:moveTo>
                  <a:lnTo>
                    <a:pt x="51" y="0"/>
                  </a:lnTo>
                  <a:lnTo>
                    <a:pt x="53" y="2"/>
                  </a:lnTo>
                  <a:lnTo>
                    <a:pt x="57" y="2"/>
                  </a:lnTo>
                  <a:lnTo>
                    <a:pt x="59" y="3"/>
                  </a:lnTo>
                  <a:lnTo>
                    <a:pt x="64" y="6"/>
                  </a:lnTo>
                  <a:lnTo>
                    <a:pt x="68" y="8"/>
                  </a:lnTo>
                  <a:lnTo>
                    <a:pt x="74" y="11"/>
                  </a:lnTo>
                  <a:lnTo>
                    <a:pt x="78" y="14"/>
                  </a:lnTo>
                  <a:lnTo>
                    <a:pt x="86" y="18"/>
                  </a:lnTo>
                  <a:lnTo>
                    <a:pt x="88" y="23"/>
                  </a:lnTo>
                  <a:lnTo>
                    <a:pt x="91" y="30"/>
                  </a:lnTo>
                  <a:lnTo>
                    <a:pt x="96" y="34"/>
                  </a:lnTo>
                  <a:lnTo>
                    <a:pt x="100" y="38"/>
                  </a:lnTo>
                  <a:lnTo>
                    <a:pt x="102" y="45"/>
                  </a:lnTo>
                  <a:lnTo>
                    <a:pt x="103" y="56"/>
                  </a:lnTo>
                  <a:lnTo>
                    <a:pt x="107" y="66"/>
                  </a:lnTo>
                  <a:lnTo>
                    <a:pt x="113" y="77"/>
                  </a:lnTo>
                  <a:lnTo>
                    <a:pt x="117" y="84"/>
                  </a:lnTo>
                  <a:lnTo>
                    <a:pt x="119" y="87"/>
                  </a:lnTo>
                  <a:lnTo>
                    <a:pt x="127" y="87"/>
                  </a:lnTo>
                  <a:lnTo>
                    <a:pt x="127" y="96"/>
                  </a:lnTo>
                  <a:lnTo>
                    <a:pt x="129" y="100"/>
                  </a:lnTo>
                  <a:lnTo>
                    <a:pt x="129" y="103"/>
                  </a:lnTo>
                  <a:lnTo>
                    <a:pt x="137" y="107"/>
                  </a:lnTo>
                  <a:lnTo>
                    <a:pt x="141" y="108"/>
                  </a:lnTo>
                  <a:lnTo>
                    <a:pt x="146" y="110"/>
                  </a:lnTo>
                  <a:lnTo>
                    <a:pt x="142" y="114"/>
                  </a:lnTo>
                  <a:lnTo>
                    <a:pt x="138" y="116"/>
                  </a:lnTo>
                  <a:lnTo>
                    <a:pt x="133" y="122"/>
                  </a:lnTo>
                  <a:lnTo>
                    <a:pt x="130" y="123"/>
                  </a:lnTo>
                  <a:lnTo>
                    <a:pt x="125" y="123"/>
                  </a:lnTo>
                  <a:lnTo>
                    <a:pt x="123" y="122"/>
                  </a:lnTo>
                  <a:lnTo>
                    <a:pt x="122" y="122"/>
                  </a:lnTo>
                  <a:lnTo>
                    <a:pt x="121" y="123"/>
                  </a:lnTo>
                  <a:lnTo>
                    <a:pt x="118" y="128"/>
                  </a:lnTo>
                  <a:lnTo>
                    <a:pt x="117" y="130"/>
                  </a:lnTo>
                  <a:lnTo>
                    <a:pt x="115" y="132"/>
                  </a:lnTo>
                  <a:lnTo>
                    <a:pt x="115" y="136"/>
                  </a:lnTo>
                  <a:lnTo>
                    <a:pt x="113" y="135"/>
                  </a:lnTo>
                  <a:lnTo>
                    <a:pt x="111" y="132"/>
                  </a:lnTo>
                  <a:lnTo>
                    <a:pt x="110" y="131"/>
                  </a:lnTo>
                  <a:lnTo>
                    <a:pt x="108" y="127"/>
                  </a:lnTo>
                  <a:lnTo>
                    <a:pt x="106" y="120"/>
                  </a:lnTo>
                  <a:lnTo>
                    <a:pt x="99" y="114"/>
                  </a:lnTo>
                  <a:lnTo>
                    <a:pt x="90" y="108"/>
                  </a:lnTo>
                  <a:lnTo>
                    <a:pt x="79" y="105"/>
                  </a:lnTo>
                  <a:lnTo>
                    <a:pt x="70" y="107"/>
                  </a:lnTo>
                  <a:lnTo>
                    <a:pt x="64" y="107"/>
                  </a:lnTo>
                  <a:lnTo>
                    <a:pt x="59" y="105"/>
                  </a:lnTo>
                  <a:lnTo>
                    <a:pt x="53" y="101"/>
                  </a:lnTo>
                  <a:lnTo>
                    <a:pt x="51" y="97"/>
                  </a:lnTo>
                  <a:lnTo>
                    <a:pt x="48" y="92"/>
                  </a:lnTo>
                  <a:lnTo>
                    <a:pt x="44" y="88"/>
                  </a:lnTo>
                  <a:lnTo>
                    <a:pt x="36" y="88"/>
                  </a:lnTo>
                  <a:lnTo>
                    <a:pt x="33" y="89"/>
                  </a:lnTo>
                  <a:lnTo>
                    <a:pt x="31" y="89"/>
                  </a:lnTo>
                  <a:lnTo>
                    <a:pt x="28" y="91"/>
                  </a:lnTo>
                  <a:lnTo>
                    <a:pt x="26" y="89"/>
                  </a:lnTo>
                  <a:lnTo>
                    <a:pt x="21" y="87"/>
                  </a:lnTo>
                  <a:lnTo>
                    <a:pt x="20" y="85"/>
                  </a:lnTo>
                  <a:lnTo>
                    <a:pt x="12" y="81"/>
                  </a:lnTo>
                  <a:lnTo>
                    <a:pt x="14" y="76"/>
                  </a:lnTo>
                  <a:lnTo>
                    <a:pt x="17" y="72"/>
                  </a:lnTo>
                  <a:lnTo>
                    <a:pt x="20" y="64"/>
                  </a:lnTo>
                  <a:lnTo>
                    <a:pt x="20" y="61"/>
                  </a:lnTo>
                  <a:lnTo>
                    <a:pt x="14" y="53"/>
                  </a:lnTo>
                  <a:lnTo>
                    <a:pt x="6" y="45"/>
                  </a:lnTo>
                  <a:lnTo>
                    <a:pt x="1" y="38"/>
                  </a:lnTo>
                  <a:lnTo>
                    <a:pt x="0" y="31"/>
                  </a:lnTo>
                  <a:lnTo>
                    <a:pt x="1" y="27"/>
                  </a:lnTo>
                  <a:lnTo>
                    <a:pt x="4" y="25"/>
                  </a:lnTo>
                  <a:lnTo>
                    <a:pt x="6" y="21"/>
                  </a:lnTo>
                  <a:lnTo>
                    <a:pt x="12" y="15"/>
                  </a:lnTo>
                  <a:lnTo>
                    <a:pt x="13" y="13"/>
                  </a:lnTo>
                  <a:lnTo>
                    <a:pt x="13" y="10"/>
                  </a:lnTo>
                  <a:lnTo>
                    <a:pt x="25" y="10"/>
                  </a:lnTo>
                  <a:lnTo>
                    <a:pt x="28" y="7"/>
                  </a:lnTo>
                  <a:lnTo>
                    <a:pt x="28" y="3"/>
                  </a:lnTo>
                  <a:lnTo>
                    <a:pt x="35" y="2"/>
                  </a:lnTo>
                  <a:lnTo>
                    <a:pt x="40" y="2"/>
                  </a:lnTo>
                  <a:lnTo>
                    <a:pt x="4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85" name="Freeform 133">
              <a:extLst>
                <a:ext uri="{FF2B5EF4-FFF2-40B4-BE49-F238E27FC236}">
                  <a16:creationId xmlns:a16="http://schemas.microsoft.com/office/drawing/2014/main" id="{5025EEBA-6631-2E13-033D-B7DD02DBE7B7}"/>
                </a:ext>
              </a:extLst>
            </p:cNvPr>
            <p:cNvSpPr>
              <a:spLocks/>
            </p:cNvSpPr>
            <p:nvPr/>
          </p:nvSpPr>
          <p:spPr bwMode="auto">
            <a:xfrm>
              <a:off x="1058800" y="4247238"/>
              <a:ext cx="192851" cy="247246"/>
            </a:xfrm>
            <a:custGeom>
              <a:avLst/>
              <a:gdLst/>
              <a:ahLst/>
              <a:cxnLst>
                <a:cxn ang="0">
                  <a:pos x="22" y="4"/>
                </a:cxn>
                <a:cxn ang="0">
                  <a:pos x="28" y="8"/>
                </a:cxn>
                <a:cxn ang="0">
                  <a:pos x="33" y="8"/>
                </a:cxn>
                <a:cxn ang="0">
                  <a:pos x="38" y="7"/>
                </a:cxn>
                <a:cxn ang="0">
                  <a:pos x="50" y="11"/>
                </a:cxn>
                <a:cxn ang="0">
                  <a:pos x="55" y="20"/>
                </a:cxn>
                <a:cxn ang="0">
                  <a:pos x="66" y="26"/>
                </a:cxn>
                <a:cxn ang="0">
                  <a:pos x="81" y="24"/>
                </a:cxn>
                <a:cxn ang="0">
                  <a:pos x="101" y="33"/>
                </a:cxn>
                <a:cxn ang="0">
                  <a:pos x="110" y="46"/>
                </a:cxn>
                <a:cxn ang="0">
                  <a:pos x="113" y="51"/>
                </a:cxn>
                <a:cxn ang="0">
                  <a:pos x="117" y="55"/>
                </a:cxn>
                <a:cxn ang="0">
                  <a:pos x="116" y="64"/>
                </a:cxn>
                <a:cxn ang="0">
                  <a:pos x="112" y="70"/>
                </a:cxn>
                <a:cxn ang="0">
                  <a:pos x="110" y="74"/>
                </a:cxn>
                <a:cxn ang="0">
                  <a:pos x="115" y="80"/>
                </a:cxn>
                <a:cxn ang="0">
                  <a:pos x="116" y="88"/>
                </a:cxn>
                <a:cxn ang="0">
                  <a:pos x="106" y="96"/>
                </a:cxn>
                <a:cxn ang="0">
                  <a:pos x="105" y="105"/>
                </a:cxn>
                <a:cxn ang="0">
                  <a:pos x="108" y="122"/>
                </a:cxn>
                <a:cxn ang="0">
                  <a:pos x="102" y="126"/>
                </a:cxn>
                <a:cxn ang="0">
                  <a:pos x="93" y="134"/>
                </a:cxn>
                <a:cxn ang="0">
                  <a:pos x="77" y="150"/>
                </a:cxn>
                <a:cxn ang="0">
                  <a:pos x="72" y="143"/>
                </a:cxn>
                <a:cxn ang="0">
                  <a:pos x="62" y="127"/>
                </a:cxn>
                <a:cxn ang="0">
                  <a:pos x="57" y="115"/>
                </a:cxn>
                <a:cxn ang="0">
                  <a:pos x="47" y="104"/>
                </a:cxn>
                <a:cxn ang="0">
                  <a:pos x="49" y="93"/>
                </a:cxn>
                <a:cxn ang="0">
                  <a:pos x="53" y="86"/>
                </a:cxn>
                <a:cxn ang="0">
                  <a:pos x="50" y="76"/>
                </a:cxn>
                <a:cxn ang="0">
                  <a:pos x="26" y="65"/>
                </a:cxn>
                <a:cxn ang="0">
                  <a:pos x="20" y="47"/>
                </a:cxn>
                <a:cxn ang="0">
                  <a:pos x="18" y="43"/>
                </a:cxn>
                <a:cxn ang="0">
                  <a:pos x="7" y="34"/>
                </a:cxn>
                <a:cxn ang="0">
                  <a:pos x="3" y="29"/>
                </a:cxn>
                <a:cxn ang="0">
                  <a:pos x="0" y="22"/>
                </a:cxn>
                <a:cxn ang="0">
                  <a:pos x="7" y="10"/>
                </a:cxn>
              </a:cxnLst>
              <a:rect l="0" t="0" r="r" b="b"/>
              <a:pathLst>
                <a:path w="117" h="150">
                  <a:moveTo>
                    <a:pt x="14" y="0"/>
                  </a:moveTo>
                  <a:lnTo>
                    <a:pt x="22" y="4"/>
                  </a:lnTo>
                  <a:lnTo>
                    <a:pt x="23" y="6"/>
                  </a:lnTo>
                  <a:lnTo>
                    <a:pt x="28" y="8"/>
                  </a:lnTo>
                  <a:lnTo>
                    <a:pt x="30" y="10"/>
                  </a:lnTo>
                  <a:lnTo>
                    <a:pt x="33" y="8"/>
                  </a:lnTo>
                  <a:lnTo>
                    <a:pt x="35" y="8"/>
                  </a:lnTo>
                  <a:lnTo>
                    <a:pt x="38" y="7"/>
                  </a:lnTo>
                  <a:lnTo>
                    <a:pt x="46" y="7"/>
                  </a:lnTo>
                  <a:lnTo>
                    <a:pt x="50" y="11"/>
                  </a:lnTo>
                  <a:lnTo>
                    <a:pt x="53" y="16"/>
                  </a:lnTo>
                  <a:lnTo>
                    <a:pt x="55" y="20"/>
                  </a:lnTo>
                  <a:lnTo>
                    <a:pt x="61" y="24"/>
                  </a:lnTo>
                  <a:lnTo>
                    <a:pt x="66" y="26"/>
                  </a:lnTo>
                  <a:lnTo>
                    <a:pt x="72" y="26"/>
                  </a:lnTo>
                  <a:lnTo>
                    <a:pt x="81" y="24"/>
                  </a:lnTo>
                  <a:lnTo>
                    <a:pt x="92" y="27"/>
                  </a:lnTo>
                  <a:lnTo>
                    <a:pt x="101" y="33"/>
                  </a:lnTo>
                  <a:lnTo>
                    <a:pt x="108" y="39"/>
                  </a:lnTo>
                  <a:lnTo>
                    <a:pt x="110" y="46"/>
                  </a:lnTo>
                  <a:lnTo>
                    <a:pt x="112" y="50"/>
                  </a:lnTo>
                  <a:lnTo>
                    <a:pt x="113" y="51"/>
                  </a:lnTo>
                  <a:lnTo>
                    <a:pt x="115" y="54"/>
                  </a:lnTo>
                  <a:lnTo>
                    <a:pt x="117" y="55"/>
                  </a:lnTo>
                  <a:lnTo>
                    <a:pt x="116" y="60"/>
                  </a:lnTo>
                  <a:lnTo>
                    <a:pt x="116" y="64"/>
                  </a:lnTo>
                  <a:lnTo>
                    <a:pt x="115" y="68"/>
                  </a:lnTo>
                  <a:lnTo>
                    <a:pt x="112" y="70"/>
                  </a:lnTo>
                  <a:lnTo>
                    <a:pt x="110" y="73"/>
                  </a:lnTo>
                  <a:lnTo>
                    <a:pt x="110" y="74"/>
                  </a:lnTo>
                  <a:lnTo>
                    <a:pt x="112" y="77"/>
                  </a:lnTo>
                  <a:lnTo>
                    <a:pt x="115" y="80"/>
                  </a:lnTo>
                  <a:lnTo>
                    <a:pt x="116" y="82"/>
                  </a:lnTo>
                  <a:lnTo>
                    <a:pt x="116" y="88"/>
                  </a:lnTo>
                  <a:lnTo>
                    <a:pt x="110" y="93"/>
                  </a:lnTo>
                  <a:lnTo>
                    <a:pt x="106" y="96"/>
                  </a:lnTo>
                  <a:lnTo>
                    <a:pt x="104" y="100"/>
                  </a:lnTo>
                  <a:lnTo>
                    <a:pt x="105" y="105"/>
                  </a:lnTo>
                  <a:lnTo>
                    <a:pt x="108" y="112"/>
                  </a:lnTo>
                  <a:lnTo>
                    <a:pt x="108" y="122"/>
                  </a:lnTo>
                  <a:lnTo>
                    <a:pt x="105" y="124"/>
                  </a:lnTo>
                  <a:lnTo>
                    <a:pt x="102" y="126"/>
                  </a:lnTo>
                  <a:lnTo>
                    <a:pt x="97" y="131"/>
                  </a:lnTo>
                  <a:lnTo>
                    <a:pt x="93" y="134"/>
                  </a:lnTo>
                  <a:lnTo>
                    <a:pt x="88" y="142"/>
                  </a:lnTo>
                  <a:lnTo>
                    <a:pt x="77" y="150"/>
                  </a:lnTo>
                  <a:lnTo>
                    <a:pt x="74" y="144"/>
                  </a:lnTo>
                  <a:lnTo>
                    <a:pt x="72" y="143"/>
                  </a:lnTo>
                  <a:lnTo>
                    <a:pt x="66" y="136"/>
                  </a:lnTo>
                  <a:lnTo>
                    <a:pt x="62" y="127"/>
                  </a:lnTo>
                  <a:lnTo>
                    <a:pt x="59" y="119"/>
                  </a:lnTo>
                  <a:lnTo>
                    <a:pt x="57" y="115"/>
                  </a:lnTo>
                  <a:lnTo>
                    <a:pt x="55" y="112"/>
                  </a:lnTo>
                  <a:lnTo>
                    <a:pt x="47" y="104"/>
                  </a:lnTo>
                  <a:lnTo>
                    <a:pt x="47" y="97"/>
                  </a:lnTo>
                  <a:lnTo>
                    <a:pt x="49" y="93"/>
                  </a:lnTo>
                  <a:lnTo>
                    <a:pt x="51" y="89"/>
                  </a:lnTo>
                  <a:lnTo>
                    <a:pt x="53" y="86"/>
                  </a:lnTo>
                  <a:lnTo>
                    <a:pt x="53" y="78"/>
                  </a:lnTo>
                  <a:lnTo>
                    <a:pt x="50" y="76"/>
                  </a:lnTo>
                  <a:lnTo>
                    <a:pt x="42" y="73"/>
                  </a:lnTo>
                  <a:lnTo>
                    <a:pt x="26" y="65"/>
                  </a:lnTo>
                  <a:lnTo>
                    <a:pt x="20" y="60"/>
                  </a:lnTo>
                  <a:lnTo>
                    <a:pt x="20" y="47"/>
                  </a:lnTo>
                  <a:lnTo>
                    <a:pt x="19" y="46"/>
                  </a:lnTo>
                  <a:lnTo>
                    <a:pt x="18" y="43"/>
                  </a:lnTo>
                  <a:lnTo>
                    <a:pt x="11" y="37"/>
                  </a:lnTo>
                  <a:lnTo>
                    <a:pt x="7" y="34"/>
                  </a:lnTo>
                  <a:lnTo>
                    <a:pt x="4" y="31"/>
                  </a:lnTo>
                  <a:lnTo>
                    <a:pt x="3" y="29"/>
                  </a:lnTo>
                  <a:lnTo>
                    <a:pt x="0" y="26"/>
                  </a:lnTo>
                  <a:lnTo>
                    <a:pt x="0" y="22"/>
                  </a:lnTo>
                  <a:lnTo>
                    <a:pt x="2" y="16"/>
                  </a:lnTo>
                  <a:lnTo>
                    <a:pt x="7" y="10"/>
                  </a:lnTo>
                  <a:lnTo>
                    <a:pt x="1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86" name="Freeform 134">
              <a:extLst>
                <a:ext uri="{FF2B5EF4-FFF2-40B4-BE49-F238E27FC236}">
                  <a16:creationId xmlns:a16="http://schemas.microsoft.com/office/drawing/2014/main" id="{F5230CDD-A051-B940-31EF-E505BD4FFC13}"/>
                </a:ext>
              </a:extLst>
            </p:cNvPr>
            <p:cNvSpPr>
              <a:spLocks/>
            </p:cNvSpPr>
            <p:nvPr/>
          </p:nvSpPr>
          <p:spPr bwMode="auto">
            <a:xfrm>
              <a:off x="1462634" y="4445036"/>
              <a:ext cx="443395" cy="421967"/>
            </a:xfrm>
            <a:custGeom>
              <a:avLst/>
              <a:gdLst/>
              <a:ahLst/>
              <a:cxnLst>
                <a:cxn ang="0">
                  <a:pos x="63" y="10"/>
                </a:cxn>
                <a:cxn ang="0">
                  <a:pos x="74" y="28"/>
                </a:cxn>
                <a:cxn ang="0">
                  <a:pos x="101" y="35"/>
                </a:cxn>
                <a:cxn ang="0">
                  <a:pos x="114" y="42"/>
                </a:cxn>
                <a:cxn ang="0">
                  <a:pos x="112" y="58"/>
                </a:cxn>
                <a:cxn ang="0">
                  <a:pos x="118" y="57"/>
                </a:cxn>
                <a:cxn ang="0">
                  <a:pos x="133" y="62"/>
                </a:cxn>
                <a:cxn ang="0">
                  <a:pos x="140" y="66"/>
                </a:cxn>
                <a:cxn ang="0">
                  <a:pos x="165" y="70"/>
                </a:cxn>
                <a:cxn ang="0">
                  <a:pos x="188" y="93"/>
                </a:cxn>
                <a:cxn ang="0">
                  <a:pos x="222" y="100"/>
                </a:cxn>
                <a:cxn ang="0">
                  <a:pos x="230" y="103"/>
                </a:cxn>
                <a:cxn ang="0">
                  <a:pos x="226" y="109"/>
                </a:cxn>
                <a:cxn ang="0">
                  <a:pos x="235" y="127"/>
                </a:cxn>
                <a:cxn ang="0">
                  <a:pos x="250" y="143"/>
                </a:cxn>
                <a:cxn ang="0">
                  <a:pos x="258" y="167"/>
                </a:cxn>
                <a:cxn ang="0">
                  <a:pos x="269" y="198"/>
                </a:cxn>
                <a:cxn ang="0">
                  <a:pos x="245" y="213"/>
                </a:cxn>
                <a:cxn ang="0">
                  <a:pos x="214" y="214"/>
                </a:cxn>
                <a:cxn ang="0">
                  <a:pos x="202" y="213"/>
                </a:cxn>
                <a:cxn ang="0">
                  <a:pos x="198" y="221"/>
                </a:cxn>
                <a:cxn ang="0">
                  <a:pos x="185" y="228"/>
                </a:cxn>
                <a:cxn ang="0">
                  <a:pos x="165" y="225"/>
                </a:cxn>
                <a:cxn ang="0">
                  <a:pos x="148" y="249"/>
                </a:cxn>
                <a:cxn ang="0">
                  <a:pos x="132" y="256"/>
                </a:cxn>
                <a:cxn ang="0">
                  <a:pos x="124" y="241"/>
                </a:cxn>
                <a:cxn ang="0">
                  <a:pos x="124" y="212"/>
                </a:cxn>
                <a:cxn ang="0">
                  <a:pos x="116" y="202"/>
                </a:cxn>
                <a:cxn ang="0">
                  <a:pos x="109" y="201"/>
                </a:cxn>
                <a:cxn ang="0">
                  <a:pos x="101" y="181"/>
                </a:cxn>
                <a:cxn ang="0">
                  <a:pos x="91" y="169"/>
                </a:cxn>
                <a:cxn ang="0">
                  <a:pos x="79" y="170"/>
                </a:cxn>
                <a:cxn ang="0">
                  <a:pos x="77" y="151"/>
                </a:cxn>
                <a:cxn ang="0">
                  <a:pos x="63" y="151"/>
                </a:cxn>
                <a:cxn ang="0">
                  <a:pos x="54" y="146"/>
                </a:cxn>
                <a:cxn ang="0">
                  <a:pos x="62" y="131"/>
                </a:cxn>
                <a:cxn ang="0">
                  <a:pos x="54" y="104"/>
                </a:cxn>
                <a:cxn ang="0">
                  <a:pos x="30" y="88"/>
                </a:cxn>
                <a:cxn ang="0">
                  <a:pos x="3" y="68"/>
                </a:cxn>
                <a:cxn ang="0">
                  <a:pos x="8" y="39"/>
                </a:cxn>
                <a:cxn ang="0">
                  <a:pos x="3" y="24"/>
                </a:cxn>
                <a:cxn ang="0">
                  <a:pos x="30" y="6"/>
                </a:cxn>
              </a:cxnLst>
              <a:rect l="0" t="0" r="r" b="b"/>
              <a:pathLst>
                <a:path w="269" h="256">
                  <a:moveTo>
                    <a:pt x="52" y="0"/>
                  </a:moveTo>
                  <a:lnTo>
                    <a:pt x="56" y="3"/>
                  </a:lnTo>
                  <a:lnTo>
                    <a:pt x="63" y="10"/>
                  </a:lnTo>
                  <a:lnTo>
                    <a:pt x="66" y="14"/>
                  </a:lnTo>
                  <a:lnTo>
                    <a:pt x="70" y="26"/>
                  </a:lnTo>
                  <a:lnTo>
                    <a:pt x="74" y="28"/>
                  </a:lnTo>
                  <a:lnTo>
                    <a:pt x="81" y="31"/>
                  </a:lnTo>
                  <a:lnTo>
                    <a:pt x="90" y="32"/>
                  </a:lnTo>
                  <a:lnTo>
                    <a:pt x="101" y="35"/>
                  </a:lnTo>
                  <a:lnTo>
                    <a:pt x="109" y="38"/>
                  </a:lnTo>
                  <a:lnTo>
                    <a:pt x="113" y="41"/>
                  </a:lnTo>
                  <a:lnTo>
                    <a:pt x="114" y="42"/>
                  </a:lnTo>
                  <a:lnTo>
                    <a:pt x="114" y="46"/>
                  </a:lnTo>
                  <a:lnTo>
                    <a:pt x="112" y="51"/>
                  </a:lnTo>
                  <a:lnTo>
                    <a:pt x="112" y="58"/>
                  </a:lnTo>
                  <a:lnTo>
                    <a:pt x="113" y="61"/>
                  </a:lnTo>
                  <a:lnTo>
                    <a:pt x="117" y="57"/>
                  </a:lnTo>
                  <a:lnTo>
                    <a:pt x="118" y="57"/>
                  </a:lnTo>
                  <a:lnTo>
                    <a:pt x="121" y="55"/>
                  </a:lnTo>
                  <a:lnTo>
                    <a:pt x="129" y="58"/>
                  </a:lnTo>
                  <a:lnTo>
                    <a:pt x="133" y="62"/>
                  </a:lnTo>
                  <a:lnTo>
                    <a:pt x="134" y="62"/>
                  </a:lnTo>
                  <a:lnTo>
                    <a:pt x="137" y="65"/>
                  </a:lnTo>
                  <a:lnTo>
                    <a:pt x="140" y="66"/>
                  </a:lnTo>
                  <a:lnTo>
                    <a:pt x="148" y="69"/>
                  </a:lnTo>
                  <a:lnTo>
                    <a:pt x="157" y="69"/>
                  </a:lnTo>
                  <a:lnTo>
                    <a:pt x="165" y="70"/>
                  </a:lnTo>
                  <a:lnTo>
                    <a:pt x="172" y="72"/>
                  </a:lnTo>
                  <a:lnTo>
                    <a:pt x="180" y="81"/>
                  </a:lnTo>
                  <a:lnTo>
                    <a:pt x="188" y="93"/>
                  </a:lnTo>
                  <a:lnTo>
                    <a:pt x="195" y="97"/>
                  </a:lnTo>
                  <a:lnTo>
                    <a:pt x="214" y="100"/>
                  </a:lnTo>
                  <a:lnTo>
                    <a:pt x="222" y="100"/>
                  </a:lnTo>
                  <a:lnTo>
                    <a:pt x="224" y="101"/>
                  </a:lnTo>
                  <a:lnTo>
                    <a:pt x="227" y="101"/>
                  </a:lnTo>
                  <a:lnTo>
                    <a:pt x="230" y="103"/>
                  </a:lnTo>
                  <a:lnTo>
                    <a:pt x="234" y="104"/>
                  </a:lnTo>
                  <a:lnTo>
                    <a:pt x="226" y="108"/>
                  </a:lnTo>
                  <a:lnTo>
                    <a:pt x="226" y="109"/>
                  </a:lnTo>
                  <a:lnTo>
                    <a:pt x="227" y="112"/>
                  </a:lnTo>
                  <a:lnTo>
                    <a:pt x="230" y="116"/>
                  </a:lnTo>
                  <a:lnTo>
                    <a:pt x="235" y="127"/>
                  </a:lnTo>
                  <a:lnTo>
                    <a:pt x="241" y="134"/>
                  </a:lnTo>
                  <a:lnTo>
                    <a:pt x="245" y="139"/>
                  </a:lnTo>
                  <a:lnTo>
                    <a:pt x="250" y="143"/>
                  </a:lnTo>
                  <a:lnTo>
                    <a:pt x="251" y="150"/>
                  </a:lnTo>
                  <a:lnTo>
                    <a:pt x="254" y="159"/>
                  </a:lnTo>
                  <a:lnTo>
                    <a:pt x="258" y="167"/>
                  </a:lnTo>
                  <a:lnTo>
                    <a:pt x="261" y="174"/>
                  </a:lnTo>
                  <a:lnTo>
                    <a:pt x="269" y="196"/>
                  </a:lnTo>
                  <a:lnTo>
                    <a:pt x="269" y="198"/>
                  </a:lnTo>
                  <a:lnTo>
                    <a:pt x="266" y="206"/>
                  </a:lnTo>
                  <a:lnTo>
                    <a:pt x="255" y="208"/>
                  </a:lnTo>
                  <a:lnTo>
                    <a:pt x="245" y="213"/>
                  </a:lnTo>
                  <a:lnTo>
                    <a:pt x="234" y="217"/>
                  </a:lnTo>
                  <a:lnTo>
                    <a:pt x="223" y="217"/>
                  </a:lnTo>
                  <a:lnTo>
                    <a:pt x="214" y="214"/>
                  </a:lnTo>
                  <a:lnTo>
                    <a:pt x="207" y="212"/>
                  </a:lnTo>
                  <a:lnTo>
                    <a:pt x="204" y="212"/>
                  </a:lnTo>
                  <a:lnTo>
                    <a:pt x="202" y="213"/>
                  </a:lnTo>
                  <a:lnTo>
                    <a:pt x="200" y="216"/>
                  </a:lnTo>
                  <a:lnTo>
                    <a:pt x="198" y="218"/>
                  </a:lnTo>
                  <a:lnTo>
                    <a:pt x="198" y="221"/>
                  </a:lnTo>
                  <a:lnTo>
                    <a:pt x="195" y="227"/>
                  </a:lnTo>
                  <a:lnTo>
                    <a:pt x="191" y="228"/>
                  </a:lnTo>
                  <a:lnTo>
                    <a:pt x="185" y="228"/>
                  </a:lnTo>
                  <a:lnTo>
                    <a:pt x="177" y="227"/>
                  </a:lnTo>
                  <a:lnTo>
                    <a:pt x="171" y="225"/>
                  </a:lnTo>
                  <a:lnTo>
                    <a:pt x="165" y="225"/>
                  </a:lnTo>
                  <a:lnTo>
                    <a:pt x="159" y="231"/>
                  </a:lnTo>
                  <a:lnTo>
                    <a:pt x="152" y="240"/>
                  </a:lnTo>
                  <a:lnTo>
                    <a:pt x="148" y="249"/>
                  </a:lnTo>
                  <a:lnTo>
                    <a:pt x="145" y="255"/>
                  </a:lnTo>
                  <a:lnTo>
                    <a:pt x="142" y="256"/>
                  </a:lnTo>
                  <a:lnTo>
                    <a:pt x="132" y="256"/>
                  </a:lnTo>
                  <a:lnTo>
                    <a:pt x="128" y="252"/>
                  </a:lnTo>
                  <a:lnTo>
                    <a:pt x="125" y="244"/>
                  </a:lnTo>
                  <a:lnTo>
                    <a:pt x="124" y="241"/>
                  </a:lnTo>
                  <a:lnTo>
                    <a:pt x="128" y="229"/>
                  </a:lnTo>
                  <a:lnTo>
                    <a:pt x="126" y="221"/>
                  </a:lnTo>
                  <a:lnTo>
                    <a:pt x="124" y="212"/>
                  </a:lnTo>
                  <a:lnTo>
                    <a:pt x="120" y="205"/>
                  </a:lnTo>
                  <a:lnTo>
                    <a:pt x="118" y="204"/>
                  </a:lnTo>
                  <a:lnTo>
                    <a:pt x="116" y="202"/>
                  </a:lnTo>
                  <a:lnTo>
                    <a:pt x="114" y="204"/>
                  </a:lnTo>
                  <a:lnTo>
                    <a:pt x="109" y="206"/>
                  </a:lnTo>
                  <a:lnTo>
                    <a:pt x="109" y="201"/>
                  </a:lnTo>
                  <a:lnTo>
                    <a:pt x="107" y="200"/>
                  </a:lnTo>
                  <a:lnTo>
                    <a:pt x="105" y="190"/>
                  </a:lnTo>
                  <a:lnTo>
                    <a:pt x="101" y="181"/>
                  </a:lnTo>
                  <a:lnTo>
                    <a:pt x="98" y="173"/>
                  </a:lnTo>
                  <a:lnTo>
                    <a:pt x="95" y="169"/>
                  </a:lnTo>
                  <a:lnTo>
                    <a:pt x="91" y="169"/>
                  </a:lnTo>
                  <a:lnTo>
                    <a:pt x="90" y="170"/>
                  </a:lnTo>
                  <a:lnTo>
                    <a:pt x="85" y="173"/>
                  </a:lnTo>
                  <a:lnTo>
                    <a:pt x="79" y="170"/>
                  </a:lnTo>
                  <a:lnTo>
                    <a:pt x="78" y="167"/>
                  </a:lnTo>
                  <a:lnTo>
                    <a:pt x="77" y="163"/>
                  </a:lnTo>
                  <a:lnTo>
                    <a:pt x="77" y="151"/>
                  </a:lnTo>
                  <a:lnTo>
                    <a:pt x="74" y="150"/>
                  </a:lnTo>
                  <a:lnTo>
                    <a:pt x="66" y="150"/>
                  </a:lnTo>
                  <a:lnTo>
                    <a:pt x="63" y="151"/>
                  </a:lnTo>
                  <a:lnTo>
                    <a:pt x="60" y="151"/>
                  </a:lnTo>
                  <a:lnTo>
                    <a:pt x="55" y="148"/>
                  </a:lnTo>
                  <a:lnTo>
                    <a:pt x="54" y="146"/>
                  </a:lnTo>
                  <a:lnTo>
                    <a:pt x="54" y="140"/>
                  </a:lnTo>
                  <a:lnTo>
                    <a:pt x="58" y="136"/>
                  </a:lnTo>
                  <a:lnTo>
                    <a:pt x="62" y="131"/>
                  </a:lnTo>
                  <a:lnTo>
                    <a:pt x="64" y="123"/>
                  </a:lnTo>
                  <a:lnTo>
                    <a:pt x="60" y="113"/>
                  </a:lnTo>
                  <a:lnTo>
                    <a:pt x="54" y="104"/>
                  </a:lnTo>
                  <a:lnTo>
                    <a:pt x="46" y="97"/>
                  </a:lnTo>
                  <a:lnTo>
                    <a:pt x="40" y="93"/>
                  </a:lnTo>
                  <a:lnTo>
                    <a:pt x="30" y="88"/>
                  </a:lnTo>
                  <a:lnTo>
                    <a:pt x="15" y="80"/>
                  </a:lnTo>
                  <a:lnTo>
                    <a:pt x="7" y="74"/>
                  </a:lnTo>
                  <a:lnTo>
                    <a:pt x="3" y="68"/>
                  </a:lnTo>
                  <a:lnTo>
                    <a:pt x="0" y="61"/>
                  </a:lnTo>
                  <a:lnTo>
                    <a:pt x="7" y="47"/>
                  </a:lnTo>
                  <a:lnTo>
                    <a:pt x="8" y="39"/>
                  </a:lnTo>
                  <a:lnTo>
                    <a:pt x="5" y="28"/>
                  </a:lnTo>
                  <a:lnTo>
                    <a:pt x="4" y="27"/>
                  </a:lnTo>
                  <a:lnTo>
                    <a:pt x="3" y="24"/>
                  </a:lnTo>
                  <a:lnTo>
                    <a:pt x="12" y="18"/>
                  </a:lnTo>
                  <a:lnTo>
                    <a:pt x="23" y="10"/>
                  </a:lnTo>
                  <a:lnTo>
                    <a:pt x="30" y="6"/>
                  </a:lnTo>
                  <a:lnTo>
                    <a:pt x="36" y="3"/>
                  </a:lnTo>
                  <a:lnTo>
                    <a:pt x="52"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87" name="Freeform 135">
              <a:extLst>
                <a:ext uri="{FF2B5EF4-FFF2-40B4-BE49-F238E27FC236}">
                  <a16:creationId xmlns:a16="http://schemas.microsoft.com/office/drawing/2014/main" id="{1602ADAF-1E81-8C32-AD2E-A119DB443672}"/>
                </a:ext>
              </a:extLst>
            </p:cNvPr>
            <p:cNvSpPr>
              <a:spLocks/>
            </p:cNvSpPr>
            <p:nvPr/>
          </p:nvSpPr>
          <p:spPr bwMode="auto">
            <a:xfrm>
              <a:off x="1548347" y="4298336"/>
              <a:ext cx="247246" cy="273619"/>
            </a:xfrm>
            <a:custGeom>
              <a:avLst/>
              <a:gdLst/>
              <a:ahLst/>
              <a:cxnLst>
                <a:cxn ang="0">
                  <a:pos x="38" y="11"/>
                </a:cxn>
                <a:cxn ang="0">
                  <a:pos x="58" y="26"/>
                </a:cxn>
                <a:cxn ang="0">
                  <a:pos x="73" y="33"/>
                </a:cxn>
                <a:cxn ang="0">
                  <a:pos x="81" y="47"/>
                </a:cxn>
                <a:cxn ang="0">
                  <a:pos x="90" y="62"/>
                </a:cxn>
                <a:cxn ang="0">
                  <a:pos x="94" y="62"/>
                </a:cxn>
                <a:cxn ang="0">
                  <a:pos x="98" y="58"/>
                </a:cxn>
                <a:cxn ang="0">
                  <a:pos x="107" y="55"/>
                </a:cxn>
                <a:cxn ang="0">
                  <a:pos x="111" y="57"/>
                </a:cxn>
                <a:cxn ang="0">
                  <a:pos x="120" y="64"/>
                </a:cxn>
                <a:cxn ang="0">
                  <a:pos x="121" y="69"/>
                </a:cxn>
                <a:cxn ang="0">
                  <a:pos x="132" y="77"/>
                </a:cxn>
                <a:cxn ang="0">
                  <a:pos x="144" y="74"/>
                </a:cxn>
                <a:cxn ang="0">
                  <a:pos x="150" y="100"/>
                </a:cxn>
                <a:cxn ang="0">
                  <a:pos x="147" y="115"/>
                </a:cxn>
                <a:cxn ang="0">
                  <a:pos x="146" y="124"/>
                </a:cxn>
                <a:cxn ang="0">
                  <a:pos x="147" y="135"/>
                </a:cxn>
                <a:cxn ang="0">
                  <a:pos x="136" y="155"/>
                </a:cxn>
                <a:cxn ang="0">
                  <a:pos x="124" y="163"/>
                </a:cxn>
                <a:cxn ang="0">
                  <a:pos x="120" y="161"/>
                </a:cxn>
                <a:cxn ang="0">
                  <a:pos x="105" y="158"/>
                </a:cxn>
                <a:cxn ang="0">
                  <a:pos x="88" y="155"/>
                </a:cxn>
                <a:cxn ang="0">
                  <a:pos x="82" y="151"/>
                </a:cxn>
                <a:cxn ang="0">
                  <a:pos x="77" y="147"/>
                </a:cxn>
                <a:cxn ang="0">
                  <a:pos x="66" y="146"/>
                </a:cxn>
                <a:cxn ang="0">
                  <a:pos x="61" y="150"/>
                </a:cxn>
                <a:cxn ang="0">
                  <a:pos x="60" y="140"/>
                </a:cxn>
                <a:cxn ang="0">
                  <a:pos x="62" y="131"/>
                </a:cxn>
                <a:cxn ang="0">
                  <a:pos x="57" y="127"/>
                </a:cxn>
                <a:cxn ang="0">
                  <a:pos x="38" y="121"/>
                </a:cxn>
                <a:cxn ang="0">
                  <a:pos x="22" y="117"/>
                </a:cxn>
                <a:cxn ang="0">
                  <a:pos x="14" y="103"/>
                </a:cxn>
                <a:cxn ang="0">
                  <a:pos x="4" y="92"/>
                </a:cxn>
                <a:cxn ang="0">
                  <a:pos x="6" y="89"/>
                </a:cxn>
                <a:cxn ang="0">
                  <a:pos x="12" y="86"/>
                </a:cxn>
                <a:cxn ang="0">
                  <a:pos x="15" y="77"/>
                </a:cxn>
                <a:cxn ang="0">
                  <a:pos x="12" y="46"/>
                </a:cxn>
                <a:cxn ang="0">
                  <a:pos x="15" y="26"/>
                </a:cxn>
                <a:cxn ang="0">
                  <a:pos x="27" y="0"/>
                </a:cxn>
              </a:cxnLst>
              <a:rect l="0" t="0" r="r" b="b"/>
              <a:pathLst>
                <a:path w="150" h="166">
                  <a:moveTo>
                    <a:pt x="27" y="0"/>
                  </a:moveTo>
                  <a:lnTo>
                    <a:pt x="38" y="11"/>
                  </a:lnTo>
                  <a:lnTo>
                    <a:pt x="50" y="22"/>
                  </a:lnTo>
                  <a:lnTo>
                    <a:pt x="58" y="26"/>
                  </a:lnTo>
                  <a:lnTo>
                    <a:pt x="65" y="29"/>
                  </a:lnTo>
                  <a:lnTo>
                    <a:pt x="73" y="33"/>
                  </a:lnTo>
                  <a:lnTo>
                    <a:pt x="77" y="38"/>
                  </a:lnTo>
                  <a:lnTo>
                    <a:pt x="81" y="47"/>
                  </a:lnTo>
                  <a:lnTo>
                    <a:pt x="85" y="55"/>
                  </a:lnTo>
                  <a:lnTo>
                    <a:pt x="90" y="62"/>
                  </a:lnTo>
                  <a:lnTo>
                    <a:pt x="93" y="64"/>
                  </a:lnTo>
                  <a:lnTo>
                    <a:pt x="94" y="62"/>
                  </a:lnTo>
                  <a:lnTo>
                    <a:pt x="97" y="61"/>
                  </a:lnTo>
                  <a:lnTo>
                    <a:pt x="98" y="58"/>
                  </a:lnTo>
                  <a:lnTo>
                    <a:pt x="104" y="55"/>
                  </a:lnTo>
                  <a:lnTo>
                    <a:pt x="107" y="55"/>
                  </a:lnTo>
                  <a:lnTo>
                    <a:pt x="109" y="57"/>
                  </a:lnTo>
                  <a:lnTo>
                    <a:pt x="111" y="57"/>
                  </a:lnTo>
                  <a:lnTo>
                    <a:pt x="116" y="60"/>
                  </a:lnTo>
                  <a:lnTo>
                    <a:pt x="120" y="64"/>
                  </a:lnTo>
                  <a:lnTo>
                    <a:pt x="121" y="66"/>
                  </a:lnTo>
                  <a:lnTo>
                    <a:pt x="121" y="69"/>
                  </a:lnTo>
                  <a:lnTo>
                    <a:pt x="127" y="74"/>
                  </a:lnTo>
                  <a:lnTo>
                    <a:pt x="132" y="77"/>
                  </a:lnTo>
                  <a:lnTo>
                    <a:pt x="137" y="76"/>
                  </a:lnTo>
                  <a:lnTo>
                    <a:pt x="144" y="74"/>
                  </a:lnTo>
                  <a:lnTo>
                    <a:pt x="150" y="73"/>
                  </a:lnTo>
                  <a:lnTo>
                    <a:pt x="150" y="100"/>
                  </a:lnTo>
                  <a:lnTo>
                    <a:pt x="148" y="109"/>
                  </a:lnTo>
                  <a:lnTo>
                    <a:pt x="147" y="115"/>
                  </a:lnTo>
                  <a:lnTo>
                    <a:pt x="146" y="116"/>
                  </a:lnTo>
                  <a:lnTo>
                    <a:pt x="146" y="124"/>
                  </a:lnTo>
                  <a:lnTo>
                    <a:pt x="147" y="130"/>
                  </a:lnTo>
                  <a:lnTo>
                    <a:pt x="147" y="135"/>
                  </a:lnTo>
                  <a:lnTo>
                    <a:pt x="144" y="144"/>
                  </a:lnTo>
                  <a:lnTo>
                    <a:pt x="136" y="155"/>
                  </a:lnTo>
                  <a:lnTo>
                    <a:pt x="125" y="166"/>
                  </a:lnTo>
                  <a:lnTo>
                    <a:pt x="124" y="163"/>
                  </a:lnTo>
                  <a:lnTo>
                    <a:pt x="121" y="162"/>
                  </a:lnTo>
                  <a:lnTo>
                    <a:pt x="120" y="161"/>
                  </a:lnTo>
                  <a:lnTo>
                    <a:pt x="113" y="159"/>
                  </a:lnTo>
                  <a:lnTo>
                    <a:pt x="105" y="158"/>
                  </a:lnTo>
                  <a:lnTo>
                    <a:pt x="96" y="158"/>
                  </a:lnTo>
                  <a:lnTo>
                    <a:pt x="88" y="155"/>
                  </a:lnTo>
                  <a:lnTo>
                    <a:pt x="85" y="154"/>
                  </a:lnTo>
                  <a:lnTo>
                    <a:pt x="82" y="151"/>
                  </a:lnTo>
                  <a:lnTo>
                    <a:pt x="81" y="151"/>
                  </a:lnTo>
                  <a:lnTo>
                    <a:pt x="77" y="147"/>
                  </a:lnTo>
                  <a:lnTo>
                    <a:pt x="69" y="144"/>
                  </a:lnTo>
                  <a:lnTo>
                    <a:pt x="66" y="146"/>
                  </a:lnTo>
                  <a:lnTo>
                    <a:pt x="65" y="146"/>
                  </a:lnTo>
                  <a:lnTo>
                    <a:pt x="61" y="150"/>
                  </a:lnTo>
                  <a:lnTo>
                    <a:pt x="60" y="147"/>
                  </a:lnTo>
                  <a:lnTo>
                    <a:pt x="60" y="140"/>
                  </a:lnTo>
                  <a:lnTo>
                    <a:pt x="62" y="135"/>
                  </a:lnTo>
                  <a:lnTo>
                    <a:pt x="62" y="131"/>
                  </a:lnTo>
                  <a:lnTo>
                    <a:pt x="61" y="130"/>
                  </a:lnTo>
                  <a:lnTo>
                    <a:pt x="57" y="127"/>
                  </a:lnTo>
                  <a:lnTo>
                    <a:pt x="49" y="124"/>
                  </a:lnTo>
                  <a:lnTo>
                    <a:pt x="38" y="121"/>
                  </a:lnTo>
                  <a:lnTo>
                    <a:pt x="29" y="120"/>
                  </a:lnTo>
                  <a:lnTo>
                    <a:pt x="22" y="117"/>
                  </a:lnTo>
                  <a:lnTo>
                    <a:pt x="18" y="115"/>
                  </a:lnTo>
                  <a:lnTo>
                    <a:pt x="14" y="103"/>
                  </a:lnTo>
                  <a:lnTo>
                    <a:pt x="11" y="99"/>
                  </a:lnTo>
                  <a:lnTo>
                    <a:pt x="4" y="92"/>
                  </a:lnTo>
                  <a:lnTo>
                    <a:pt x="0" y="89"/>
                  </a:lnTo>
                  <a:lnTo>
                    <a:pt x="6" y="89"/>
                  </a:lnTo>
                  <a:lnTo>
                    <a:pt x="8" y="88"/>
                  </a:lnTo>
                  <a:lnTo>
                    <a:pt x="12" y="86"/>
                  </a:lnTo>
                  <a:lnTo>
                    <a:pt x="14" y="84"/>
                  </a:lnTo>
                  <a:lnTo>
                    <a:pt x="15" y="77"/>
                  </a:lnTo>
                  <a:lnTo>
                    <a:pt x="15" y="68"/>
                  </a:lnTo>
                  <a:lnTo>
                    <a:pt x="12" y="46"/>
                  </a:lnTo>
                  <a:lnTo>
                    <a:pt x="12" y="37"/>
                  </a:lnTo>
                  <a:lnTo>
                    <a:pt x="15" y="26"/>
                  </a:lnTo>
                  <a:lnTo>
                    <a:pt x="19" y="14"/>
                  </a:lnTo>
                  <a:lnTo>
                    <a:pt x="27"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88" name="Freeform 136">
              <a:extLst>
                <a:ext uri="{FF2B5EF4-FFF2-40B4-BE49-F238E27FC236}">
                  <a16:creationId xmlns:a16="http://schemas.microsoft.com/office/drawing/2014/main" id="{1D7A9A57-B2E0-9FA9-EE23-43385E10AAA0}"/>
                </a:ext>
              </a:extLst>
            </p:cNvPr>
            <p:cNvSpPr>
              <a:spLocks/>
            </p:cNvSpPr>
            <p:nvPr/>
          </p:nvSpPr>
          <p:spPr bwMode="auto">
            <a:xfrm>
              <a:off x="1754386" y="4388993"/>
              <a:ext cx="268674" cy="227467"/>
            </a:xfrm>
            <a:custGeom>
              <a:avLst/>
              <a:gdLst/>
              <a:ahLst/>
              <a:cxnLst>
                <a:cxn ang="0">
                  <a:pos x="68" y="5"/>
                </a:cxn>
                <a:cxn ang="0">
                  <a:pos x="77" y="14"/>
                </a:cxn>
                <a:cxn ang="0">
                  <a:pos x="84" y="19"/>
                </a:cxn>
                <a:cxn ang="0">
                  <a:pos x="81" y="27"/>
                </a:cxn>
                <a:cxn ang="0">
                  <a:pos x="111" y="29"/>
                </a:cxn>
                <a:cxn ang="0">
                  <a:pos x="113" y="33"/>
                </a:cxn>
                <a:cxn ang="0">
                  <a:pos x="116" y="40"/>
                </a:cxn>
                <a:cxn ang="0">
                  <a:pos x="124" y="49"/>
                </a:cxn>
                <a:cxn ang="0">
                  <a:pos x="136" y="48"/>
                </a:cxn>
                <a:cxn ang="0">
                  <a:pos x="148" y="49"/>
                </a:cxn>
                <a:cxn ang="0">
                  <a:pos x="150" y="54"/>
                </a:cxn>
                <a:cxn ang="0">
                  <a:pos x="148" y="61"/>
                </a:cxn>
                <a:cxn ang="0">
                  <a:pos x="148" y="71"/>
                </a:cxn>
                <a:cxn ang="0">
                  <a:pos x="159" y="80"/>
                </a:cxn>
                <a:cxn ang="0">
                  <a:pos x="162" y="88"/>
                </a:cxn>
                <a:cxn ang="0">
                  <a:pos x="152" y="100"/>
                </a:cxn>
                <a:cxn ang="0">
                  <a:pos x="136" y="112"/>
                </a:cxn>
                <a:cxn ang="0">
                  <a:pos x="125" y="110"/>
                </a:cxn>
                <a:cxn ang="0">
                  <a:pos x="111" y="100"/>
                </a:cxn>
                <a:cxn ang="0">
                  <a:pos x="94" y="97"/>
                </a:cxn>
                <a:cxn ang="0">
                  <a:pos x="81" y="95"/>
                </a:cxn>
                <a:cxn ang="0">
                  <a:pos x="68" y="99"/>
                </a:cxn>
                <a:cxn ang="0">
                  <a:pos x="54" y="106"/>
                </a:cxn>
                <a:cxn ang="0">
                  <a:pos x="53" y="110"/>
                </a:cxn>
                <a:cxn ang="0">
                  <a:pos x="54" y="114"/>
                </a:cxn>
                <a:cxn ang="0">
                  <a:pos x="56" y="118"/>
                </a:cxn>
                <a:cxn ang="0">
                  <a:pos x="53" y="123"/>
                </a:cxn>
                <a:cxn ang="0">
                  <a:pos x="58" y="130"/>
                </a:cxn>
                <a:cxn ang="0">
                  <a:pos x="57" y="138"/>
                </a:cxn>
                <a:cxn ang="0">
                  <a:pos x="50" y="135"/>
                </a:cxn>
                <a:cxn ang="0">
                  <a:pos x="45" y="134"/>
                </a:cxn>
                <a:cxn ang="0">
                  <a:pos x="18" y="131"/>
                </a:cxn>
                <a:cxn ang="0">
                  <a:pos x="0" y="111"/>
                </a:cxn>
                <a:cxn ang="0">
                  <a:pos x="19" y="89"/>
                </a:cxn>
                <a:cxn ang="0">
                  <a:pos x="22" y="75"/>
                </a:cxn>
                <a:cxn ang="0">
                  <a:pos x="21" y="61"/>
                </a:cxn>
                <a:cxn ang="0">
                  <a:pos x="23" y="54"/>
                </a:cxn>
                <a:cxn ang="0">
                  <a:pos x="25" y="18"/>
                </a:cxn>
                <a:cxn ang="0">
                  <a:pos x="30" y="19"/>
                </a:cxn>
                <a:cxn ang="0">
                  <a:pos x="56" y="23"/>
                </a:cxn>
                <a:cxn ang="0">
                  <a:pos x="57" y="10"/>
                </a:cxn>
                <a:cxn ang="0">
                  <a:pos x="65" y="0"/>
                </a:cxn>
              </a:cxnLst>
              <a:rect l="0" t="0" r="r" b="b"/>
              <a:pathLst>
                <a:path w="163" h="138">
                  <a:moveTo>
                    <a:pt x="65" y="0"/>
                  </a:moveTo>
                  <a:lnTo>
                    <a:pt x="68" y="5"/>
                  </a:lnTo>
                  <a:lnTo>
                    <a:pt x="72" y="10"/>
                  </a:lnTo>
                  <a:lnTo>
                    <a:pt x="77" y="14"/>
                  </a:lnTo>
                  <a:lnTo>
                    <a:pt x="78" y="17"/>
                  </a:lnTo>
                  <a:lnTo>
                    <a:pt x="84" y="19"/>
                  </a:lnTo>
                  <a:lnTo>
                    <a:pt x="81" y="22"/>
                  </a:lnTo>
                  <a:lnTo>
                    <a:pt x="81" y="27"/>
                  </a:lnTo>
                  <a:lnTo>
                    <a:pt x="86" y="29"/>
                  </a:lnTo>
                  <a:lnTo>
                    <a:pt x="111" y="29"/>
                  </a:lnTo>
                  <a:lnTo>
                    <a:pt x="113" y="31"/>
                  </a:lnTo>
                  <a:lnTo>
                    <a:pt x="113" y="33"/>
                  </a:lnTo>
                  <a:lnTo>
                    <a:pt x="115" y="36"/>
                  </a:lnTo>
                  <a:lnTo>
                    <a:pt x="116" y="40"/>
                  </a:lnTo>
                  <a:lnTo>
                    <a:pt x="119" y="44"/>
                  </a:lnTo>
                  <a:lnTo>
                    <a:pt x="124" y="49"/>
                  </a:lnTo>
                  <a:lnTo>
                    <a:pt x="131" y="50"/>
                  </a:lnTo>
                  <a:lnTo>
                    <a:pt x="136" y="48"/>
                  </a:lnTo>
                  <a:lnTo>
                    <a:pt x="144" y="48"/>
                  </a:lnTo>
                  <a:lnTo>
                    <a:pt x="148" y="49"/>
                  </a:lnTo>
                  <a:lnTo>
                    <a:pt x="150" y="50"/>
                  </a:lnTo>
                  <a:lnTo>
                    <a:pt x="150" y="54"/>
                  </a:lnTo>
                  <a:lnTo>
                    <a:pt x="148" y="57"/>
                  </a:lnTo>
                  <a:lnTo>
                    <a:pt x="148" y="61"/>
                  </a:lnTo>
                  <a:lnTo>
                    <a:pt x="147" y="64"/>
                  </a:lnTo>
                  <a:lnTo>
                    <a:pt x="148" y="71"/>
                  </a:lnTo>
                  <a:lnTo>
                    <a:pt x="152" y="75"/>
                  </a:lnTo>
                  <a:lnTo>
                    <a:pt x="159" y="80"/>
                  </a:lnTo>
                  <a:lnTo>
                    <a:pt x="162" y="85"/>
                  </a:lnTo>
                  <a:lnTo>
                    <a:pt x="162" y="88"/>
                  </a:lnTo>
                  <a:lnTo>
                    <a:pt x="163" y="89"/>
                  </a:lnTo>
                  <a:lnTo>
                    <a:pt x="152" y="100"/>
                  </a:lnTo>
                  <a:lnTo>
                    <a:pt x="143" y="107"/>
                  </a:lnTo>
                  <a:lnTo>
                    <a:pt x="136" y="112"/>
                  </a:lnTo>
                  <a:lnTo>
                    <a:pt x="131" y="112"/>
                  </a:lnTo>
                  <a:lnTo>
                    <a:pt x="125" y="110"/>
                  </a:lnTo>
                  <a:lnTo>
                    <a:pt x="117" y="104"/>
                  </a:lnTo>
                  <a:lnTo>
                    <a:pt x="111" y="100"/>
                  </a:lnTo>
                  <a:lnTo>
                    <a:pt x="104" y="99"/>
                  </a:lnTo>
                  <a:lnTo>
                    <a:pt x="94" y="97"/>
                  </a:lnTo>
                  <a:lnTo>
                    <a:pt x="88" y="95"/>
                  </a:lnTo>
                  <a:lnTo>
                    <a:pt x="81" y="95"/>
                  </a:lnTo>
                  <a:lnTo>
                    <a:pt x="73" y="97"/>
                  </a:lnTo>
                  <a:lnTo>
                    <a:pt x="68" y="99"/>
                  </a:lnTo>
                  <a:lnTo>
                    <a:pt x="56" y="103"/>
                  </a:lnTo>
                  <a:lnTo>
                    <a:pt x="54" y="106"/>
                  </a:lnTo>
                  <a:lnTo>
                    <a:pt x="53" y="107"/>
                  </a:lnTo>
                  <a:lnTo>
                    <a:pt x="53" y="110"/>
                  </a:lnTo>
                  <a:lnTo>
                    <a:pt x="54" y="111"/>
                  </a:lnTo>
                  <a:lnTo>
                    <a:pt x="54" y="114"/>
                  </a:lnTo>
                  <a:lnTo>
                    <a:pt x="56" y="115"/>
                  </a:lnTo>
                  <a:lnTo>
                    <a:pt x="56" y="118"/>
                  </a:lnTo>
                  <a:lnTo>
                    <a:pt x="53" y="120"/>
                  </a:lnTo>
                  <a:lnTo>
                    <a:pt x="53" y="123"/>
                  </a:lnTo>
                  <a:lnTo>
                    <a:pt x="57" y="127"/>
                  </a:lnTo>
                  <a:lnTo>
                    <a:pt x="58" y="130"/>
                  </a:lnTo>
                  <a:lnTo>
                    <a:pt x="58" y="135"/>
                  </a:lnTo>
                  <a:lnTo>
                    <a:pt x="57" y="138"/>
                  </a:lnTo>
                  <a:lnTo>
                    <a:pt x="53" y="137"/>
                  </a:lnTo>
                  <a:lnTo>
                    <a:pt x="50" y="135"/>
                  </a:lnTo>
                  <a:lnTo>
                    <a:pt x="47" y="135"/>
                  </a:lnTo>
                  <a:lnTo>
                    <a:pt x="45" y="134"/>
                  </a:lnTo>
                  <a:lnTo>
                    <a:pt x="37" y="134"/>
                  </a:lnTo>
                  <a:lnTo>
                    <a:pt x="18" y="131"/>
                  </a:lnTo>
                  <a:lnTo>
                    <a:pt x="11" y="127"/>
                  </a:lnTo>
                  <a:lnTo>
                    <a:pt x="0" y="111"/>
                  </a:lnTo>
                  <a:lnTo>
                    <a:pt x="11" y="100"/>
                  </a:lnTo>
                  <a:lnTo>
                    <a:pt x="19" y="89"/>
                  </a:lnTo>
                  <a:lnTo>
                    <a:pt x="22" y="80"/>
                  </a:lnTo>
                  <a:lnTo>
                    <a:pt x="22" y="75"/>
                  </a:lnTo>
                  <a:lnTo>
                    <a:pt x="21" y="69"/>
                  </a:lnTo>
                  <a:lnTo>
                    <a:pt x="21" y="61"/>
                  </a:lnTo>
                  <a:lnTo>
                    <a:pt x="22" y="60"/>
                  </a:lnTo>
                  <a:lnTo>
                    <a:pt x="23" y="54"/>
                  </a:lnTo>
                  <a:lnTo>
                    <a:pt x="25" y="45"/>
                  </a:lnTo>
                  <a:lnTo>
                    <a:pt x="25" y="18"/>
                  </a:lnTo>
                  <a:lnTo>
                    <a:pt x="27" y="18"/>
                  </a:lnTo>
                  <a:lnTo>
                    <a:pt x="30" y="19"/>
                  </a:lnTo>
                  <a:lnTo>
                    <a:pt x="41" y="23"/>
                  </a:lnTo>
                  <a:lnTo>
                    <a:pt x="56" y="23"/>
                  </a:lnTo>
                  <a:lnTo>
                    <a:pt x="56" y="11"/>
                  </a:lnTo>
                  <a:lnTo>
                    <a:pt x="57" y="10"/>
                  </a:lnTo>
                  <a:lnTo>
                    <a:pt x="58" y="7"/>
                  </a:lnTo>
                  <a:lnTo>
                    <a:pt x="65"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89" name="Freeform 137">
              <a:extLst>
                <a:ext uri="{FF2B5EF4-FFF2-40B4-BE49-F238E27FC236}">
                  <a16:creationId xmlns:a16="http://schemas.microsoft.com/office/drawing/2014/main" id="{88E27AFC-4D52-D2FE-1725-D79D5E5C34E0}"/>
                </a:ext>
              </a:extLst>
            </p:cNvPr>
            <p:cNvSpPr>
              <a:spLocks/>
            </p:cNvSpPr>
            <p:nvPr/>
          </p:nvSpPr>
          <p:spPr bwMode="auto">
            <a:xfrm>
              <a:off x="943418" y="4557120"/>
              <a:ext cx="385705" cy="413726"/>
            </a:xfrm>
            <a:custGeom>
              <a:avLst/>
              <a:gdLst/>
              <a:ahLst/>
              <a:cxnLst>
                <a:cxn ang="0">
                  <a:pos x="234" y="41"/>
                </a:cxn>
                <a:cxn ang="0">
                  <a:pos x="217" y="60"/>
                </a:cxn>
                <a:cxn ang="0">
                  <a:pos x="217" y="79"/>
                </a:cxn>
                <a:cxn ang="0">
                  <a:pos x="213" y="109"/>
                </a:cxn>
                <a:cxn ang="0">
                  <a:pos x="186" y="107"/>
                </a:cxn>
                <a:cxn ang="0">
                  <a:pos x="170" y="118"/>
                </a:cxn>
                <a:cxn ang="0">
                  <a:pos x="171" y="126"/>
                </a:cxn>
                <a:cxn ang="0">
                  <a:pos x="180" y="136"/>
                </a:cxn>
                <a:cxn ang="0">
                  <a:pos x="182" y="152"/>
                </a:cxn>
                <a:cxn ang="0">
                  <a:pos x="183" y="172"/>
                </a:cxn>
                <a:cxn ang="0">
                  <a:pos x="194" y="185"/>
                </a:cxn>
                <a:cxn ang="0">
                  <a:pos x="197" y="204"/>
                </a:cxn>
                <a:cxn ang="0">
                  <a:pos x="218" y="204"/>
                </a:cxn>
                <a:cxn ang="0">
                  <a:pos x="210" y="223"/>
                </a:cxn>
                <a:cxn ang="0">
                  <a:pos x="179" y="234"/>
                </a:cxn>
                <a:cxn ang="0">
                  <a:pos x="168" y="245"/>
                </a:cxn>
                <a:cxn ang="0">
                  <a:pos x="163" y="251"/>
                </a:cxn>
                <a:cxn ang="0">
                  <a:pos x="137" y="242"/>
                </a:cxn>
                <a:cxn ang="0">
                  <a:pos x="131" y="219"/>
                </a:cxn>
                <a:cxn ang="0">
                  <a:pos x="120" y="211"/>
                </a:cxn>
                <a:cxn ang="0">
                  <a:pos x="105" y="196"/>
                </a:cxn>
                <a:cxn ang="0">
                  <a:pos x="100" y="207"/>
                </a:cxn>
                <a:cxn ang="0">
                  <a:pos x="86" y="200"/>
                </a:cxn>
                <a:cxn ang="0">
                  <a:pos x="69" y="214"/>
                </a:cxn>
                <a:cxn ang="0">
                  <a:pos x="62" y="203"/>
                </a:cxn>
                <a:cxn ang="0">
                  <a:pos x="58" y="195"/>
                </a:cxn>
                <a:cxn ang="0">
                  <a:pos x="55" y="176"/>
                </a:cxn>
                <a:cxn ang="0">
                  <a:pos x="43" y="146"/>
                </a:cxn>
                <a:cxn ang="0">
                  <a:pos x="42" y="117"/>
                </a:cxn>
                <a:cxn ang="0">
                  <a:pos x="22" y="106"/>
                </a:cxn>
                <a:cxn ang="0">
                  <a:pos x="8" y="102"/>
                </a:cxn>
                <a:cxn ang="0">
                  <a:pos x="14" y="94"/>
                </a:cxn>
                <a:cxn ang="0">
                  <a:pos x="30" y="88"/>
                </a:cxn>
                <a:cxn ang="0">
                  <a:pos x="39" y="80"/>
                </a:cxn>
                <a:cxn ang="0">
                  <a:pos x="30" y="74"/>
                </a:cxn>
                <a:cxn ang="0">
                  <a:pos x="18" y="66"/>
                </a:cxn>
                <a:cxn ang="0">
                  <a:pos x="2" y="66"/>
                </a:cxn>
                <a:cxn ang="0">
                  <a:pos x="12" y="51"/>
                </a:cxn>
                <a:cxn ang="0">
                  <a:pos x="34" y="47"/>
                </a:cxn>
                <a:cxn ang="0">
                  <a:pos x="64" y="45"/>
                </a:cxn>
                <a:cxn ang="0">
                  <a:pos x="85" y="70"/>
                </a:cxn>
                <a:cxn ang="0">
                  <a:pos x="101" y="62"/>
                </a:cxn>
                <a:cxn ang="0">
                  <a:pos x="112" y="35"/>
                </a:cxn>
                <a:cxn ang="0">
                  <a:pos x="124" y="29"/>
                </a:cxn>
                <a:cxn ang="0">
                  <a:pos x="133" y="24"/>
                </a:cxn>
                <a:cxn ang="0">
                  <a:pos x="156" y="13"/>
                </a:cxn>
                <a:cxn ang="0">
                  <a:pos x="167" y="2"/>
                </a:cxn>
                <a:cxn ang="0">
                  <a:pos x="205" y="9"/>
                </a:cxn>
                <a:cxn ang="0">
                  <a:pos x="219" y="2"/>
                </a:cxn>
              </a:cxnLst>
              <a:rect l="0" t="0" r="r" b="b"/>
              <a:pathLst>
                <a:path w="234" h="251">
                  <a:moveTo>
                    <a:pt x="229" y="0"/>
                  </a:moveTo>
                  <a:lnTo>
                    <a:pt x="230" y="16"/>
                  </a:lnTo>
                  <a:lnTo>
                    <a:pt x="233" y="31"/>
                  </a:lnTo>
                  <a:lnTo>
                    <a:pt x="234" y="41"/>
                  </a:lnTo>
                  <a:lnTo>
                    <a:pt x="233" y="48"/>
                  </a:lnTo>
                  <a:lnTo>
                    <a:pt x="229" y="52"/>
                  </a:lnTo>
                  <a:lnTo>
                    <a:pt x="224" y="56"/>
                  </a:lnTo>
                  <a:lnTo>
                    <a:pt x="217" y="60"/>
                  </a:lnTo>
                  <a:lnTo>
                    <a:pt x="213" y="63"/>
                  </a:lnTo>
                  <a:lnTo>
                    <a:pt x="211" y="67"/>
                  </a:lnTo>
                  <a:lnTo>
                    <a:pt x="213" y="72"/>
                  </a:lnTo>
                  <a:lnTo>
                    <a:pt x="217" y="79"/>
                  </a:lnTo>
                  <a:lnTo>
                    <a:pt x="218" y="86"/>
                  </a:lnTo>
                  <a:lnTo>
                    <a:pt x="218" y="94"/>
                  </a:lnTo>
                  <a:lnTo>
                    <a:pt x="217" y="102"/>
                  </a:lnTo>
                  <a:lnTo>
                    <a:pt x="213" y="109"/>
                  </a:lnTo>
                  <a:lnTo>
                    <a:pt x="206" y="111"/>
                  </a:lnTo>
                  <a:lnTo>
                    <a:pt x="199" y="109"/>
                  </a:lnTo>
                  <a:lnTo>
                    <a:pt x="190" y="107"/>
                  </a:lnTo>
                  <a:lnTo>
                    <a:pt x="186" y="107"/>
                  </a:lnTo>
                  <a:lnTo>
                    <a:pt x="183" y="109"/>
                  </a:lnTo>
                  <a:lnTo>
                    <a:pt x="179" y="110"/>
                  </a:lnTo>
                  <a:lnTo>
                    <a:pt x="174" y="115"/>
                  </a:lnTo>
                  <a:lnTo>
                    <a:pt x="170" y="118"/>
                  </a:lnTo>
                  <a:lnTo>
                    <a:pt x="167" y="121"/>
                  </a:lnTo>
                  <a:lnTo>
                    <a:pt x="167" y="123"/>
                  </a:lnTo>
                  <a:lnTo>
                    <a:pt x="168" y="125"/>
                  </a:lnTo>
                  <a:lnTo>
                    <a:pt x="171" y="126"/>
                  </a:lnTo>
                  <a:lnTo>
                    <a:pt x="174" y="129"/>
                  </a:lnTo>
                  <a:lnTo>
                    <a:pt x="176" y="130"/>
                  </a:lnTo>
                  <a:lnTo>
                    <a:pt x="178" y="133"/>
                  </a:lnTo>
                  <a:lnTo>
                    <a:pt x="180" y="136"/>
                  </a:lnTo>
                  <a:lnTo>
                    <a:pt x="182" y="141"/>
                  </a:lnTo>
                  <a:lnTo>
                    <a:pt x="183" y="145"/>
                  </a:lnTo>
                  <a:lnTo>
                    <a:pt x="183" y="149"/>
                  </a:lnTo>
                  <a:lnTo>
                    <a:pt x="182" y="152"/>
                  </a:lnTo>
                  <a:lnTo>
                    <a:pt x="179" y="156"/>
                  </a:lnTo>
                  <a:lnTo>
                    <a:pt x="179" y="163"/>
                  </a:lnTo>
                  <a:lnTo>
                    <a:pt x="182" y="168"/>
                  </a:lnTo>
                  <a:lnTo>
                    <a:pt x="183" y="172"/>
                  </a:lnTo>
                  <a:lnTo>
                    <a:pt x="183" y="176"/>
                  </a:lnTo>
                  <a:lnTo>
                    <a:pt x="186" y="181"/>
                  </a:lnTo>
                  <a:lnTo>
                    <a:pt x="190" y="184"/>
                  </a:lnTo>
                  <a:lnTo>
                    <a:pt x="194" y="185"/>
                  </a:lnTo>
                  <a:lnTo>
                    <a:pt x="199" y="188"/>
                  </a:lnTo>
                  <a:lnTo>
                    <a:pt x="198" y="191"/>
                  </a:lnTo>
                  <a:lnTo>
                    <a:pt x="197" y="195"/>
                  </a:lnTo>
                  <a:lnTo>
                    <a:pt x="197" y="204"/>
                  </a:lnTo>
                  <a:lnTo>
                    <a:pt x="198" y="208"/>
                  </a:lnTo>
                  <a:lnTo>
                    <a:pt x="203" y="207"/>
                  </a:lnTo>
                  <a:lnTo>
                    <a:pt x="210" y="206"/>
                  </a:lnTo>
                  <a:lnTo>
                    <a:pt x="218" y="204"/>
                  </a:lnTo>
                  <a:lnTo>
                    <a:pt x="221" y="206"/>
                  </a:lnTo>
                  <a:lnTo>
                    <a:pt x="219" y="211"/>
                  </a:lnTo>
                  <a:lnTo>
                    <a:pt x="215" y="216"/>
                  </a:lnTo>
                  <a:lnTo>
                    <a:pt x="210" y="223"/>
                  </a:lnTo>
                  <a:lnTo>
                    <a:pt x="201" y="233"/>
                  </a:lnTo>
                  <a:lnTo>
                    <a:pt x="194" y="235"/>
                  </a:lnTo>
                  <a:lnTo>
                    <a:pt x="187" y="235"/>
                  </a:lnTo>
                  <a:lnTo>
                    <a:pt x="179" y="234"/>
                  </a:lnTo>
                  <a:lnTo>
                    <a:pt x="175" y="234"/>
                  </a:lnTo>
                  <a:lnTo>
                    <a:pt x="171" y="238"/>
                  </a:lnTo>
                  <a:lnTo>
                    <a:pt x="170" y="241"/>
                  </a:lnTo>
                  <a:lnTo>
                    <a:pt x="168" y="245"/>
                  </a:lnTo>
                  <a:lnTo>
                    <a:pt x="167" y="246"/>
                  </a:lnTo>
                  <a:lnTo>
                    <a:pt x="167" y="249"/>
                  </a:lnTo>
                  <a:lnTo>
                    <a:pt x="166" y="250"/>
                  </a:lnTo>
                  <a:lnTo>
                    <a:pt x="163" y="251"/>
                  </a:lnTo>
                  <a:lnTo>
                    <a:pt x="147" y="251"/>
                  </a:lnTo>
                  <a:lnTo>
                    <a:pt x="142" y="249"/>
                  </a:lnTo>
                  <a:lnTo>
                    <a:pt x="139" y="245"/>
                  </a:lnTo>
                  <a:lnTo>
                    <a:pt x="137" y="242"/>
                  </a:lnTo>
                  <a:lnTo>
                    <a:pt x="135" y="234"/>
                  </a:lnTo>
                  <a:lnTo>
                    <a:pt x="133" y="231"/>
                  </a:lnTo>
                  <a:lnTo>
                    <a:pt x="133" y="227"/>
                  </a:lnTo>
                  <a:lnTo>
                    <a:pt x="131" y="219"/>
                  </a:lnTo>
                  <a:lnTo>
                    <a:pt x="128" y="216"/>
                  </a:lnTo>
                  <a:lnTo>
                    <a:pt x="124" y="215"/>
                  </a:lnTo>
                  <a:lnTo>
                    <a:pt x="121" y="214"/>
                  </a:lnTo>
                  <a:lnTo>
                    <a:pt x="120" y="211"/>
                  </a:lnTo>
                  <a:lnTo>
                    <a:pt x="116" y="199"/>
                  </a:lnTo>
                  <a:lnTo>
                    <a:pt x="112" y="195"/>
                  </a:lnTo>
                  <a:lnTo>
                    <a:pt x="108" y="195"/>
                  </a:lnTo>
                  <a:lnTo>
                    <a:pt x="105" y="196"/>
                  </a:lnTo>
                  <a:lnTo>
                    <a:pt x="104" y="199"/>
                  </a:lnTo>
                  <a:lnTo>
                    <a:pt x="104" y="202"/>
                  </a:lnTo>
                  <a:lnTo>
                    <a:pt x="103" y="204"/>
                  </a:lnTo>
                  <a:lnTo>
                    <a:pt x="100" y="207"/>
                  </a:lnTo>
                  <a:lnTo>
                    <a:pt x="97" y="207"/>
                  </a:lnTo>
                  <a:lnTo>
                    <a:pt x="92" y="204"/>
                  </a:lnTo>
                  <a:lnTo>
                    <a:pt x="89" y="202"/>
                  </a:lnTo>
                  <a:lnTo>
                    <a:pt x="86" y="200"/>
                  </a:lnTo>
                  <a:lnTo>
                    <a:pt x="84" y="200"/>
                  </a:lnTo>
                  <a:lnTo>
                    <a:pt x="78" y="206"/>
                  </a:lnTo>
                  <a:lnTo>
                    <a:pt x="73" y="210"/>
                  </a:lnTo>
                  <a:lnTo>
                    <a:pt x="69" y="214"/>
                  </a:lnTo>
                  <a:lnTo>
                    <a:pt x="66" y="211"/>
                  </a:lnTo>
                  <a:lnTo>
                    <a:pt x="65" y="207"/>
                  </a:lnTo>
                  <a:lnTo>
                    <a:pt x="64" y="206"/>
                  </a:lnTo>
                  <a:lnTo>
                    <a:pt x="62" y="203"/>
                  </a:lnTo>
                  <a:lnTo>
                    <a:pt x="59" y="203"/>
                  </a:lnTo>
                  <a:lnTo>
                    <a:pt x="59" y="202"/>
                  </a:lnTo>
                  <a:lnTo>
                    <a:pt x="57" y="202"/>
                  </a:lnTo>
                  <a:lnTo>
                    <a:pt x="58" y="195"/>
                  </a:lnTo>
                  <a:lnTo>
                    <a:pt x="58" y="190"/>
                  </a:lnTo>
                  <a:lnTo>
                    <a:pt x="59" y="184"/>
                  </a:lnTo>
                  <a:lnTo>
                    <a:pt x="59" y="181"/>
                  </a:lnTo>
                  <a:lnTo>
                    <a:pt x="55" y="176"/>
                  </a:lnTo>
                  <a:lnTo>
                    <a:pt x="47" y="169"/>
                  </a:lnTo>
                  <a:lnTo>
                    <a:pt x="41" y="161"/>
                  </a:lnTo>
                  <a:lnTo>
                    <a:pt x="39" y="153"/>
                  </a:lnTo>
                  <a:lnTo>
                    <a:pt x="43" y="146"/>
                  </a:lnTo>
                  <a:lnTo>
                    <a:pt x="49" y="140"/>
                  </a:lnTo>
                  <a:lnTo>
                    <a:pt x="51" y="133"/>
                  </a:lnTo>
                  <a:lnTo>
                    <a:pt x="50" y="126"/>
                  </a:lnTo>
                  <a:lnTo>
                    <a:pt x="42" y="117"/>
                  </a:lnTo>
                  <a:lnTo>
                    <a:pt x="33" y="109"/>
                  </a:lnTo>
                  <a:lnTo>
                    <a:pt x="26" y="105"/>
                  </a:lnTo>
                  <a:lnTo>
                    <a:pt x="25" y="105"/>
                  </a:lnTo>
                  <a:lnTo>
                    <a:pt x="22" y="106"/>
                  </a:lnTo>
                  <a:lnTo>
                    <a:pt x="21" y="109"/>
                  </a:lnTo>
                  <a:lnTo>
                    <a:pt x="19" y="110"/>
                  </a:lnTo>
                  <a:lnTo>
                    <a:pt x="16" y="110"/>
                  </a:lnTo>
                  <a:lnTo>
                    <a:pt x="8" y="102"/>
                  </a:lnTo>
                  <a:lnTo>
                    <a:pt x="8" y="99"/>
                  </a:lnTo>
                  <a:lnTo>
                    <a:pt x="10" y="99"/>
                  </a:lnTo>
                  <a:lnTo>
                    <a:pt x="12" y="97"/>
                  </a:lnTo>
                  <a:lnTo>
                    <a:pt x="14" y="94"/>
                  </a:lnTo>
                  <a:lnTo>
                    <a:pt x="14" y="87"/>
                  </a:lnTo>
                  <a:lnTo>
                    <a:pt x="12" y="83"/>
                  </a:lnTo>
                  <a:lnTo>
                    <a:pt x="22" y="86"/>
                  </a:lnTo>
                  <a:lnTo>
                    <a:pt x="30" y="88"/>
                  </a:lnTo>
                  <a:lnTo>
                    <a:pt x="35" y="88"/>
                  </a:lnTo>
                  <a:lnTo>
                    <a:pt x="38" y="86"/>
                  </a:lnTo>
                  <a:lnTo>
                    <a:pt x="39" y="83"/>
                  </a:lnTo>
                  <a:lnTo>
                    <a:pt x="39" y="80"/>
                  </a:lnTo>
                  <a:lnTo>
                    <a:pt x="38" y="78"/>
                  </a:lnTo>
                  <a:lnTo>
                    <a:pt x="37" y="76"/>
                  </a:lnTo>
                  <a:lnTo>
                    <a:pt x="34" y="75"/>
                  </a:lnTo>
                  <a:lnTo>
                    <a:pt x="30" y="74"/>
                  </a:lnTo>
                  <a:lnTo>
                    <a:pt x="27" y="72"/>
                  </a:lnTo>
                  <a:lnTo>
                    <a:pt x="23" y="70"/>
                  </a:lnTo>
                  <a:lnTo>
                    <a:pt x="21" y="67"/>
                  </a:lnTo>
                  <a:lnTo>
                    <a:pt x="18" y="66"/>
                  </a:lnTo>
                  <a:lnTo>
                    <a:pt x="16" y="64"/>
                  </a:lnTo>
                  <a:lnTo>
                    <a:pt x="12" y="64"/>
                  </a:lnTo>
                  <a:lnTo>
                    <a:pt x="10" y="66"/>
                  </a:lnTo>
                  <a:lnTo>
                    <a:pt x="2" y="66"/>
                  </a:lnTo>
                  <a:lnTo>
                    <a:pt x="0" y="64"/>
                  </a:lnTo>
                  <a:lnTo>
                    <a:pt x="4" y="60"/>
                  </a:lnTo>
                  <a:lnTo>
                    <a:pt x="8" y="55"/>
                  </a:lnTo>
                  <a:lnTo>
                    <a:pt x="12" y="51"/>
                  </a:lnTo>
                  <a:lnTo>
                    <a:pt x="16" y="48"/>
                  </a:lnTo>
                  <a:lnTo>
                    <a:pt x="21" y="44"/>
                  </a:lnTo>
                  <a:lnTo>
                    <a:pt x="27" y="44"/>
                  </a:lnTo>
                  <a:lnTo>
                    <a:pt x="34" y="47"/>
                  </a:lnTo>
                  <a:lnTo>
                    <a:pt x="42" y="47"/>
                  </a:lnTo>
                  <a:lnTo>
                    <a:pt x="49" y="44"/>
                  </a:lnTo>
                  <a:lnTo>
                    <a:pt x="57" y="43"/>
                  </a:lnTo>
                  <a:lnTo>
                    <a:pt x="64" y="45"/>
                  </a:lnTo>
                  <a:lnTo>
                    <a:pt x="69" y="51"/>
                  </a:lnTo>
                  <a:lnTo>
                    <a:pt x="74" y="57"/>
                  </a:lnTo>
                  <a:lnTo>
                    <a:pt x="80" y="66"/>
                  </a:lnTo>
                  <a:lnTo>
                    <a:pt x="85" y="70"/>
                  </a:lnTo>
                  <a:lnTo>
                    <a:pt x="89" y="70"/>
                  </a:lnTo>
                  <a:lnTo>
                    <a:pt x="93" y="66"/>
                  </a:lnTo>
                  <a:lnTo>
                    <a:pt x="97" y="64"/>
                  </a:lnTo>
                  <a:lnTo>
                    <a:pt x="101" y="62"/>
                  </a:lnTo>
                  <a:lnTo>
                    <a:pt x="107" y="56"/>
                  </a:lnTo>
                  <a:lnTo>
                    <a:pt x="108" y="53"/>
                  </a:lnTo>
                  <a:lnTo>
                    <a:pt x="109" y="44"/>
                  </a:lnTo>
                  <a:lnTo>
                    <a:pt x="112" y="35"/>
                  </a:lnTo>
                  <a:lnTo>
                    <a:pt x="115" y="28"/>
                  </a:lnTo>
                  <a:lnTo>
                    <a:pt x="119" y="28"/>
                  </a:lnTo>
                  <a:lnTo>
                    <a:pt x="121" y="29"/>
                  </a:lnTo>
                  <a:lnTo>
                    <a:pt x="124" y="29"/>
                  </a:lnTo>
                  <a:lnTo>
                    <a:pt x="127" y="31"/>
                  </a:lnTo>
                  <a:lnTo>
                    <a:pt x="129" y="31"/>
                  </a:lnTo>
                  <a:lnTo>
                    <a:pt x="131" y="29"/>
                  </a:lnTo>
                  <a:lnTo>
                    <a:pt x="133" y="24"/>
                  </a:lnTo>
                  <a:lnTo>
                    <a:pt x="133" y="16"/>
                  </a:lnTo>
                  <a:lnTo>
                    <a:pt x="136" y="14"/>
                  </a:lnTo>
                  <a:lnTo>
                    <a:pt x="148" y="14"/>
                  </a:lnTo>
                  <a:lnTo>
                    <a:pt x="156" y="13"/>
                  </a:lnTo>
                  <a:lnTo>
                    <a:pt x="160" y="12"/>
                  </a:lnTo>
                  <a:lnTo>
                    <a:pt x="162" y="9"/>
                  </a:lnTo>
                  <a:lnTo>
                    <a:pt x="166" y="5"/>
                  </a:lnTo>
                  <a:lnTo>
                    <a:pt x="167" y="2"/>
                  </a:lnTo>
                  <a:lnTo>
                    <a:pt x="179" y="9"/>
                  </a:lnTo>
                  <a:lnTo>
                    <a:pt x="190" y="12"/>
                  </a:lnTo>
                  <a:lnTo>
                    <a:pt x="197" y="12"/>
                  </a:lnTo>
                  <a:lnTo>
                    <a:pt x="205" y="9"/>
                  </a:lnTo>
                  <a:lnTo>
                    <a:pt x="209" y="5"/>
                  </a:lnTo>
                  <a:lnTo>
                    <a:pt x="211" y="4"/>
                  </a:lnTo>
                  <a:lnTo>
                    <a:pt x="217" y="4"/>
                  </a:lnTo>
                  <a:lnTo>
                    <a:pt x="219" y="2"/>
                  </a:lnTo>
                  <a:lnTo>
                    <a:pt x="224" y="1"/>
                  </a:lnTo>
                  <a:lnTo>
                    <a:pt x="22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0" name="Freeform 138">
              <a:extLst>
                <a:ext uri="{FF2B5EF4-FFF2-40B4-BE49-F238E27FC236}">
                  <a16:creationId xmlns:a16="http://schemas.microsoft.com/office/drawing/2014/main" id="{63AFE14B-9200-3BF9-8E62-B605CBE71985}"/>
                </a:ext>
              </a:extLst>
            </p:cNvPr>
            <p:cNvSpPr>
              <a:spLocks/>
            </p:cNvSpPr>
            <p:nvPr/>
          </p:nvSpPr>
          <p:spPr bwMode="auto">
            <a:xfrm>
              <a:off x="1218684" y="4497782"/>
              <a:ext cx="423615" cy="398891"/>
            </a:xfrm>
            <a:custGeom>
              <a:avLst/>
              <a:gdLst/>
              <a:ahLst/>
              <a:cxnLst>
                <a:cxn ang="0">
                  <a:pos x="124" y="5"/>
                </a:cxn>
                <a:cxn ang="0">
                  <a:pos x="137" y="21"/>
                </a:cxn>
                <a:cxn ang="0">
                  <a:pos x="151" y="37"/>
                </a:cxn>
                <a:cxn ang="0">
                  <a:pos x="178" y="56"/>
                </a:cxn>
                <a:cxn ang="0">
                  <a:pos x="202" y="72"/>
                </a:cxn>
                <a:cxn ang="0">
                  <a:pos x="210" y="99"/>
                </a:cxn>
                <a:cxn ang="0">
                  <a:pos x="202" y="114"/>
                </a:cxn>
                <a:cxn ang="0">
                  <a:pos x="211" y="119"/>
                </a:cxn>
                <a:cxn ang="0">
                  <a:pos x="225" y="119"/>
                </a:cxn>
                <a:cxn ang="0">
                  <a:pos x="227" y="138"/>
                </a:cxn>
                <a:cxn ang="0">
                  <a:pos x="239" y="137"/>
                </a:cxn>
                <a:cxn ang="0">
                  <a:pos x="249" y="149"/>
                </a:cxn>
                <a:cxn ang="0">
                  <a:pos x="257" y="169"/>
                </a:cxn>
                <a:cxn ang="0">
                  <a:pos x="251" y="181"/>
                </a:cxn>
                <a:cxn ang="0">
                  <a:pos x="245" y="188"/>
                </a:cxn>
                <a:cxn ang="0">
                  <a:pos x="227" y="190"/>
                </a:cxn>
                <a:cxn ang="0">
                  <a:pos x="206" y="204"/>
                </a:cxn>
                <a:cxn ang="0">
                  <a:pos x="208" y="213"/>
                </a:cxn>
                <a:cxn ang="0">
                  <a:pos x="212" y="228"/>
                </a:cxn>
                <a:cxn ang="0">
                  <a:pos x="191" y="232"/>
                </a:cxn>
                <a:cxn ang="0">
                  <a:pos x="178" y="238"/>
                </a:cxn>
                <a:cxn ang="0">
                  <a:pos x="161" y="220"/>
                </a:cxn>
                <a:cxn ang="0">
                  <a:pos x="153" y="217"/>
                </a:cxn>
                <a:cxn ang="0">
                  <a:pos x="147" y="221"/>
                </a:cxn>
                <a:cxn ang="0">
                  <a:pos x="126" y="219"/>
                </a:cxn>
                <a:cxn ang="0">
                  <a:pos x="105" y="220"/>
                </a:cxn>
                <a:cxn ang="0">
                  <a:pos x="94" y="228"/>
                </a:cxn>
                <a:cxn ang="0">
                  <a:pos x="83" y="223"/>
                </a:cxn>
                <a:cxn ang="0">
                  <a:pos x="79" y="209"/>
                </a:cxn>
                <a:cxn ang="0">
                  <a:pos x="75" y="213"/>
                </a:cxn>
                <a:cxn ang="0">
                  <a:pos x="73" y="223"/>
                </a:cxn>
                <a:cxn ang="0">
                  <a:pos x="59" y="217"/>
                </a:cxn>
                <a:cxn ang="0">
                  <a:pos x="32" y="224"/>
                </a:cxn>
                <a:cxn ang="0">
                  <a:pos x="19" y="217"/>
                </a:cxn>
                <a:cxn ang="0">
                  <a:pos x="15" y="204"/>
                </a:cxn>
                <a:cxn ang="0">
                  <a:pos x="15" y="188"/>
                </a:cxn>
                <a:cxn ang="0">
                  <a:pos x="15" y="177"/>
                </a:cxn>
                <a:cxn ang="0">
                  <a:pos x="9" y="166"/>
                </a:cxn>
                <a:cxn ang="0">
                  <a:pos x="1" y="161"/>
                </a:cxn>
                <a:cxn ang="0">
                  <a:pos x="3" y="154"/>
                </a:cxn>
                <a:cxn ang="0">
                  <a:pos x="16" y="145"/>
                </a:cxn>
                <a:cxn ang="0">
                  <a:pos x="32" y="145"/>
                </a:cxn>
                <a:cxn ang="0">
                  <a:pos x="50" y="138"/>
                </a:cxn>
                <a:cxn ang="0">
                  <a:pos x="50" y="115"/>
                </a:cxn>
                <a:cxn ang="0">
                  <a:pos x="46" y="99"/>
                </a:cxn>
                <a:cxn ang="0">
                  <a:pos x="62" y="88"/>
                </a:cxn>
                <a:cxn ang="0">
                  <a:pos x="66" y="67"/>
                </a:cxn>
                <a:cxn ang="0">
                  <a:pos x="74" y="27"/>
                </a:cxn>
                <a:cxn ang="0">
                  <a:pos x="81" y="14"/>
                </a:cxn>
                <a:cxn ang="0">
                  <a:pos x="86" y="6"/>
                </a:cxn>
                <a:cxn ang="0">
                  <a:pos x="102" y="7"/>
                </a:cxn>
                <a:cxn ang="0">
                  <a:pos x="113" y="3"/>
                </a:cxn>
              </a:cxnLst>
              <a:rect l="0" t="0" r="r" b="b"/>
              <a:pathLst>
                <a:path w="257" h="242">
                  <a:moveTo>
                    <a:pt x="118" y="0"/>
                  </a:moveTo>
                  <a:lnTo>
                    <a:pt x="124" y="0"/>
                  </a:lnTo>
                  <a:lnTo>
                    <a:pt x="124" y="5"/>
                  </a:lnTo>
                  <a:lnTo>
                    <a:pt x="128" y="13"/>
                  </a:lnTo>
                  <a:lnTo>
                    <a:pt x="129" y="17"/>
                  </a:lnTo>
                  <a:lnTo>
                    <a:pt x="137" y="21"/>
                  </a:lnTo>
                  <a:lnTo>
                    <a:pt x="149" y="25"/>
                  </a:lnTo>
                  <a:lnTo>
                    <a:pt x="148" y="30"/>
                  </a:lnTo>
                  <a:lnTo>
                    <a:pt x="151" y="37"/>
                  </a:lnTo>
                  <a:lnTo>
                    <a:pt x="155" y="44"/>
                  </a:lnTo>
                  <a:lnTo>
                    <a:pt x="163" y="48"/>
                  </a:lnTo>
                  <a:lnTo>
                    <a:pt x="178" y="56"/>
                  </a:lnTo>
                  <a:lnTo>
                    <a:pt x="188" y="61"/>
                  </a:lnTo>
                  <a:lnTo>
                    <a:pt x="194" y="65"/>
                  </a:lnTo>
                  <a:lnTo>
                    <a:pt x="202" y="72"/>
                  </a:lnTo>
                  <a:lnTo>
                    <a:pt x="208" y="81"/>
                  </a:lnTo>
                  <a:lnTo>
                    <a:pt x="212" y="91"/>
                  </a:lnTo>
                  <a:lnTo>
                    <a:pt x="210" y="99"/>
                  </a:lnTo>
                  <a:lnTo>
                    <a:pt x="206" y="104"/>
                  </a:lnTo>
                  <a:lnTo>
                    <a:pt x="202" y="108"/>
                  </a:lnTo>
                  <a:lnTo>
                    <a:pt x="202" y="114"/>
                  </a:lnTo>
                  <a:lnTo>
                    <a:pt x="203" y="116"/>
                  </a:lnTo>
                  <a:lnTo>
                    <a:pt x="208" y="119"/>
                  </a:lnTo>
                  <a:lnTo>
                    <a:pt x="211" y="119"/>
                  </a:lnTo>
                  <a:lnTo>
                    <a:pt x="214" y="118"/>
                  </a:lnTo>
                  <a:lnTo>
                    <a:pt x="222" y="118"/>
                  </a:lnTo>
                  <a:lnTo>
                    <a:pt x="225" y="119"/>
                  </a:lnTo>
                  <a:lnTo>
                    <a:pt x="225" y="131"/>
                  </a:lnTo>
                  <a:lnTo>
                    <a:pt x="226" y="135"/>
                  </a:lnTo>
                  <a:lnTo>
                    <a:pt x="227" y="138"/>
                  </a:lnTo>
                  <a:lnTo>
                    <a:pt x="233" y="141"/>
                  </a:lnTo>
                  <a:lnTo>
                    <a:pt x="238" y="138"/>
                  </a:lnTo>
                  <a:lnTo>
                    <a:pt x="239" y="137"/>
                  </a:lnTo>
                  <a:lnTo>
                    <a:pt x="243" y="137"/>
                  </a:lnTo>
                  <a:lnTo>
                    <a:pt x="246" y="141"/>
                  </a:lnTo>
                  <a:lnTo>
                    <a:pt x="249" y="149"/>
                  </a:lnTo>
                  <a:lnTo>
                    <a:pt x="253" y="158"/>
                  </a:lnTo>
                  <a:lnTo>
                    <a:pt x="255" y="168"/>
                  </a:lnTo>
                  <a:lnTo>
                    <a:pt x="257" y="169"/>
                  </a:lnTo>
                  <a:lnTo>
                    <a:pt x="257" y="174"/>
                  </a:lnTo>
                  <a:lnTo>
                    <a:pt x="255" y="177"/>
                  </a:lnTo>
                  <a:lnTo>
                    <a:pt x="251" y="181"/>
                  </a:lnTo>
                  <a:lnTo>
                    <a:pt x="250" y="184"/>
                  </a:lnTo>
                  <a:lnTo>
                    <a:pt x="247" y="185"/>
                  </a:lnTo>
                  <a:lnTo>
                    <a:pt x="245" y="188"/>
                  </a:lnTo>
                  <a:lnTo>
                    <a:pt x="241" y="189"/>
                  </a:lnTo>
                  <a:lnTo>
                    <a:pt x="237" y="189"/>
                  </a:lnTo>
                  <a:lnTo>
                    <a:pt x="227" y="190"/>
                  </a:lnTo>
                  <a:lnTo>
                    <a:pt x="218" y="195"/>
                  </a:lnTo>
                  <a:lnTo>
                    <a:pt x="208" y="201"/>
                  </a:lnTo>
                  <a:lnTo>
                    <a:pt x="206" y="204"/>
                  </a:lnTo>
                  <a:lnTo>
                    <a:pt x="206" y="209"/>
                  </a:lnTo>
                  <a:lnTo>
                    <a:pt x="207" y="211"/>
                  </a:lnTo>
                  <a:lnTo>
                    <a:pt x="208" y="213"/>
                  </a:lnTo>
                  <a:lnTo>
                    <a:pt x="211" y="217"/>
                  </a:lnTo>
                  <a:lnTo>
                    <a:pt x="212" y="221"/>
                  </a:lnTo>
                  <a:lnTo>
                    <a:pt x="212" y="228"/>
                  </a:lnTo>
                  <a:lnTo>
                    <a:pt x="210" y="231"/>
                  </a:lnTo>
                  <a:lnTo>
                    <a:pt x="204" y="232"/>
                  </a:lnTo>
                  <a:lnTo>
                    <a:pt x="191" y="232"/>
                  </a:lnTo>
                  <a:lnTo>
                    <a:pt x="186" y="234"/>
                  </a:lnTo>
                  <a:lnTo>
                    <a:pt x="182" y="235"/>
                  </a:lnTo>
                  <a:lnTo>
                    <a:pt x="178" y="238"/>
                  </a:lnTo>
                  <a:lnTo>
                    <a:pt x="175" y="242"/>
                  </a:lnTo>
                  <a:lnTo>
                    <a:pt x="168" y="228"/>
                  </a:lnTo>
                  <a:lnTo>
                    <a:pt x="161" y="220"/>
                  </a:lnTo>
                  <a:lnTo>
                    <a:pt x="157" y="219"/>
                  </a:lnTo>
                  <a:lnTo>
                    <a:pt x="155" y="217"/>
                  </a:lnTo>
                  <a:lnTo>
                    <a:pt x="153" y="217"/>
                  </a:lnTo>
                  <a:lnTo>
                    <a:pt x="151" y="219"/>
                  </a:lnTo>
                  <a:lnTo>
                    <a:pt x="149" y="219"/>
                  </a:lnTo>
                  <a:lnTo>
                    <a:pt x="147" y="221"/>
                  </a:lnTo>
                  <a:lnTo>
                    <a:pt x="143" y="221"/>
                  </a:lnTo>
                  <a:lnTo>
                    <a:pt x="136" y="220"/>
                  </a:lnTo>
                  <a:lnTo>
                    <a:pt x="126" y="219"/>
                  </a:lnTo>
                  <a:lnTo>
                    <a:pt x="116" y="217"/>
                  </a:lnTo>
                  <a:lnTo>
                    <a:pt x="108" y="219"/>
                  </a:lnTo>
                  <a:lnTo>
                    <a:pt x="105" y="220"/>
                  </a:lnTo>
                  <a:lnTo>
                    <a:pt x="104" y="223"/>
                  </a:lnTo>
                  <a:lnTo>
                    <a:pt x="104" y="228"/>
                  </a:lnTo>
                  <a:lnTo>
                    <a:pt x="94" y="228"/>
                  </a:lnTo>
                  <a:lnTo>
                    <a:pt x="90" y="227"/>
                  </a:lnTo>
                  <a:lnTo>
                    <a:pt x="87" y="227"/>
                  </a:lnTo>
                  <a:lnTo>
                    <a:pt x="83" y="223"/>
                  </a:lnTo>
                  <a:lnTo>
                    <a:pt x="83" y="219"/>
                  </a:lnTo>
                  <a:lnTo>
                    <a:pt x="82" y="215"/>
                  </a:lnTo>
                  <a:lnTo>
                    <a:pt x="79" y="209"/>
                  </a:lnTo>
                  <a:lnTo>
                    <a:pt x="78" y="208"/>
                  </a:lnTo>
                  <a:lnTo>
                    <a:pt x="75" y="211"/>
                  </a:lnTo>
                  <a:lnTo>
                    <a:pt x="75" y="213"/>
                  </a:lnTo>
                  <a:lnTo>
                    <a:pt x="74" y="216"/>
                  </a:lnTo>
                  <a:lnTo>
                    <a:pt x="74" y="221"/>
                  </a:lnTo>
                  <a:lnTo>
                    <a:pt x="73" y="223"/>
                  </a:lnTo>
                  <a:lnTo>
                    <a:pt x="71" y="223"/>
                  </a:lnTo>
                  <a:lnTo>
                    <a:pt x="63" y="219"/>
                  </a:lnTo>
                  <a:lnTo>
                    <a:pt x="59" y="217"/>
                  </a:lnTo>
                  <a:lnTo>
                    <a:pt x="47" y="217"/>
                  </a:lnTo>
                  <a:lnTo>
                    <a:pt x="36" y="220"/>
                  </a:lnTo>
                  <a:lnTo>
                    <a:pt x="32" y="224"/>
                  </a:lnTo>
                  <a:lnTo>
                    <a:pt x="27" y="221"/>
                  </a:lnTo>
                  <a:lnTo>
                    <a:pt x="23" y="220"/>
                  </a:lnTo>
                  <a:lnTo>
                    <a:pt x="19" y="217"/>
                  </a:lnTo>
                  <a:lnTo>
                    <a:pt x="16" y="212"/>
                  </a:lnTo>
                  <a:lnTo>
                    <a:pt x="16" y="208"/>
                  </a:lnTo>
                  <a:lnTo>
                    <a:pt x="15" y="204"/>
                  </a:lnTo>
                  <a:lnTo>
                    <a:pt x="12" y="199"/>
                  </a:lnTo>
                  <a:lnTo>
                    <a:pt x="12" y="192"/>
                  </a:lnTo>
                  <a:lnTo>
                    <a:pt x="15" y="188"/>
                  </a:lnTo>
                  <a:lnTo>
                    <a:pt x="16" y="185"/>
                  </a:lnTo>
                  <a:lnTo>
                    <a:pt x="16" y="181"/>
                  </a:lnTo>
                  <a:lnTo>
                    <a:pt x="15" y="177"/>
                  </a:lnTo>
                  <a:lnTo>
                    <a:pt x="13" y="172"/>
                  </a:lnTo>
                  <a:lnTo>
                    <a:pt x="11" y="169"/>
                  </a:lnTo>
                  <a:lnTo>
                    <a:pt x="9" y="166"/>
                  </a:lnTo>
                  <a:lnTo>
                    <a:pt x="7" y="165"/>
                  </a:lnTo>
                  <a:lnTo>
                    <a:pt x="4" y="162"/>
                  </a:lnTo>
                  <a:lnTo>
                    <a:pt x="1" y="161"/>
                  </a:lnTo>
                  <a:lnTo>
                    <a:pt x="0" y="159"/>
                  </a:lnTo>
                  <a:lnTo>
                    <a:pt x="0" y="157"/>
                  </a:lnTo>
                  <a:lnTo>
                    <a:pt x="3" y="154"/>
                  </a:lnTo>
                  <a:lnTo>
                    <a:pt x="7" y="151"/>
                  </a:lnTo>
                  <a:lnTo>
                    <a:pt x="12" y="146"/>
                  </a:lnTo>
                  <a:lnTo>
                    <a:pt x="16" y="145"/>
                  </a:lnTo>
                  <a:lnTo>
                    <a:pt x="19" y="143"/>
                  </a:lnTo>
                  <a:lnTo>
                    <a:pt x="23" y="143"/>
                  </a:lnTo>
                  <a:lnTo>
                    <a:pt x="32" y="145"/>
                  </a:lnTo>
                  <a:lnTo>
                    <a:pt x="39" y="147"/>
                  </a:lnTo>
                  <a:lnTo>
                    <a:pt x="46" y="145"/>
                  </a:lnTo>
                  <a:lnTo>
                    <a:pt x="50" y="138"/>
                  </a:lnTo>
                  <a:lnTo>
                    <a:pt x="51" y="130"/>
                  </a:lnTo>
                  <a:lnTo>
                    <a:pt x="51" y="122"/>
                  </a:lnTo>
                  <a:lnTo>
                    <a:pt x="50" y="115"/>
                  </a:lnTo>
                  <a:lnTo>
                    <a:pt x="46" y="108"/>
                  </a:lnTo>
                  <a:lnTo>
                    <a:pt x="44" y="103"/>
                  </a:lnTo>
                  <a:lnTo>
                    <a:pt x="46" y="99"/>
                  </a:lnTo>
                  <a:lnTo>
                    <a:pt x="50" y="96"/>
                  </a:lnTo>
                  <a:lnTo>
                    <a:pt x="57" y="92"/>
                  </a:lnTo>
                  <a:lnTo>
                    <a:pt x="62" y="88"/>
                  </a:lnTo>
                  <a:lnTo>
                    <a:pt x="66" y="84"/>
                  </a:lnTo>
                  <a:lnTo>
                    <a:pt x="67" y="77"/>
                  </a:lnTo>
                  <a:lnTo>
                    <a:pt x="66" y="67"/>
                  </a:lnTo>
                  <a:lnTo>
                    <a:pt x="63" y="52"/>
                  </a:lnTo>
                  <a:lnTo>
                    <a:pt x="62" y="36"/>
                  </a:lnTo>
                  <a:lnTo>
                    <a:pt x="74" y="27"/>
                  </a:lnTo>
                  <a:lnTo>
                    <a:pt x="77" y="25"/>
                  </a:lnTo>
                  <a:lnTo>
                    <a:pt x="79" y="17"/>
                  </a:lnTo>
                  <a:lnTo>
                    <a:pt x="81" y="14"/>
                  </a:lnTo>
                  <a:lnTo>
                    <a:pt x="83" y="10"/>
                  </a:lnTo>
                  <a:lnTo>
                    <a:pt x="85" y="7"/>
                  </a:lnTo>
                  <a:lnTo>
                    <a:pt x="86" y="6"/>
                  </a:lnTo>
                  <a:lnTo>
                    <a:pt x="90" y="6"/>
                  </a:lnTo>
                  <a:lnTo>
                    <a:pt x="94" y="7"/>
                  </a:lnTo>
                  <a:lnTo>
                    <a:pt x="102" y="7"/>
                  </a:lnTo>
                  <a:lnTo>
                    <a:pt x="106" y="6"/>
                  </a:lnTo>
                  <a:lnTo>
                    <a:pt x="109" y="5"/>
                  </a:lnTo>
                  <a:lnTo>
                    <a:pt x="113" y="3"/>
                  </a:lnTo>
                  <a:lnTo>
                    <a:pt x="118" y="0"/>
                  </a:lnTo>
                  <a:close/>
                </a:path>
              </a:pathLst>
            </a:custGeom>
            <a:solidFill>
              <a:srgbClr val="DBB860"/>
            </a:solid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1" name="Freeform 139">
              <a:extLst>
                <a:ext uri="{FF2B5EF4-FFF2-40B4-BE49-F238E27FC236}">
                  <a16:creationId xmlns:a16="http://schemas.microsoft.com/office/drawing/2014/main" id="{7ECCD273-E494-B2DA-A315-3278D6D44391}"/>
                </a:ext>
              </a:extLst>
            </p:cNvPr>
            <p:cNvSpPr>
              <a:spLocks/>
            </p:cNvSpPr>
            <p:nvPr/>
          </p:nvSpPr>
          <p:spPr bwMode="auto">
            <a:xfrm>
              <a:off x="923637" y="5127435"/>
              <a:ext cx="161534" cy="108788"/>
            </a:xfrm>
            <a:custGeom>
              <a:avLst/>
              <a:gdLst/>
              <a:ahLst/>
              <a:cxnLst>
                <a:cxn ang="0">
                  <a:pos x="27" y="0"/>
                </a:cxn>
                <a:cxn ang="0">
                  <a:pos x="46" y="0"/>
                </a:cxn>
                <a:cxn ang="0">
                  <a:pos x="53" y="2"/>
                </a:cxn>
                <a:cxn ang="0">
                  <a:pos x="55" y="7"/>
                </a:cxn>
                <a:cxn ang="0">
                  <a:pos x="55" y="11"/>
                </a:cxn>
                <a:cxn ang="0">
                  <a:pos x="58" y="16"/>
                </a:cxn>
                <a:cxn ang="0">
                  <a:pos x="61" y="17"/>
                </a:cxn>
                <a:cxn ang="0">
                  <a:pos x="67" y="24"/>
                </a:cxn>
                <a:cxn ang="0">
                  <a:pos x="76" y="28"/>
                </a:cxn>
                <a:cxn ang="0">
                  <a:pos x="84" y="29"/>
                </a:cxn>
                <a:cxn ang="0">
                  <a:pos x="93" y="32"/>
                </a:cxn>
                <a:cxn ang="0">
                  <a:pos x="97" y="35"/>
                </a:cxn>
                <a:cxn ang="0">
                  <a:pos x="98" y="38"/>
                </a:cxn>
                <a:cxn ang="0">
                  <a:pos x="98" y="39"/>
                </a:cxn>
                <a:cxn ang="0">
                  <a:pos x="97" y="40"/>
                </a:cxn>
                <a:cxn ang="0">
                  <a:pos x="92" y="43"/>
                </a:cxn>
                <a:cxn ang="0">
                  <a:pos x="88" y="46"/>
                </a:cxn>
                <a:cxn ang="0">
                  <a:pos x="85" y="54"/>
                </a:cxn>
                <a:cxn ang="0">
                  <a:pos x="85" y="64"/>
                </a:cxn>
                <a:cxn ang="0">
                  <a:pos x="81" y="62"/>
                </a:cxn>
                <a:cxn ang="0">
                  <a:pos x="63" y="62"/>
                </a:cxn>
                <a:cxn ang="0">
                  <a:pos x="59" y="60"/>
                </a:cxn>
                <a:cxn ang="0">
                  <a:pos x="54" y="58"/>
                </a:cxn>
                <a:cxn ang="0">
                  <a:pos x="49" y="56"/>
                </a:cxn>
                <a:cxn ang="0">
                  <a:pos x="43" y="58"/>
                </a:cxn>
                <a:cxn ang="0">
                  <a:pos x="35" y="60"/>
                </a:cxn>
                <a:cxn ang="0">
                  <a:pos x="26" y="66"/>
                </a:cxn>
                <a:cxn ang="0">
                  <a:pos x="20" y="56"/>
                </a:cxn>
                <a:cxn ang="0">
                  <a:pos x="15" y="48"/>
                </a:cxn>
                <a:cxn ang="0">
                  <a:pos x="12" y="35"/>
                </a:cxn>
                <a:cxn ang="0">
                  <a:pos x="3" y="25"/>
                </a:cxn>
                <a:cxn ang="0">
                  <a:pos x="0" y="20"/>
                </a:cxn>
                <a:cxn ang="0">
                  <a:pos x="0" y="19"/>
                </a:cxn>
                <a:cxn ang="0">
                  <a:pos x="8" y="11"/>
                </a:cxn>
                <a:cxn ang="0">
                  <a:pos x="16" y="5"/>
                </a:cxn>
                <a:cxn ang="0">
                  <a:pos x="19" y="2"/>
                </a:cxn>
                <a:cxn ang="0">
                  <a:pos x="27" y="0"/>
                </a:cxn>
              </a:cxnLst>
              <a:rect l="0" t="0" r="r" b="b"/>
              <a:pathLst>
                <a:path w="98" h="66">
                  <a:moveTo>
                    <a:pt x="27" y="0"/>
                  </a:moveTo>
                  <a:lnTo>
                    <a:pt x="46" y="0"/>
                  </a:lnTo>
                  <a:lnTo>
                    <a:pt x="53" y="2"/>
                  </a:lnTo>
                  <a:lnTo>
                    <a:pt x="55" y="7"/>
                  </a:lnTo>
                  <a:lnTo>
                    <a:pt x="55" y="11"/>
                  </a:lnTo>
                  <a:lnTo>
                    <a:pt x="58" y="16"/>
                  </a:lnTo>
                  <a:lnTo>
                    <a:pt x="61" y="17"/>
                  </a:lnTo>
                  <a:lnTo>
                    <a:pt x="67" y="24"/>
                  </a:lnTo>
                  <a:lnTo>
                    <a:pt x="76" y="28"/>
                  </a:lnTo>
                  <a:lnTo>
                    <a:pt x="84" y="29"/>
                  </a:lnTo>
                  <a:lnTo>
                    <a:pt x="93" y="32"/>
                  </a:lnTo>
                  <a:lnTo>
                    <a:pt x="97" y="35"/>
                  </a:lnTo>
                  <a:lnTo>
                    <a:pt x="98" y="38"/>
                  </a:lnTo>
                  <a:lnTo>
                    <a:pt x="98" y="39"/>
                  </a:lnTo>
                  <a:lnTo>
                    <a:pt x="97" y="40"/>
                  </a:lnTo>
                  <a:lnTo>
                    <a:pt x="92" y="43"/>
                  </a:lnTo>
                  <a:lnTo>
                    <a:pt x="88" y="46"/>
                  </a:lnTo>
                  <a:lnTo>
                    <a:pt x="85" y="54"/>
                  </a:lnTo>
                  <a:lnTo>
                    <a:pt x="85" y="64"/>
                  </a:lnTo>
                  <a:lnTo>
                    <a:pt x="81" y="62"/>
                  </a:lnTo>
                  <a:lnTo>
                    <a:pt x="63" y="62"/>
                  </a:lnTo>
                  <a:lnTo>
                    <a:pt x="59" y="60"/>
                  </a:lnTo>
                  <a:lnTo>
                    <a:pt x="54" y="58"/>
                  </a:lnTo>
                  <a:lnTo>
                    <a:pt x="49" y="56"/>
                  </a:lnTo>
                  <a:lnTo>
                    <a:pt x="43" y="58"/>
                  </a:lnTo>
                  <a:lnTo>
                    <a:pt x="35" y="60"/>
                  </a:lnTo>
                  <a:lnTo>
                    <a:pt x="26" y="66"/>
                  </a:lnTo>
                  <a:lnTo>
                    <a:pt x="20" y="56"/>
                  </a:lnTo>
                  <a:lnTo>
                    <a:pt x="15" y="48"/>
                  </a:lnTo>
                  <a:lnTo>
                    <a:pt x="12" y="35"/>
                  </a:lnTo>
                  <a:lnTo>
                    <a:pt x="3" y="25"/>
                  </a:lnTo>
                  <a:lnTo>
                    <a:pt x="0" y="20"/>
                  </a:lnTo>
                  <a:lnTo>
                    <a:pt x="0" y="19"/>
                  </a:lnTo>
                  <a:lnTo>
                    <a:pt x="8" y="11"/>
                  </a:lnTo>
                  <a:lnTo>
                    <a:pt x="16" y="5"/>
                  </a:lnTo>
                  <a:lnTo>
                    <a:pt x="19" y="2"/>
                  </a:lnTo>
                  <a:lnTo>
                    <a:pt x="2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2" name="Freeform 140">
              <a:extLst>
                <a:ext uri="{FF2B5EF4-FFF2-40B4-BE49-F238E27FC236}">
                  <a16:creationId xmlns:a16="http://schemas.microsoft.com/office/drawing/2014/main" id="{84F05B0F-1BD0-8E1C-D8AA-E5E7CBC05355}"/>
                </a:ext>
              </a:extLst>
            </p:cNvPr>
            <p:cNvSpPr>
              <a:spLocks/>
            </p:cNvSpPr>
            <p:nvPr/>
          </p:nvSpPr>
          <p:spPr bwMode="auto">
            <a:xfrm>
              <a:off x="844519" y="5013702"/>
              <a:ext cx="149996" cy="145051"/>
            </a:xfrm>
            <a:custGeom>
              <a:avLst/>
              <a:gdLst/>
              <a:ahLst/>
              <a:cxnLst>
                <a:cxn ang="0">
                  <a:pos x="27" y="0"/>
                </a:cxn>
                <a:cxn ang="0">
                  <a:pos x="29" y="0"/>
                </a:cxn>
                <a:cxn ang="0">
                  <a:pos x="36" y="7"/>
                </a:cxn>
                <a:cxn ang="0">
                  <a:pos x="44" y="19"/>
                </a:cxn>
                <a:cxn ang="0">
                  <a:pos x="47" y="20"/>
                </a:cxn>
                <a:cxn ang="0">
                  <a:pos x="48" y="22"/>
                </a:cxn>
                <a:cxn ang="0">
                  <a:pos x="51" y="22"/>
                </a:cxn>
                <a:cxn ang="0">
                  <a:pos x="55" y="20"/>
                </a:cxn>
                <a:cxn ang="0">
                  <a:pos x="60" y="18"/>
                </a:cxn>
                <a:cxn ang="0">
                  <a:pos x="64" y="15"/>
                </a:cxn>
                <a:cxn ang="0">
                  <a:pos x="67" y="12"/>
                </a:cxn>
                <a:cxn ang="0">
                  <a:pos x="68" y="10"/>
                </a:cxn>
                <a:cxn ang="0">
                  <a:pos x="68" y="7"/>
                </a:cxn>
                <a:cxn ang="0">
                  <a:pos x="76" y="12"/>
                </a:cxn>
                <a:cxn ang="0">
                  <a:pos x="78" y="15"/>
                </a:cxn>
                <a:cxn ang="0">
                  <a:pos x="79" y="16"/>
                </a:cxn>
                <a:cxn ang="0">
                  <a:pos x="82" y="22"/>
                </a:cxn>
                <a:cxn ang="0">
                  <a:pos x="89" y="28"/>
                </a:cxn>
                <a:cxn ang="0">
                  <a:pos x="91" y="36"/>
                </a:cxn>
                <a:cxn ang="0">
                  <a:pos x="91" y="42"/>
                </a:cxn>
                <a:cxn ang="0">
                  <a:pos x="89" y="42"/>
                </a:cxn>
                <a:cxn ang="0">
                  <a:pos x="86" y="41"/>
                </a:cxn>
                <a:cxn ang="0">
                  <a:pos x="85" y="41"/>
                </a:cxn>
                <a:cxn ang="0">
                  <a:pos x="83" y="39"/>
                </a:cxn>
                <a:cxn ang="0">
                  <a:pos x="81" y="39"/>
                </a:cxn>
                <a:cxn ang="0">
                  <a:pos x="78" y="42"/>
                </a:cxn>
                <a:cxn ang="0">
                  <a:pos x="78" y="47"/>
                </a:cxn>
                <a:cxn ang="0">
                  <a:pos x="81" y="49"/>
                </a:cxn>
                <a:cxn ang="0">
                  <a:pos x="82" y="53"/>
                </a:cxn>
                <a:cxn ang="0">
                  <a:pos x="85" y="57"/>
                </a:cxn>
                <a:cxn ang="0">
                  <a:pos x="86" y="61"/>
                </a:cxn>
                <a:cxn ang="0">
                  <a:pos x="86" y="69"/>
                </a:cxn>
                <a:cxn ang="0">
                  <a:pos x="75" y="69"/>
                </a:cxn>
                <a:cxn ang="0">
                  <a:pos x="67" y="71"/>
                </a:cxn>
                <a:cxn ang="0">
                  <a:pos x="64" y="74"/>
                </a:cxn>
                <a:cxn ang="0">
                  <a:pos x="56" y="80"/>
                </a:cxn>
                <a:cxn ang="0">
                  <a:pos x="48" y="88"/>
                </a:cxn>
                <a:cxn ang="0">
                  <a:pos x="44" y="85"/>
                </a:cxn>
                <a:cxn ang="0">
                  <a:pos x="37" y="82"/>
                </a:cxn>
                <a:cxn ang="0">
                  <a:pos x="29" y="78"/>
                </a:cxn>
                <a:cxn ang="0">
                  <a:pos x="23" y="71"/>
                </a:cxn>
                <a:cxn ang="0">
                  <a:pos x="17" y="61"/>
                </a:cxn>
                <a:cxn ang="0">
                  <a:pos x="11" y="49"/>
                </a:cxn>
                <a:cxn ang="0">
                  <a:pos x="5" y="36"/>
                </a:cxn>
                <a:cxn ang="0">
                  <a:pos x="1" y="26"/>
                </a:cxn>
                <a:cxn ang="0">
                  <a:pos x="0" y="22"/>
                </a:cxn>
                <a:cxn ang="0">
                  <a:pos x="0" y="18"/>
                </a:cxn>
                <a:cxn ang="0">
                  <a:pos x="5" y="16"/>
                </a:cxn>
                <a:cxn ang="0">
                  <a:pos x="9" y="14"/>
                </a:cxn>
                <a:cxn ang="0">
                  <a:pos x="13" y="12"/>
                </a:cxn>
                <a:cxn ang="0">
                  <a:pos x="15" y="11"/>
                </a:cxn>
                <a:cxn ang="0">
                  <a:pos x="27" y="11"/>
                </a:cxn>
                <a:cxn ang="0">
                  <a:pos x="28" y="10"/>
                </a:cxn>
                <a:cxn ang="0">
                  <a:pos x="28" y="3"/>
                </a:cxn>
                <a:cxn ang="0">
                  <a:pos x="27" y="1"/>
                </a:cxn>
                <a:cxn ang="0">
                  <a:pos x="27" y="0"/>
                </a:cxn>
              </a:cxnLst>
              <a:rect l="0" t="0" r="r" b="b"/>
              <a:pathLst>
                <a:path w="91" h="88">
                  <a:moveTo>
                    <a:pt x="27" y="0"/>
                  </a:moveTo>
                  <a:lnTo>
                    <a:pt x="29" y="0"/>
                  </a:lnTo>
                  <a:lnTo>
                    <a:pt x="36" y="7"/>
                  </a:lnTo>
                  <a:lnTo>
                    <a:pt x="44" y="19"/>
                  </a:lnTo>
                  <a:lnTo>
                    <a:pt x="47" y="20"/>
                  </a:lnTo>
                  <a:lnTo>
                    <a:pt x="48" y="22"/>
                  </a:lnTo>
                  <a:lnTo>
                    <a:pt x="51" y="22"/>
                  </a:lnTo>
                  <a:lnTo>
                    <a:pt x="55" y="20"/>
                  </a:lnTo>
                  <a:lnTo>
                    <a:pt x="60" y="18"/>
                  </a:lnTo>
                  <a:lnTo>
                    <a:pt x="64" y="15"/>
                  </a:lnTo>
                  <a:lnTo>
                    <a:pt x="67" y="12"/>
                  </a:lnTo>
                  <a:lnTo>
                    <a:pt x="68" y="10"/>
                  </a:lnTo>
                  <a:lnTo>
                    <a:pt x="68" y="7"/>
                  </a:lnTo>
                  <a:lnTo>
                    <a:pt x="76" y="12"/>
                  </a:lnTo>
                  <a:lnTo>
                    <a:pt x="78" y="15"/>
                  </a:lnTo>
                  <a:lnTo>
                    <a:pt x="79" y="16"/>
                  </a:lnTo>
                  <a:lnTo>
                    <a:pt x="82" y="22"/>
                  </a:lnTo>
                  <a:lnTo>
                    <a:pt x="89" y="28"/>
                  </a:lnTo>
                  <a:lnTo>
                    <a:pt x="91" y="36"/>
                  </a:lnTo>
                  <a:lnTo>
                    <a:pt x="91" y="42"/>
                  </a:lnTo>
                  <a:lnTo>
                    <a:pt x="89" y="42"/>
                  </a:lnTo>
                  <a:lnTo>
                    <a:pt x="86" y="41"/>
                  </a:lnTo>
                  <a:lnTo>
                    <a:pt x="85" y="41"/>
                  </a:lnTo>
                  <a:lnTo>
                    <a:pt x="83" y="39"/>
                  </a:lnTo>
                  <a:lnTo>
                    <a:pt x="81" y="39"/>
                  </a:lnTo>
                  <a:lnTo>
                    <a:pt x="78" y="42"/>
                  </a:lnTo>
                  <a:lnTo>
                    <a:pt x="78" y="47"/>
                  </a:lnTo>
                  <a:lnTo>
                    <a:pt x="81" y="49"/>
                  </a:lnTo>
                  <a:lnTo>
                    <a:pt x="82" y="53"/>
                  </a:lnTo>
                  <a:lnTo>
                    <a:pt x="85" y="57"/>
                  </a:lnTo>
                  <a:lnTo>
                    <a:pt x="86" y="61"/>
                  </a:lnTo>
                  <a:lnTo>
                    <a:pt x="86" y="69"/>
                  </a:lnTo>
                  <a:lnTo>
                    <a:pt x="75" y="69"/>
                  </a:lnTo>
                  <a:lnTo>
                    <a:pt x="67" y="71"/>
                  </a:lnTo>
                  <a:lnTo>
                    <a:pt x="64" y="74"/>
                  </a:lnTo>
                  <a:lnTo>
                    <a:pt x="56" y="80"/>
                  </a:lnTo>
                  <a:lnTo>
                    <a:pt x="48" y="88"/>
                  </a:lnTo>
                  <a:lnTo>
                    <a:pt x="44" y="85"/>
                  </a:lnTo>
                  <a:lnTo>
                    <a:pt x="37" y="82"/>
                  </a:lnTo>
                  <a:lnTo>
                    <a:pt x="29" y="78"/>
                  </a:lnTo>
                  <a:lnTo>
                    <a:pt x="23" y="71"/>
                  </a:lnTo>
                  <a:lnTo>
                    <a:pt x="17" y="61"/>
                  </a:lnTo>
                  <a:lnTo>
                    <a:pt x="11" y="49"/>
                  </a:lnTo>
                  <a:lnTo>
                    <a:pt x="5" y="36"/>
                  </a:lnTo>
                  <a:lnTo>
                    <a:pt x="1" y="26"/>
                  </a:lnTo>
                  <a:lnTo>
                    <a:pt x="0" y="22"/>
                  </a:lnTo>
                  <a:lnTo>
                    <a:pt x="0" y="18"/>
                  </a:lnTo>
                  <a:lnTo>
                    <a:pt x="5" y="16"/>
                  </a:lnTo>
                  <a:lnTo>
                    <a:pt x="9" y="14"/>
                  </a:lnTo>
                  <a:lnTo>
                    <a:pt x="13" y="12"/>
                  </a:lnTo>
                  <a:lnTo>
                    <a:pt x="15" y="11"/>
                  </a:lnTo>
                  <a:lnTo>
                    <a:pt x="27" y="11"/>
                  </a:lnTo>
                  <a:lnTo>
                    <a:pt x="28" y="10"/>
                  </a:lnTo>
                  <a:lnTo>
                    <a:pt x="28" y="3"/>
                  </a:lnTo>
                  <a:lnTo>
                    <a:pt x="27" y="1"/>
                  </a:lnTo>
                  <a:lnTo>
                    <a:pt x="27"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3" name="Freeform 141">
              <a:extLst>
                <a:ext uri="{FF2B5EF4-FFF2-40B4-BE49-F238E27FC236}">
                  <a16:creationId xmlns:a16="http://schemas.microsoft.com/office/drawing/2014/main" id="{E8F44627-A7D5-9F6F-7B3C-A78AE9D4307B}"/>
                </a:ext>
              </a:extLst>
            </p:cNvPr>
            <p:cNvSpPr>
              <a:spLocks/>
            </p:cNvSpPr>
            <p:nvPr/>
          </p:nvSpPr>
          <p:spPr bwMode="auto">
            <a:xfrm>
              <a:off x="1063744" y="5203257"/>
              <a:ext cx="28021" cy="39559"/>
            </a:xfrm>
            <a:custGeom>
              <a:avLst/>
              <a:gdLst/>
              <a:ahLst/>
              <a:cxnLst>
                <a:cxn ang="0">
                  <a:pos x="3" y="0"/>
                </a:cxn>
                <a:cxn ang="0">
                  <a:pos x="4" y="0"/>
                </a:cxn>
                <a:cxn ang="0">
                  <a:pos x="12" y="5"/>
                </a:cxn>
                <a:cxn ang="0">
                  <a:pos x="16" y="6"/>
                </a:cxn>
                <a:cxn ang="0">
                  <a:pos x="17" y="8"/>
                </a:cxn>
                <a:cxn ang="0">
                  <a:pos x="17" y="24"/>
                </a:cxn>
                <a:cxn ang="0">
                  <a:pos x="15" y="23"/>
                </a:cxn>
                <a:cxn ang="0">
                  <a:pos x="12" y="23"/>
                </a:cxn>
                <a:cxn ang="0">
                  <a:pos x="0" y="18"/>
                </a:cxn>
                <a:cxn ang="0">
                  <a:pos x="0" y="8"/>
                </a:cxn>
                <a:cxn ang="0">
                  <a:pos x="3" y="0"/>
                </a:cxn>
              </a:cxnLst>
              <a:rect l="0" t="0" r="r" b="b"/>
              <a:pathLst>
                <a:path w="17" h="24">
                  <a:moveTo>
                    <a:pt x="3" y="0"/>
                  </a:moveTo>
                  <a:lnTo>
                    <a:pt x="4" y="0"/>
                  </a:lnTo>
                  <a:lnTo>
                    <a:pt x="12" y="5"/>
                  </a:lnTo>
                  <a:lnTo>
                    <a:pt x="16" y="6"/>
                  </a:lnTo>
                  <a:lnTo>
                    <a:pt x="17" y="8"/>
                  </a:lnTo>
                  <a:lnTo>
                    <a:pt x="17" y="24"/>
                  </a:lnTo>
                  <a:lnTo>
                    <a:pt x="15" y="23"/>
                  </a:lnTo>
                  <a:lnTo>
                    <a:pt x="12" y="23"/>
                  </a:lnTo>
                  <a:lnTo>
                    <a:pt x="0" y="18"/>
                  </a:lnTo>
                  <a:lnTo>
                    <a:pt x="0" y="8"/>
                  </a:lnTo>
                  <a:lnTo>
                    <a:pt x="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4" name="Freeform 142">
              <a:extLst>
                <a:ext uri="{FF2B5EF4-FFF2-40B4-BE49-F238E27FC236}">
                  <a16:creationId xmlns:a16="http://schemas.microsoft.com/office/drawing/2014/main" id="{2F495321-66CB-E0F9-CCD6-760B06CBE1B2}"/>
                </a:ext>
              </a:extLst>
            </p:cNvPr>
            <p:cNvSpPr>
              <a:spLocks/>
            </p:cNvSpPr>
            <p:nvPr/>
          </p:nvSpPr>
          <p:spPr bwMode="auto">
            <a:xfrm>
              <a:off x="956604" y="4890079"/>
              <a:ext cx="275267" cy="357684"/>
            </a:xfrm>
            <a:custGeom>
              <a:avLst/>
              <a:gdLst/>
              <a:ahLst/>
              <a:cxnLst>
                <a:cxn ang="0">
                  <a:pos x="53" y="2"/>
                </a:cxn>
                <a:cxn ang="0">
                  <a:pos x="65" y="16"/>
                </a:cxn>
                <a:cxn ang="0">
                  <a:pos x="76" y="18"/>
                </a:cxn>
                <a:cxn ang="0">
                  <a:pos x="86" y="27"/>
                </a:cxn>
                <a:cxn ang="0">
                  <a:pos x="113" y="31"/>
                </a:cxn>
                <a:cxn ang="0">
                  <a:pos x="121" y="51"/>
                </a:cxn>
                <a:cxn ang="0">
                  <a:pos x="135" y="78"/>
                </a:cxn>
                <a:cxn ang="0">
                  <a:pos x="139" y="99"/>
                </a:cxn>
                <a:cxn ang="0">
                  <a:pos x="152" y="120"/>
                </a:cxn>
                <a:cxn ang="0">
                  <a:pos x="164" y="152"/>
                </a:cxn>
                <a:cxn ang="0">
                  <a:pos x="167" y="167"/>
                </a:cxn>
                <a:cxn ang="0">
                  <a:pos x="147" y="176"/>
                </a:cxn>
                <a:cxn ang="0">
                  <a:pos x="135" y="173"/>
                </a:cxn>
                <a:cxn ang="0">
                  <a:pos x="119" y="191"/>
                </a:cxn>
                <a:cxn ang="0">
                  <a:pos x="117" y="196"/>
                </a:cxn>
                <a:cxn ang="0">
                  <a:pos x="125" y="204"/>
                </a:cxn>
                <a:cxn ang="0">
                  <a:pos x="123" y="211"/>
                </a:cxn>
                <a:cxn ang="0">
                  <a:pos x="112" y="217"/>
                </a:cxn>
                <a:cxn ang="0">
                  <a:pos x="99" y="210"/>
                </a:cxn>
                <a:cxn ang="0">
                  <a:pos x="93" y="215"/>
                </a:cxn>
                <a:cxn ang="0">
                  <a:pos x="82" y="198"/>
                </a:cxn>
                <a:cxn ang="0">
                  <a:pos x="69" y="190"/>
                </a:cxn>
                <a:cxn ang="0">
                  <a:pos x="77" y="183"/>
                </a:cxn>
                <a:cxn ang="0">
                  <a:pos x="73" y="176"/>
                </a:cxn>
                <a:cxn ang="0">
                  <a:pos x="47" y="168"/>
                </a:cxn>
                <a:cxn ang="0">
                  <a:pos x="35" y="155"/>
                </a:cxn>
                <a:cxn ang="0">
                  <a:pos x="29" y="145"/>
                </a:cxn>
                <a:cxn ang="0">
                  <a:pos x="18" y="136"/>
                </a:cxn>
                <a:cxn ang="0">
                  <a:pos x="13" y="124"/>
                </a:cxn>
                <a:cxn ang="0">
                  <a:pos x="13" y="114"/>
                </a:cxn>
                <a:cxn ang="0">
                  <a:pos x="18" y="116"/>
                </a:cxn>
                <a:cxn ang="0">
                  <a:pos x="23" y="111"/>
                </a:cxn>
                <a:cxn ang="0">
                  <a:pos x="11" y="91"/>
                </a:cxn>
                <a:cxn ang="0">
                  <a:pos x="0" y="82"/>
                </a:cxn>
                <a:cxn ang="0">
                  <a:pos x="2" y="70"/>
                </a:cxn>
                <a:cxn ang="0">
                  <a:pos x="14" y="63"/>
                </a:cxn>
                <a:cxn ang="0">
                  <a:pos x="22" y="58"/>
                </a:cxn>
                <a:cxn ang="0">
                  <a:pos x="18" y="49"/>
                </a:cxn>
                <a:cxn ang="0">
                  <a:pos x="21" y="40"/>
                </a:cxn>
                <a:cxn ang="0">
                  <a:pos x="17" y="31"/>
                </a:cxn>
                <a:cxn ang="0">
                  <a:pos x="15" y="6"/>
                </a:cxn>
                <a:cxn ang="0">
                  <a:pos x="27" y="8"/>
                </a:cxn>
                <a:cxn ang="0">
                  <a:pos x="34" y="10"/>
                </a:cxn>
                <a:cxn ang="0">
                  <a:pos x="46" y="1"/>
                </a:cxn>
              </a:cxnLst>
              <a:rect l="0" t="0" r="r" b="b"/>
              <a:pathLst>
                <a:path w="167" h="217">
                  <a:moveTo>
                    <a:pt x="49" y="0"/>
                  </a:moveTo>
                  <a:lnTo>
                    <a:pt x="51" y="1"/>
                  </a:lnTo>
                  <a:lnTo>
                    <a:pt x="53" y="2"/>
                  </a:lnTo>
                  <a:lnTo>
                    <a:pt x="56" y="4"/>
                  </a:lnTo>
                  <a:lnTo>
                    <a:pt x="57" y="8"/>
                  </a:lnTo>
                  <a:lnTo>
                    <a:pt x="65" y="16"/>
                  </a:lnTo>
                  <a:lnTo>
                    <a:pt x="68" y="17"/>
                  </a:lnTo>
                  <a:lnTo>
                    <a:pt x="72" y="18"/>
                  </a:lnTo>
                  <a:lnTo>
                    <a:pt x="76" y="18"/>
                  </a:lnTo>
                  <a:lnTo>
                    <a:pt x="78" y="20"/>
                  </a:lnTo>
                  <a:lnTo>
                    <a:pt x="84" y="25"/>
                  </a:lnTo>
                  <a:lnTo>
                    <a:pt x="86" y="27"/>
                  </a:lnTo>
                  <a:lnTo>
                    <a:pt x="97" y="27"/>
                  </a:lnTo>
                  <a:lnTo>
                    <a:pt x="105" y="28"/>
                  </a:lnTo>
                  <a:lnTo>
                    <a:pt x="113" y="31"/>
                  </a:lnTo>
                  <a:lnTo>
                    <a:pt x="116" y="36"/>
                  </a:lnTo>
                  <a:lnTo>
                    <a:pt x="117" y="44"/>
                  </a:lnTo>
                  <a:lnTo>
                    <a:pt x="121" y="51"/>
                  </a:lnTo>
                  <a:lnTo>
                    <a:pt x="127" y="59"/>
                  </a:lnTo>
                  <a:lnTo>
                    <a:pt x="132" y="68"/>
                  </a:lnTo>
                  <a:lnTo>
                    <a:pt x="135" y="78"/>
                  </a:lnTo>
                  <a:lnTo>
                    <a:pt x="135" y="86"/>
                  </a:lnTo>
                  <a:lnTo>
                    <a:pt x="136" y="91"/>
                  </a:lnTo>
                  <a:lnTo>
                    <a:pt x="139" y="99"/>
                  </a:lnTo>
                  <a:lnTo>
                    <a:pt x="143" y="106"/>
                  </a:lnTo>
                  <a:lnTo>
                    <a:pt x="148" y="113"/>
                  </a:lnTo>
                  <a:lnTo>
                    <a:pt x="152" y="120"/>
                  </a:lnTo>
                  <a:lnTo>
                    <a:pt x="156" y="129"/>
                  </a:lnTo>
                  <a:lnTo>
                    <a:pt x="162" y="141"/>
                  </a:lnTo>
                  <a:lnTo>
                    <a:pt x="164" y="152"/>
                  </a:lnTo>
                  <a:lnTo>
                    <a:pt x="166" y="160"/>
                  </a:lnTo>
                  <a:lnTo>
                    <a:pt x="166" y="165"/>
                  </a:lnTo>
                  <a:lnTo>
                    <a:pt x="167" y="167"/>
                  </a:lnTo>
                  <a:lnTo>
                    <a:pt x="162" y="171"/>
                  </a:lnTo>
                  <a:lnTo>
                    <a:pt x="154" y="176"/>
                  </a:lnTo>
                  <a:lnTo>
                    <a:pt x="147" y="176"/>
                  </a:lnTo>
                  <a:lnTo>
                    <a:pt x="144" y="175"/>
                  </a:lnTo>
                  <a:lnTo>
                    <a:pt x="140" y="173"/>
                  </a:lnTo>
                  <a:lnTo>
                    <a:pt x="135" y="173"/>
                  </a:lnTo>
                  <a:lnTo>
                    <a:pt x="134" y="175"/>
                  </a:lnTo>
                  <a:lnTo>
                    <a:pt x="134" y="191"/>
                  </a:lnTo>
                  <a:lnTo>
                    <a:pt x="119" y="191"/>
                  </a:lnTo>
                  <a:lnTo>
                    <a:pt x="116" y="192"/>
                  </a:lnTo>
                  <a:lnTo>
                    <a:pt x="116" y="194"/>
                  </a:lnTo>
                  <a:lnTo>
                    <a:pt x="117" y="196"/>
                  </a:lnTo>
                  <a:lnTo>
                    <a:pt x="120" y="198"/>
                  </a:lnTo>
                  <a:lnTo>
                    <a:pt x="124" y="202"/>
                  </a:lnTo>
                  <a:lnTo>
                    <a:pt x="125" y="204"/>
                  </a:lnTo>
                  <a:lnTo>
                    <a:pt x="125" y="207"/>
                  </a:lnTo>
                  <a:lnTo>
                    <a:pt x="124" y="208"/>
                  </a:lnTo>
                  <a:lnTo>
                    <a:pt x="123" y="211"/>
                  </a:lnTo>
                  <a:lnTo>
                    <a:pt x="119" y="213"/>
                  </a:lnTo>
                  <a:lnTo>
                    <a:pt x="115" y="215"/>
                  </a:lnTo>
                  <a:lnTo>
                    <a:pt x="112" y="217"/>
                  </a:lnTo>
                  <a:lnTo>
                    <a:pt x="104" y="213"/>
                  </a:lnTo>
                  <a:lnTo>
                    <a:pt x="103" y="210"/>
                  </a:lnTo>
                  <a:lnTo>
                    <a:pt x="99" y="210"/>
                  </a:lnTo>
                  <a:lnTo>
                    <a:pt x="97" y="211"/>
                  </a:lnTo>
                  <a:lnTo>
                    <a:pt x="96" y="214"/>
                  </a:lnTo>
                  <a:lnTo>
                    <a:pt x="93" y="215"/>
                  </a:lnTo>
                  <a:lnTo>
                    <a:pt x="85" y="215"/>
                  </a:lnTo>
                  <a:lnTo>
                    <a:pt x="82" y="214"/>
                  </a:lnTo>
                  <a:lnTo>
                    <a:pt x="82" y="198"/>
                  </a:lnTo>
                  <a:lnTo>
                    <a:pt x="81" y="196"/>
                  </a:lnTo>
                  <a:lnTo>
                    <a:pt x="77" y="195"/>
                  </a:lnTo>
                  <a:lnTo>
                    <a:pt x="69" y="190"/>
                  </a:lnTo>
                  <a:lnTo>
                    <a:pt x="72" y="187"/>
                  </a:lnTo>
                  <a:lnTo>
                    <a:pt x="77" y="184"/>
                  </a:lnTo>
                  <a:lnTo>
                    <a:pt x="77" y="183"/>
                  </a:lnTo>
                  <a:lnTo>
                    <a:pt x="78" y="182"/>
                  </a:lnTo>
                  <a:lnTo>
                    <a:pt x="77" y="179"/>
                  </a:lnTo>
                  <a:lnTo>
                    <a:pt x="73" y="176"/>
                  </a:lnTo>
                  <a:lnTo>
                    <a:pt x="64" y="173"/>
                  </a:lnTo>
                  <a:lnTo>
                    <a:pt x="56" y="172"/>
                  </a:lnTo>
                  <a:lnTo>
                    <a:pt x="47" y="168"/>
                  </a:lnTo>
                  <a:lnTo>
                    <a:pt x="41" y="161"/>
                  </a:lnTo>
                  <a:lnTo>
                    <a:pt x="38" y="160"/>
                  </a:lnTo>
                  <a:lnTo>
                    <a:pt x="35" y="155"/>
                  </a:lnTo>
                  <a:lnTo>
                    <a:pt x="35" y="151"/>
                  </a:lnTo>
                  <a:lnTo>
                    <a:pt x="34" y="148"/>
                  </a:lnTo>
                  <a:lnTo>
                    <a:pt x="29" y="145"/>
                  </a:lnTo>
                  <a:lnTo>
                    <a:pt x="23" y="144"/>
                  </a:lnTo>
                  <a:lnTo>
                    <a:pt x="18" y="144"/>
                  </a:lnTo>
                  <a:lnTo>
                    <a:pt x="18" y="136"/>
                  </a:lnTo>
                  <a:lnTo>
                    <a:pt x="17" y="132"/>
                  </a:lnTo>
                  <a:lnTo>
                    <a:pt x="14" y="128"/>
                  </a:lnTo>
                  <a:lnTo>
                    <a:pt x="13" y="124"/>
                  </a:lnTo>
                  <a:lnTo>
                    <a:pt x="10" y="122"/>
                  </a:lnTo>
                  <a:lnTo>
                    <a:pt x="10" y="117"/>
                  </a:lnTo>
                  <a:lnTo>
                    <a:pt x="13" y="114"/>
                  </a:lnTo>
                  <a:lnTo>
                    <a:pt x="15" y="114"/>
                  </a:lnTo>
                  <a:lnTo>
                    <a:pt x="17" y="116"/>
                  </a:lnTo>
                  <a:lnTo>
                    <a:pt x="18" y="116"/>
                  </a:lnTo>
                  <a:lnTo>
                    <a:pt x="21" y="117"/>
                  </a:lnTo>
                  <a:lnTo>
                    <a:pt x="23" y="117"/>
                  </a:lnTo>
                  <a:lnTo>
                    <a:pt x="23" y="111"/>
                  </a:lnTo>
                  <a:lnTo>
                    <a:pt x="21" y="103"/>
                  </a:lnTo>
                  <a:lnTo>
                    <a:pt x="14" y="97"/>
                  </a:lnTo>
                  <a:lnTo>
                    <a:pt x="11" y="91"/>
                  </a:lnTo>
                  <a:lnTo>
                    <a:pt x="10" y="90"/>
                  </a:lnTo>
                  <a:lnTo>
                    <a:pt x="8" y="87"/>
                  </a:lnTo>
                  <a:lnTo>
                    <a:pt x="0" y="82"/>
                  </a:lnTo>
                  <a:lnTo>
                    <a:pt x="0" y="78"/>
                  </a:lnTo>
                  <a:lnTo>
                    <a:pt x="2" y="74"/>
                  </a:lnTo>
                  <a:lnTo>
                    <a:pt x="2" y="70"/>
                  </a:lnTo>
                  <a:lnTo>
                    <a:pt x="4" y="67"/>
                  </a:lnTo>
                  <a:lnTo>
                    <a:pt x="8" y="64"/>
                  </a:lnTo>
                  <a:lnTo>
                    <a:pt x="14" y="63"/>
                  </a:lnTo>
                  <a:lnTo>
                    <a:pt x="18" y="60"/>
                  </a:lnTo>
                  <a:lnTo>
                    <a:pt x="21" y="59"/>
                  </a:lnTo>
                  <a:lnTo>
                    <a:pt x="22" y="58"/>
                  </a:lnTo>
                  <a:lnTo>
                    <a:pt x="22" y="56"/>
                  </a:lnTo>
                  <a:lnTo>
                    <a:pt x="21" y="55"/>
                  </a:lnTo>
                  <a:lnTo>
                    <a:pt x="18" y="49"/>
                  </a:lnTo>
                  <a:lnTo>
                    <a:pt x="18" y="47"/>
                  </a:lnTo>
                  <a:lnTo>
                    <a:pt x="21" y="41"/>
                  </a:lnTo>
                  <a:lnTo>
                    <a:pt x="21" y="40"/>
                  </a:lnTo>
                  <a:lnTo>
                    <a:pt x="19" y="37"/>
                  </a:lnTo>
                  <a:lnTo>
                    <a:pt x="18" y="33"/>
                  </a:lnTo>
                  <a:lnTo>
                    <a:pt x="17" y="31"/>
                  </a:lnTo>
                  <a:lnTo>
                    <a:pt x="17" y="27"/>
                  </a:lnTo>
                  <a:lnTo>
                    <a:pt x="15" y="21"/>
                  </a:lnTo>
                  <a:lnTo>
                    <a:pt x="15" y="6"/>
                  </a:lnTo>
                  <a:lnTo>
                    <a:pt x="18" y="2"/>
                  </a:lnTo>
                  <a:lnTo>
                    <a:pt x="22" y="2"/>
                  </a:lnTo>
                  <a:lnTo>
                    <a:pt x="27" y="8"/>
                  </a:lnTo>
                  <a:lnTo>
                    <a:pt x="30" y="9"/>
                  </a:lnTo>
                  <a:lnTo>
                    <a:pt x="31" y="10"/>
                  </a:lnTo>
                  <a:lnTo>
                    <a:pt x="34" y="10"/>
                  </a:lnTo>
                  <a:lnTo>
                    <a:pt x="37" y="9"/>
                  </a:lnTo>
                  <a:lnTo>
                    <a:pt x="41" y="6"/>
                  </a:lnTo>
                  <a:lnTo>
                    <a:pt x="46" y="1"/>
                  </a:lnTo>
                  <a:lnTo>
                    <a:pt x="47" y="1"/>
                  </a:lnTo>
                  <a:lnTo>
                    <a:pt x="4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dirty="0">
                <a:latin typeface="Lato Light" charset="0"/>
              </a:endParaRPr>
            </a:p>
          </p:txBody>
        </p:sp>
        <p:sp>
          <p:nvSpPr>
            <p:cNvPr id="295" name="Freeform 143">
              <a:extLst>
                <a:ext uri="{FF2B5EF4-FFF2-40B4-BE49-F238E27FC236}">
                  <a16:creationId xmlns:a16="http://schemas.microsoft.com/office/drawing/2014/main" id="{BEC22A34-B561-0927-025B-2157F4F17A55}"/>
                </a:ext>
              </a:extLst>
            </p:cNvPr>
            <p:cNvSpPr>
              <a:spLocks/>
            </p:cNvSpPr>
            <p:nvPr/>
          </p:nvSpPr>
          <p:spPr bwMode="auto">
            <a:xfrm>
              <a:off x="966494" y="5219740"/>
              <a:ext cx="97250" cy="93954"/>
            </a:xfrm>
            <a:custGeom>
              <a:avLst/>
              <a:gdLst/>
              <a:ahLst/>
              <a:cxnLst>
                <a:cxn ang="0">
                  <a:pos x="23" y="0"/>
                </a:cxn>
                <a:cxn ang="0">
                  <a:pos x="28" y="2"/>
                </a:cxn>
                <a:cxn ang="0">
                  <a:pos x="33" y="4"/>
                </a:cxn>
                <a:cxn ang="0">
                  <a:pos x="37" y="6"/>
                </a:cxn>
                <a:cxn ang="0">
                  <a:pos x="55" y="6"/>
                </a:cxn>
                <a:cxn ang="0">
                  <a:pos x="59" y="8"/>
                </a:cxn>
                <a:cxn ang="0">
                  <a:pos x="59" y="10"/>
                </a:cxn>
                <a:cxn ang="0">
                  <a:pos x="56" y="15"/>
                </a:cxn>
                <a:cxn ang="0">
                  <a:pos x="52" y="25"/>
                </a:cxn>
                <a:cxn ang="0">
                  <a:pos x="52" y="34"/>
                </a:cxn>
                <a:cxn ang="0">
                  <a:pos x="54" y="42"/>
                </a:cxn>
                <a:cxn ang="0">
                  <a:pos x="55" y="49"/>
                </a:cxn>
                <a:cxn ang="0">
                  <a:pos x="52" y="54"/>
                </a:cxn>
                <a:cxn ang="0">
                  <a:pos x="50" y="56"/>
                </a:cxn>
                <a:cxn ang="0">
                  <a:pos x="45" y="57"/>
                </a:cxn>
                <a:cxn ang="0">
                  <a:pos x="41" y="54"/>
                </a:cxn>
                <a:cxn ang="0">
                  <a:pos x="39" y="52"/>
                </a:cxn>
                <a:cxn ang="0">
                  <a:pos x="36" y="50"/>
                </a:cxn>
                <a:cxn ang="0">
                  <a:pos x="35" y="49"/>
                </a:cxn>
                <a:cxn ang="0">
                  <a:pos x="29" y="46"/>
                </a:cxn>
                <a:cxn ang="0">
                  <a:pos x="20" y="44"/>
                </a:cxn>
                <a:cxn ang="0">
                  <a:pos x="12" y="41"/>
                </a:cxn>
                <a:cxn ang="0">
                  <a:pos x="7" y="37"/>
                </a:cxn>
                <a:cxn ang="0">
                  <a:pos x="5" y="34"/>
                </a:cxn>
                <a:cxn ang="0">
                  <a:pos x="5" y="27"/>
                </a:cxn>
                <a:cxn ang="0">
                  <a:pos x="7" y="23"/>
                </a:cxn>
                <a:cxn ang="0">
                  <a:pos x="7" y="18"/>
                </a:cxn>
                <a:cxn ang="0">
                  <a:pos x="5" y="15"/>
                </a:cxn>
                <a:cxn ang="0">
                  <a:pos x="0" y="10"/>
                </a:cxn>
                <a:cxn ang="0">
                  <a:pos x="9" y="4"/>
                </a:cxn>
                <a:cxn ang="0">
                  <a:pos x="17" y="2"/>
                </a:cxn>
                <a:cxn ang="0">
                  <a:pos x="23" y="0"/>
                </a:cxn>
              </a:cxnLst>
              <a:rect l="0" t="0" r="r" b="b"/>
              <a:pathLst>
                <a:path w="59" h="57">
                  <a:moveTo>
                    <a:pt x="23" y="0"/>
                  </a:moveTo>
                  <a:lnTo>
                    <a:pt x="28" y="2"/>
                  </a:lnTo>
                  <a:lnTo>
                    <a:pt x="33" y="4"/>
                  </a:lnTo>
                  <a:lnTo>
                    <a:pt x="37" y="6"/>
                  </a:lnTo>
                  <a:lnTo>
                    <a:pt x="55" y="6"/>
                  </a:lnTo>
                  <a:lnTo>
                    <a:pt x="59" y="8"/>
                  </a:lnTo>
                  <a:lnTo>
                    <a:pt x="59" y="10"/>
                  </a:lnTo>
                  <a:lnTo>
                    <a:pt x="56" y="15"/>
                  </a:lnTo>
                  <a:lnTo>
                    <a:pt x="52" y="25"/>
                  </a:lnTo>
                  <a:lnTo>
                    <a:pt x="52" y="34"/>
                  </a:lnTo>
                  <a:lnTo>
                    <a:pt x="54" y="42"/>
                  </a:lnTo>
                  <a:lnTo>
                    <a:pt x="55" y="49"/>
                  </a:lnTo>
                  <a:lnTo>
                    <a:pt x="52" y="54"/>
                  </a:lnTo>
                  <a:lnTo>
                    <a:pt x="50" y="56"/>
                  </a:lnTo>
                  <a:lnTo>
                    <a:pt x="45" y="57"/>
                  </a:lnTo>
                  <a:lnTo>
                    <a:pt x="41" y="54"/>
                  </a:lnTo>
                  <a:lnTo>
                    <a:pt x="39" y="52"/>
                  </a:lnTo>
                  <a:lnTo>
                    <a:pt x="36" y="50"/>
                  </a:lnTo>
                  <a:lnTo>
                    <a:pt x="35" y="49"/>
                  </a:lnTo>
                  <a:lnTo>
                    <a:pt x="29" y="46"/>
                  </a:lnTo>
                  <a:lnTo>
                    <a:pt x="20" y="44"/>
                  </a:lnTo>
                  <a:lnTo>
                    <a:pt x="12" y="41"/>
                  </a:lnTo>
                  <a:lnTo>
                    <a:pt x="7" y="37"/>
                  </a:lnTo>
                  <a:lnTo>
                    <a:pt x="5" y="34"/>
                  </a:lnTo>
                  <a:lnTo>
                    <a:pt x="5" y="27"/>
                  </a:lnTo>
                  <a:lnTo>
                    <a:pt x="7" y="23"/>
                  </a:lnTo>
                  <a:lnTo>
                    <a:pt x="7" y="18"/>
                  </a:lnTo>
                  <a:lnTo>
                    <a:pt x="5" y="15"/>
                  </a:lnTo>
                  <a:lnTo>
                    <a:pt x="0" y="10"/>
                  </a:lnTo>
                  <a:lnTo>
                    <a:pt x="9" y="4"/>
                  </a:lnTo>
                  <a:lnTo>
                    <a:pt x="17" y="2"/>
                  </a:lnTo>
                  <a:lnTo>
                    <a:pt x="2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6" name="Freeform 144">
              <a:extLst>
                <a:ext uri="{FF2B5EF4-FFF2-40B4-BE49-F238E27FC236}">
                  <a16:creationId xmlns:a16="http://schemas.microsoft.com/office/drawing/2014/main" id="{C0C5F04A-0DD9-7891-5BF6-EA5479646DAC}"/>
                </a:ext>
              </a:extLst>
            </p:cNvPr>
            <p:cNvSpPr>
              <a:spLocks/>
            </p:cNvSpPr>
            <p:nvPr/>
          </p:nvSpPr>
          <p:spPr bwMode="auto">
            <a:xfrm>
              <a:off x="1040667" y="5232927"/>
              <a:ext cx="173072" cy="145051"/>
            </a:xfrm>
            <a:custGeom>
              <a:avLst/>
              <a:gdLst/>
              <a:ahLst/>
              <a:cxnLst>
                <a:cxn ang="0">
                  <a:pos x="14" y="0"/>
                </a:cxn>
                <a:cxn ang="0">
                  <a:pos x="30" y="6"/>
                </a:cxn>
                <a:cxn ang="0">
                  <a:pos x="34" y="6"/>
                </a:cxn>
                <a:cxn ang="0">
                  <a:pos x="37" y="7"/>
                </a:cxn>
                <a:cxn ang="0">
                  <a:pos x="42" y="7"/>
                </a:cxn>
                <a:cxn ang="0">
                  <a:pos x="45" y="6"/>
                </a:cxn>
                <a:cxn ang="0">
                  <a:pos x="46" y="3"/>
                </a:cxn>
                <a:cxn ang="0">
                  <a:pos x="48" y="2"/>
                </a:cxn>
                <a:cxn ang="0">
                  <a:pos x="52" y="2"/>
                </a:cxn>
                <a:cxn ang="0">
                  <a:pos x="53" y="5"/>
                </a:cxn>
                <a:cxn ang="0">
                  <a:pos x="61" y="9"/>
                </a:cxn>
                <a:cxn ang="0">
                  <a:pos x="64" y="7"/>
                </a:cxn>
                <a:cxn ang="0">
                  <a:pos x="68" y="6"/>
                </a:cxn>
                <a:cxn ang="0">
                  <a:pos x="70" y="3"/>
                </a:cxn>
                <a:cxn ang="0">
                  <a:pos x="78" y="11"/>
                </a:cxn>
                <a:cxn ang="0">
                  <a:pos x="84" y="19"/>
                </a:cxn>
                <a:cxn ang="0">
                  <a:pos x="85" y="23"/>
                </a:cxn>
                <a:cxn ang="0">
                  <a:pos x="88" y="29"/>
                </a:cxn>
                <a:cxn ang="0">
                  <a:pos x="91" y="30"/>
                </a:cxn>
                <a:cxn ang="0">
                  <a:pos x="93" y="30"/>
                </a:cxn>
                <a:cxn ang="0">
                  <a:pos x="96" y="29"/>
                </a:cxn>
                <a:cxn ang="0">
                  <a:pos x="103" y="29"/>
                </a:cxn>
                <a:cxn ang="0">
                  <a:pos x="105" y="34"/>
                </a:cxn>
                <a:cxn ang="0">
                  <a:pos x="105" y="37"/>
                </a:cxn>
                <a:cxn ang="0">
                  <a:pos x="104" y="41"/>
                </a:cxn>
                <a:cxn ang="0">
                  <a:pos x="101" y="45"/>
                </a:cxn>
                <a:cxn ang="0">
                  <a:pos x="95" y="48"/>
                </a:cxn>
                <a:cxn ang="0">
                  <a:pos x="78" y="56"/>
                </a:cxn>
                <a:cxn ang="0">
                  <a:pos x="74" y="62"/>
                </a:cxn>
                <a:cxn ang="0">
                  <a:pos x="73" y="71"/>
                </a:cxn>
                <a:cxn ang="0">
                  <a:pos x="73" y="84"/>
                </a:cxn>
                <a:cxn ang="0">
                  <a:pos x="72" y="85"/>
                </a:cxn>
                <a:cxn ang="0">
                  <a:pos x="69" y="87"/>
                </a:cxn>
                <a:cxn ang="0">
                  <a:pos x="68" y="85"/>
                </a:cxn>
                <a:cxn ang="0">
                  <a:pos x="65" y="84"/>
                </a:cxn>
                <a:cxn ang="0">
                  <a:pos x="62" y="84"/>
                </a:cxn>
                <a:cxn ang="0">
                  <a:pos x="57" y="81"/>
                </a:cxn>
                <a:cxn ang="0">
                  <a:pos x="53" y="80"/>
                </a:cxn>
                <a:cxn ang="0">
                  <a:pos x="49" y="81"/>
                </a:cxn>
                <a:cxn ang="0">
                  <a:pos x="44" y="81"/>
                </a:cxn>
                <a:cxn ang="0">
                  <a:pos x="38" y="84"/>
                </a:cxn>
                <a:cxn ang="0">
                  <a:pos x="30" y="87"/>
                </a:cxn>
                <a:cxn ang="0">
                  <a:pos x="23" y="88"/>
                </a:cxn>
                <a:cxn ang="0">
                  <a:pos x="25" y="87"/>
                </a:cxn>
                <a:cxn ang="0">
                  <a:pos x="25" y="71"/>
                </a:cxn>
                <a:cxn ang="0">
                  <a:pos x="23" y="68"/>
                </a:cxn>
                <a:cxn ang="0">
                  <a:pos x="21" y="64"/>
                </a:cxn>
                <a:cxn ang="0">
                  <a:pos x="18" y="61"/>
                </a:cxn>
                <a:cxn ang="0">
                  <a:pos x="10" y="56"/>
                </a:cxn>
                <a:cxn ang="0">
                  <a:pos x="5" y="52"/>
                </a:cxn>
                <a:cxn ang="0">
                  <a:pos x="0" y="49"/>
                </a:cxn>
                <a:cxn ang="0">
                  <a:pos x="5" y="48"/>
                </a:cxn>
                <a:cxn ang="0">
                  <a:pos x="7" y="46"/>
                </a:cxn>
                <a:cxn ang="0">
                  <a:pos x="10" y="41"/>
                </a:cxn>
                <a:cxn ang="0">
                  <a:pos x="9" y="34"/>
                </a:cxn>
                <a:cxn ang="0">
                  <a:pos x="7" y="26"/>
                </a:cxn>
                <a:cxn ang="0">
                  <a:pos x="7" y="17"/>
                </a:cxn>
                <a:cxn ang="0">
                  <a:pos x="11" y="7"/>
                </a:cxn>
                <a:cxn ang="0">
                  <a:pos x="14" y="2"/>
                </a:cxn>
                <a:cxn ang="0">
                  <a:pos x="14" y="0"/>
                </a:cxn>
              </a:cxnLst>
              <a:rect l="0" t="0" r="r" b="b"/>
              <a:pathLst>
                <a:path w="105" h="88">
                  <a:moveTo>
                    <a:pt x="14" y="0"/>
                  </a:moveTo>
                  <a:lnTo>
                    <a:pt x="30" y="6"/>
                  </a:lnTo>
                  <a:lnTo>
                    <a:pt x="34" y="6"/>
                  </a:lnTo>
                  <a:lnTo>
                    <a:pt x="37" y="7"/>
                  </a:lnTo>
                  <a:lnTo>
                    <a:pt x="42" y="7"/>
                  </a:lnTo>
                  <a:lnTo>
                    <a:pt x="45" y="6"/>
                  </a:lnTo>
                  <a:lnTo>
                    <a:pt x="46" y="3"/>
                  </a:lnTo>
                  <a:lnTo>
                    <a:pt x="48" y="2"/>
                  </a:lnTo>
                  <a:lnTo>
                    <a:pt x="52" y="2"/>
                  </a:lnTo>
                  <a:lnTo>
                    <a:pt x="53" y="5"/>
                  </a:lnTo>
                  <a:lnTo>
                    <a:pt x="61" y="9"/>
                  </a:lnTo>
                  <a:lnTo>
                    <a:pt x="64" y="7"/>
                  </a:lnTo>
                  <a:lnTo>
                    <a:pt x="68" y="6"/>
                  </a:lnTo>
                  <a:lnTo>
                    <a:pt x="70" y="3"/>
                  </a:lnTo>
                  <a:lnTo>
                    <a:pt x="78" y="11"/>
                  </a:lnTo>
                  <a:lnTo>
                    <a:pt x="84" y="19"/>
                  </a:lnTo>
                  <a:lnTo>
                    <a:pt x="85" y="23"/>
                  </a:lnTo>
                  <a:lnTo>
                    <a:pt x="88" y="29"/>
                  </a:lnTo>
                  <a:lnTo>
                    <a:pt x="91" y="30"/>
                  </a:lnTo>
                  <a:lnTo>
                    <a:pt x="93" y="30"/>
                  </a:lnTo>
                  <a:lnTo>
                    <a:pt x="96" y="29"/>
                  </a:lnTo>
                  <a:lnTo>
                    <a:pt x="103" y="29"/>
                  </a:lnTo>
                  <a:lnTo>
                    <a:pt x="105" y="34"/>
                  </a:lnTo>
                  <a:lnTo>
                    <a:pt x="105" y="37"/>
                  </a:lnTo>
                  <a:lnTo>
                    <a:pt x="104" y="41"/>
                  </a:lnTo>
                  <a:lnTo>
                    <a:pt x="101" y="45"/>
                  </a:lnTo>
                  <a:lnTo>
                    <a:pt x="95" y="48"/>
                  </a:lnTo>
                  <a:lnTo>
                    <a:pt x="78" y="56"/>
                  </a:lnTo>
                  <a:lnTo>
                    <a:pt x="74" y="62"/>
                  </a:lnTo>
                  <a:lnTo>
                    <a:pt x="73" y="71"/>
                  </a:lnTo>
                  <a:lnTo>
                    <a:pt x="73" y="84"/>
                  </a:lnTo>
                  <a:lnTo>
                    <a:pt x="72" y="85"/>
                  </a:lnTo>
                  <a:lnTo>
                    <a:pt x="69" y="87"/>
                  </a:lnTo>
                  <a:lnTo>
                    <a:pt x="68" y="85"/>
                  </a:lnTo>
                  <a:lnTo>
                    <a:pt x="65" y="84"/>
                  </a:lnTo>
                  <a:lnTo>
                    <a:pt x="62" y="84"/>
                  </a:lnTo>
                  <a:lnTo>
                    <a:pt x="57" y="81"/>
                  </a:lnTo>
                  <a:lnTo>
                    <a:pt x="53" y="80"/>
                  </a:lnTo>
                  <a:lnTo>
                    <a:pt x="49" y="81"/>
                  </a:lnTo>
                  <a:lnTo>
                    <a:pt x="44" y="81"/>
                  </a:lnTo>
                  <a:lnTo>
                    <a:pt x="38" y="84"/>
                  </a:lnTo>
                  <a:lnTo>
                    <a:pt x="30" y="87"/>
                  </a:lnTo>
                  <a:lnTo>
                    <a:pt x="23" y="88"/>
                  </a:lnTo>
                  <a:lnTo>
                    <a:pt x="25" y="87"/>
                  </a:lnTo>
                  <a:lnTo>
                    <a:pt x="25" y="71"/>
                  </a:lnTo>
                  <a:lnTo>
                    <a:pt x="23" y="68"/>
                  </a:lnTo>
                  <a:lnTo>
                    <a:pt x="21" y="64"/>
                  </a:lnTo>
                  <a:lnTo>
                    <a:pt x="18" y="61"/>
                  </a:lnTo>
                  <a:lnTo>
                    <a:pt x="10" y="56"/>
                  </a:lnTo>
                  <a:lnTo>
                    <a:pt x="5" y="52"/>
                  </a:lnTo>
                  <a:lnTo>
                    <a:pt x="0" y="49"/>
                  </a:lnTo>
                  <a:lnTo>
                    <a:pt x="5" y="48"/>
                  </a:lnTo>
                  <a:lnTo>
                    <a:pt x="7" y="46"/>
                  </a:lnTo>
                  <a:lnTo>
                    <a:pt x="10" y="41"/>
                  </a:lnTo>
                  <a:lnTo>
                    <a:pt x="9" y="34"/>
                  </a:lnTo>
                  <a:lnTo>
                    <a:pt x="7" y="26"/>
                  </a:lnTo>
                  <a:lnTo>
                    <a:pt x="7" y="17"/>
                  </a:lnTo>
                  <a:lnTo>
                    <a:pt x="11" y="7"/>
                  </a:lnTo>
                  <a:lnTo>
                    <a:pt x="14" y="2"/>
                  </a:lnTo>
                  <a:lnTo>
                    <a:pt x="1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7" name="Freeform 145">
              <a:extLst>
                <a:ext uri="{FF2B5EF4-FFF2-40B4-BE49-F238E27FC236}">
                  <a16:creationId xmlns:a16="http://schemas.microsoft.com/office/drawing/2014/main" id="{A49CF486-2528-6885-DA22-E1D6DB96D145}"/>
                </a:ext>
              </a:extLst>
            </p:cNvPr>
            <p:cNvSpPr>
              <a:spLocks/>
            </p:cNvSpPr>
            <p:nvPr/>
          </p:nvSpPr>
          <p:spPr bwMode="auto">
            <a:xfrm>
              <a:off x="819794" y="4847223"/>
              <a:ext cx="110436" cy="159887"/>
            </a:xfrm>
            <a:custGeom>
              <a:avLst/>
              <a:gdLst/>
              <a:ahLst/>
              <a:cxnLst>
                <a:cxn ang="0">
                  <a:pos x="9" y="0"/>
                </a:cxn>
                <a:cxn ang="0">
                  <a:pos x="20" y="8"/>
                </a:cxn>
                <a:cxn ang="0">
                  <a:pos x="27" y="11"/>
                </a:cxn>
                <a:cxn ang="0">
                  <a:pos x="38" y="11"/>
                </a:cxn>
                <a:cxn ang="0">
                  <a:pos x="42" y="12"/>
                </a:cxn>
                <a:cxn ang="0">
                  <a:pos x="44" y="14"/>
                </a:cxn>
                <a:cxn ang="0">
                  <a:pos x="47" y="16"/>
                </a:cxn>
                <a:cxn ang="0">
                  <a:pos x="50" y="22"/>
                </a:cxn>
                <a:cxn ang="0">
                  <a:pos x="50" y="26"/>
                </a:cxn>
                <a:cxn ang="0">
                  <a:pos x="61" y="36"/>
                </a:cxn>
                <a:cxn ang="0">
                  <a:pos x="65" y="44"/>
                </a:cxn>
                <a:cxn ang="0">
                  <a:pos x="67" y="51"/>
                </a:cxn>
                <a:cxn ang="0">
                  <a:pos x="66" y="58"/>
                </a:cxn>
                <a:cxn ang="0">
                  <a:pos x="61" y="71"/>
                </a:cxn>
                <a:cxn ang="0">
                  <a:pos x="57" y="78"/>
                </a:cxn>
                <a:cxn ang="0">
                  <a:pos x="54" y="82"/>
                </a:cxn>
                <a:cxn ang="0">
                  <a:pos x="54" y="81"/>
                </a:cxn>
                <a:cxn ang="0">
                  <a:pos x="55" y="78"/>
                </a:cxn>
                <a:cxn ang="0">
                  <a:pos x="55" y="74"/>
                </a:cxn>
                <a:cxn ang="0">
                  <a:pos x="58" y="69"/>
                </a:cxn>
                <a:cxn ang="0">
                  <a:pos x="58" y="63"/>
                </a:cxn>
                <a:cxn ang="0">
                  <a:pos x="55" y="61"/>
                </a:cxn>
                <a:cxn ang="0">
                  <a:pos x="52" y="61"/>
                </a:cxn>
                <a:cxn ang="0">
                  <a:pos x="48" y="65"/>
                </a:cxn>
                <a:cxn ang="0">
                  <a:pos x="47" y="67"/>
                </a:cxn>
                <a:cxn ang="0">
                  <a:pos x="44" y="70"/>
                </a:cxn>
                <a:cxn ang="0">
                  <a:pos x="39" y="74"/>
                </a:cxn>
                <a:cxn ang="0">
                  <a:pos x="31" y="82"/>
                </a:cxn>
                <a:cxn ang="0">
                  <a:pos x="27" y="88"/>
                </a:cxn>
                <a:cxn ang="0">
                  <a:pos x="24" y="92"/>
                </a:cxn>
                <a:cxn ang="0">
                  <a:pos x="23" y="94"/>
                </a:cxn>
                <a:cxn ang="0">
                  <a:pos x="20" y="97"/>
                </a:cxn>
                <a:cxn ang="0">
                  <a:pos x="12" y="97"/>
                </a:cxn>
                <a:cxn ang="0">
                  <a:pos x="8" y="94"/>
                </a:cxn>
                <a:cxn ang="0">
                  <a:pos x="4" y="93"/>
                </a:cxn>
                <a:cxn ang="0">
                  <a:pos x="1" y="90"/>
                </a:cxn>
                <a:cxn ang="0">
                  <a:pos x="0" y="86"/>
                </a:cxn>
                <a:cxn ang="0">
                  <a:pos x="0" y="84"/>
                </a:cxn>
                <a:cxn ang="0">
                  <a:pos x="1" y="80"/>
                </a:cxn>
                <a:cxn ang="0">
                  <a:pos x="5" y="77"/>
                </a:cxn>
                <a:cxn ang="0">
                  <a:pos x="16" y="77"/>
                </a:cxn>
                <a:cxn ang="0">
                  <a:pos x="20" y="75"/>
                </a:cxn>
                <a:cxn ang="0">
                  <a:pos x="24" y="71"/>
                </a:cxn>
                <a:cxn ang="0">
                  <a:pos x="27" y="63"/>
                </a:cxn>
                <a:cxn ang="0">
                  <a:pos x="27" y="57"/>
                </a:cxn>
                <a:cxn ang="0">
                  <a:pos x="30" y="51"/>
                </a:cxn>
                <a:cxn ang="0">
                  <a:pos x="34" y="47"/>
                </a:cxn>
                <a:cxn ang="0">
                  <a:pos x="39" y="44"/>
                </a:cxn>
                <a:cxn ang="0">
                  <a:pos x="43" y="42"/>
                </a:cxn>
                <a:cxn ang="0">
                  <a:pos x="46" y="39"/>
                </a:cxn>
                <a:cxn ang="0">
                  <a:pos x="47" y="36"/>
                </a:cxn>
                <a:cxn ang="0">
                  <a:pos x="46" y="34"/>
                </a:cxn>
                <a:cxn ang="0">
                  <a:pos x="44" y="32"/>
                </a:cxn>
                <a:cxn ang="0">
                  <a:pos x="35" y="32"/>
                </a:cxn>
                <a:cxn ang="0">
                  <a:pos x="31" y="31"/>
                </a:cxn>
                <a:cxn ang="0">
                  <a:pos x="27" y="28"/>
                </a:cxn>
                <a:cxn ang="0">
                  <a:pos x="18" y="22"/>
                </a:cxn>
                <a:cxn ang="0">
                  <a:pos x="9" y="16"/>
                </a:cxn>
                <a:cxn ang="0">
                  <a:pos x="4" y="9"/>
                </a:cxn>
                <a:cxn ang="0">
                  <a:pos x="5" y="3"/>
                </a:cxn>
                <a:cxn ang="0">
                  <a:pos x="9" y="0"/>
                </a:cxn>
              </a:cxnLst>
              <a:rect l="0" t="0" r="r" b="b"/>
              <a:pathLst>
                <a:path w="67" h="97">
                  <a:moveTo>
                    <a:pt x="9" y="0"/>
                  </a:moveTo>
                  <a:lnTo>
                    <a:pt x="20" y="8"/>
                  </a:lnTo>
                  <a:lnTo>
                    <a:pt x="27" y="11"/>
                  </a:lnTo>
                  <a:lnTo>
                    <a:pt x="38" y="11"/>
                  </a:lnTo>
                  <a:lnTo>
                    <a:pt x="42" y="12"/>
                  </a:lnTo>
                  <a:lnTo>
                    <a:pt x="44" y="14"/>
                  </a:lnTo>
                  <a:lnTo>
                    <a:pt x="47" y="16"/>
                  </a:lnTo>
                  <a:lnTo>
                    <a:pt x="50" y="22"/>
                  </a:lnTo>
                  <a:lnTo>
                    <a:pt x="50" y="26"/>
                  </a:lnTo>
                  <a:lnTo>
                    <a:pt x="61" y="36"/>
                  </a:lnTo>
                  <a:lnTo>
                    <a:pt x="65" y="44"/>
                  </a:lnTo>
                  <a:lnTo>
                    <a:pt x="67" y="51"/>
                  </a:lnTo>
                  <a:lnTo>
                    <a:pt x="66" y="58"/>
                  </a:lnTo>
                  <a:lnTo>
                    <a:pt x="61" y="71"/>
                  </a:lnTo>
                  <a:lnTo>
                    <a:pt x="57" y="78"/>
                  </a:lnTo>
                  <a:lnTo>
                    <a:pt x="54" y="82"/>
                  </a:lnTo>
                  <a:lnTo>
                    <a:pt x="54" y="81"/>
                  </a:lnTo>
                  <a:lnTo>
                    <a:pt x="55" y="78"/>
                  </a:lnTo>
                  <a:lnTo>
                    <a:pt x="55" y="74"/>
                  </a:lnTo>
                  <a:lnTo>
                    <a:pt x="58" y="69"/>
                  </a:lnTo>
                  <a:lnTo>
                    <a:pt x="58" y="63"/>
                  </a:lnTo>
                  <a:lnTo>
                    <a:pt x="55" y="61"/>
                  </a:lnTo>
                  <a:lnTo>
                    <a:pt x="52" y="61"/>
                  </a:lnTo>
                  <a:lnTo>
                    <a:pt x="48" y="65"/>
                  </a:lnTo>
                  <a:lnTo>
                    <a:pt x="47" y="67"/>
                  </a:lnTo>
                  <a:lnTo>
                    <a:pt x="44" y="70"/>
                  </a:lnTo>
                  <a:lnTo>
                    <a:pt x="39" y="74"/>
                  </a:lnTo>
                  <a:lnTo>
                    <a:pt x="31" y="82"/>
                  </a:lnTo>
                  <a:lnTo>
                    <a:pt x="27" y="88"/>
                  </a:lnTo>
                  <a:lnTo>
                    <a:pt x="24" y="92"/>
                  </a:lnTo>
                  <a:lnTo>
                    <a:pt x="23" y="94"/>
                  </a:lnTo>
                  <a:lnTo>
                    <a:pt x="20" y="97"/>
                  </a:lnTo>
                  <a:lnTo>
                    <a:pt x="12" y="97"/>
                  </a:lnTo>
                  <a:lnTo>
                    <a:pt x="8" y="94"/>
                  </a:lnTo>
                  <a:lnTo>
                    <a:pt x="4" y="93"/>
                  </a:lnTo>
                  <a:lnTo>
                    <a:pt x="1" y="90"/>
                  </a:lnTo>
                  <a:lnTo>
                    <a:pt x="0" y="86"/>
                  </a:lnTo>
                  <a:lnTo>
                    <a:pt x="0" y="84"/>
                  </a:lnTo>
                  <a:lnTo>
                    <a:pt x="1" y="80"/>
                  </a:lnTo>
                  <a:lnTo>
                    <a:pt x="5" y="77"/>
                  </a:lnTo>
                  <a:lnTo>
                    <a:pt x="16" y="77"/>
                  </a:lnTo>
                  <a:lnTo>
                    <a:pt x="20" y="75"/>
                  </a:lnTo>
                  <a:lnTo>
                    <a:pt x="24" y="71"/>
                  </a:lnTo>
                  <a:lnTo>
                    <a:pt x="27" y="63"/>
                  </a:lnTo>
                  <a:lnTo>
                    <a:pt x="27" y="57"/>
                  </a:lnTo>
                  <a:lnTo>
                    <a:pt x="30" y="51"/>
                  </a:lnTo>
                  <a:lnTo>
                    <a:pt x="34" y="47"/>
                  </a:lnTo>
                  <a:lnTo>
                    <a:pt x="39" y="44"/>
                  </a:lnTo>
                  <a:lnTo>
                    <a:pt x="43" y="42"/>
                  </a:lnTo>
                  <a:lnTo>
                    <a:pt x="46" y="39"/>
                  </a:lnTo>
                  <a:lnTo>
                    <a:pt x="47" y="36"/>
                  </a:lnTo>
                  <a:lnTo>
                    <a:pt x="46" y="34"/>
                  </a:lnTo>
                  <a:lnTo>
                    <a:pt x="44" y="32"/>
                  </a:lnTo>
                  <a:lnTo>
                    <a:pt x="35" y="32"/>
                  </a:lnTo>
                  <a:lnTo>
                    <a:pt x="31" y="31"/>
                  </a:lnTo>
                  <a:lnTo>
                    <a:pt x="27" y="28"/>
                  </a:lnTo>
                  <a:lnTo>
                    <a:pt x="18" y="22"/>
                  </a:lnTo>
                  <a:lnTo>
                    <a:pt x="9" y="16"/>
                  </a:lnTo>
                  <a:lnTo>
                    <a:pt x="4" y="9"/>
                  </a:lnTo>
                  <a:lnTo>
                    <a:pt x="5" y="3"/>
                  </a:lnTo>
                  <a:lnTo>
                    <a:pt x="9"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8" name="Freeform 146">
              <a:extLst>
                <a:ext uri="{FF2B5EF4-FFF2-40B4-BE49-F238E27FC236}">
                  <a16:creationId xmlns:a16="http://schemas.microsoft.com/office/drawing/2014/main" id="{F508F237-2871-3190-997B-A77EA7B1A5FD}"/>
                </a:ext>
              </a:extLst>
            </p:cNvPr>
            <p:cNvSpPr>
              <a:spLocks/>
            </p:cNvSpPr>
            <p:nvPr/>
          </p:nvSpPr>
          <p:spPr bwMode="auto">
            <a:xfrm>
              <a:off x="4996609" y="5153808"/>
              <a:ext cx="217577" cy="145051"/>
            </a:xfrm>
            <a:custGeom>
              <a:avLst/>
              <a:gdLst/>
              <a:ahLst/>
              <a:cxnLst>
                <a:cxn ang="0">
                  <a:pos x="57" y="0"/>
                </a:cxn>
                <a:cxn ang="0">
                  <a:pos x="67" y="12"/>
                </a:cxn>
                <a:cxn ang="0">
                  <a:pos x="80" y="27"/>
                </a:cxn>
                <a:cxn ang="0">
                  <a:pos x="94" y="26"/>
                </a:cxn>
                <a:cxn ang="0">
                  <a:pos x="121" y="13"/>
                </a:cxn>
                <a:cxn ang="0">
                  <a:pos x="127" y="17"/>
                </a:cxn>
                <a:cxn ang="0">
                  <a:pos x="132" y="27"/>
                </a:cxn>
                <a:cxn ang="0">
                  <a:pos x="131" y="42"/>
                </a:cxn>
                <a:cxn ang="0">
                  <a:pos x="127" y="62"/>
                </a:cxn>
                <a:cxn ang="0">
                  <a:pos x="121" y="71"/>
                </a:cxn>
                <a:cxn ang="0">
                  <a:pos x="112" y="85"/>
                </a:cxn>
                <a:cxn ang="0">
                  <a:pos x="100" y="86"/>
                </a:cxn>
                <a:cxn ang="0">
                  <a:pos x="89" y="73"/>
                </a:cxn>
                <a:cxn ang="0">
                  <a:pos x="77" y="61"/>
                </a:cxn>
                <a:cxn ang="0">
                  <a:pos x="73" y="63"/>
                </a:cxn>
                <a:cxn ang="0">
                  <a:pos x="69" y="69"/>
                </a:cxn>
                <a:cxn ang="0">
                  <a:pos x="65" y="74"/>
                </a:cxn>
                <a:cxn ang="0">
                  <a:pos x="61" y="77"/>
                </a:cxn>
                <a:cxn ang="0">
                  <a:pos x="53" y="69"/>
                </a:cxn>
                <a:cxn ang="0">
                  <a:pos x="42" y="51"/>
                </a:cxn>
                <a:cxn ang="0">
                  <a:pos x="34" y="51"/>
                </a:cxn>
                <a:cxn ang="0">
                  <a:pos x="20" y="63"/>
                </a:cxn>
                <a:cxn ang="0">
                  <a:pos x="16" y="61"/>
                </a:cxn>
                <a:cxn ang="0">
                  <a:pos x="12" y="46"/>
                </a:cxn>
                <a:cxn ang="0">
                  <a:pos x="8" y="32"/>
                </a:cxn>
                <a:cxn ang="0">
                  <a:pos x="0" y="22"/>
                </a:cxn>
                <a:cxn ang="0">
                  <a:pos x="2" y="13"/>
                </a:cxn>
                <a:cxn ang="0">
                  <a:pos x="7" y="9"/>
                </a:cxn>
                <a:cxn ang="0">
                  <a:pos x="18" y="11"/>
                </a:cxn>
                <a:cxn ang="0">
                  <a:pos x="22" y="17"/>
                </a:cxn>
                <a:cxn ang="0">
                  <a:pos x="30" y="24"/>
                </a:cxn>
                <a:cxn ang="0">
                  <a:pos x="36" y="20"/>
                </a:cxn>
                <a:cxn ang="0">
                  <a:pos x="47" y="5"/>
                </a:cxn>
              </a:cxnLst>
              <a:rect l="0" t="0" r="r" b="b"/>
              <a:pathLst>
                <a:path w="132" h="88">
                  <a:moveTo>
                    <a:pt x="53" y="0"/>
                  </a:moveTo>
                  <a:lnTo>
                    <a:pt x="57" y="0"/>
                  </a:lnTo>
                  <a:lnTo>
                    <a:pt x="61" y="5"/>
                  </a:lnTo>
                  <a:lnTo>
                    <a:pt x="67" y="12"/>
                  </a:lnTo>
                  <a:lnTo>
                    <a:pt x="73" y="22"/>
                  </a:lnTo>
                  <a:lnTo>
                    <a:pt x="80" y="27"/>
                  </a:lnTo>
                  <a:lnTo>
                    <a:pt x="85" y="30"/>
                  </a:lnTo>
                  <a:lnTo>
                    <a:pt x="94" y="26"/>
                  </a:lnTo>
                  <a:lnTo>
                    <a:pt x="113" y="15"/>
                  </a:lnTo>
                  <a:lnTo>
                    <a:pt x="121" y="13"/>
                  </a:lnTo>
                  <a:lnTo>
                    <a:pt x="124" y="15"/>
                  </a:lnTo>
                  <a:lnTo>
                    <a:pt x="127" y="17"/>
                  </a:lnTo>
                  <a:lnTo>
                    <a:pt x="129" y="23"/>
                  </a:lnTo>
                  <a:lnTo>
                    <a:pt x="132" y="27"/>
                  </a:lnTo>
                  <a:lnTo>
                    <a:pt x="132" y="32"/>
                  </a:lnTo>
                  <a:lnTo>
                    <a:pt x="131" y="42"/>
                  </a:lnTo>
                  <a:lnTo>
                    <a:pt x="129" y="53"/>
                  </a:lnTo>
                  <a:lnTo>
                    <a:pt x="127" y="62"/>
                  </a:lnTo>
                  <a:lnTo>
                    <a:pt x="124" y="67"/>
                  </a:lnTo>
                  <a:lnTo>
                    <a:pt x="121" y="71"/>
                  </a:lnTo>
                  <a:lnTo>
                    <a:pt x="117" y="78"/>
                  </a:lnTo>
                  <a:lnTo>
                    <a:pt x="112" y="85"/>
                  </a:lnTo>
                  <a:lnTo>
                    <a:pt x="106" y="88"/>
                  </a:lnTo>
                  <a:lnTo>
                    <a:pt x="100" y="86"/>
                  </a:lnTo>
                  <a:lnTo>
                    <a:pt x="94" y="81"/>
                  </a:lnTo>
                  <a:lnTo>
                    <a:pt x="89" y="73"/>
                  </a:lnTo>
                  <a:lnTo>
                    <a:pt x="82" y="65"/>
                  </a:lnTo>
                  <a:lnTo>
                    <a:pt x="77" y="61"/>
                  </a:lnTo>
                  <a:lnTo>
                    <a:pt x="75" y="61"/>
                  </a:lnTo>
                  <a:lnTo>
                    <a:pt x="73" y="63"/>
                  </a:lnTo>
                  <a:lnTo>
                    <a:pt x="71" y="66"/>
                  </a:lnTo>
                  <a:lnTo>
                    <a:pt x="69" y="69"/>
                  </a:lnTo>
                  <a:lnTo>
                    <a:pt x="67" y="71"/>
                  </a:lnTo>
                  <a:lnTo>
                    <a:pt x="65" y="74"/>
                  </a:lnTo>
                  <a:lnTo>
                    <a:pt x="63" y="77"/>
                  </a:lnTo>
                  <a:lnTo>
                    <a:pt x="61" y="77"/>
                  </a:lnTo>
                  <a:lnTo>
                    <a:pt x="58" y="75"/>
                  </a:lnTo>
                  <a:lnTo>
                    <a:pt x="53" y="69"/>
                  </a:lnTo>
                  <a:lnTo>
                    <a:pt x="47" y="59"/>
                  </a:lnTo>
                  <a:lnTo>
                    <a:pt x="42" y="51"/>
                  </a:lnTo>
                  <a:lnTo>
                    <a:pt x="36" y="50"/>
                  </a:lnTo>
                  <a:lnTo>
                    <a:pt x="34" y="51"/>
                  </a:lnTo>
                  <a:lnTo>
                    <a:pt x="23" y="62"/>
                  </a:lnTo>
                  <a:lnTo>
                    <a:pt x="20" y="63"/>
                  </a:lnTo>
                  <a:lnTo>
                    <a:pt x="19" y="63"/>
                  </a:lnTo>
                  <a:lnTo>
                    <a:pt x="16" y="61"/>
                  </a:lnTo>
                  <a:lnTo>
                    <a:pt x="12" y="54"/>
                  </a:lnTo>
                  <a:lnTo>
                    <a:pt x="12" y="46"/>
                  </a:lnTo>
                  <a:lnTo>
                    <a:pt x="10" y="36"/>
                  </a:lnTo>
                  <a:lnTo>
                    <a:pt x="8" y="32"/>
                  </a:lnTo>
                  <a:lnTo>
                    <a:pt x="3" y="27"/>
                  </a:lnTo>
                  <a:lnTo>
                    <a:pt x="0" y="22"/>
                  </a:lnTo>
                  <a:lnTo>
                    <a:pt x="0" y="16"/>
                  </a:lnTo>
                  <a:lnTo>
                    <a:pt x="2" y="13"/>
                  </a:lnTo>
                  <a:lnTo>
                    <a:pt x="4" y="11"/>
                  </a:lnTo>
                  <a:lnTo>
                    <a:pt x="7" y="9"/>
                  </a:lnTo>
                  <a:lnTo>
                    <a:pt x="15" y="9"/>
                  </a:lnTo>
                  <a:lnTo>
                    <a:pt x="18" y="11"/>
                  </a:lnTo>
                  <a:lnTo>
                    <a:pt x="19" y="13"/>
                  </a:lnTo>
                  <a:lnTo>
                    <a:pt x="22" y="17"/>
                  </a:lnTo>
                  <a:lnTo>
                    <a:pt x="27" y="23"/>
                  </a:lnTo>
                  <a:lnTo>
                    <a:pt x="30" y="24"/>
                  </a:lnTo>
                  <a:lnTo>
                    <a:pt x="32" y="24"/>
                  </a:lnTo>
                  <a:lnTo>
                    <a:pt x="36" y="20"/>
                  </a:lnTo>
                  <a:lnTo>
                    <a:pt x="42" y="12"/>
                  </a:lnTo>
                  <a:lnTo>
                    <a:pt x="47" y="5"/>
                  </a:lnTo>
                  <a:lnTo>
                    <a:pt x="53"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US" sz="1800">
                <a:latin typeface="Lato Light" charset="0"/>
              </a:endParaRPr>
            </a:p>
          </p:txBody>
        </p:sp>
        <p:sp>
          <p:nvSpPr>
            <p:cNvPr id="299" name="Freeform 27">
              <a:extLst>
                <a:ext uri="{FF2B5EF4-FFF2-40B4-BE49-F238E27FC236}">
                  <a16:creationId xmlns:a16="http://schemas.microsoft.com/office/drawing/2014/main" id="{D2CDF7A9-5D45-E9FF-B3A0-69B27F280309}"/>
                </a:ext>
              </a:extLst>
            </p:cNvPr>
            <p:cNvSpPr>
              <a:spLocks/>
            </p:cNvSpPr>
            <p:nvPr/>
          </p:nvSpPr>
          <p:spPr bwMode="auto">
            <a:xfrm rot="2742888">
              <a:off x="532528" y="4518663"/>
              <a:ext cx="267949" cy="170866"/>
            </a:xfrm>
            <a:custGeom>
              <a:avLst/>
              <a:gdLst>
                <a:gd name="T0" fmla="*/ 338 w 1173"/>
                <a:gd name="T1" fmla="*/ 15 h 748"/>
                <a:gd name="T2" fmla="*/ 386 w 1173"/>
                <a:gd name="T3" fmla="*/ 51 h 748"/>
                <a:gd name="T4" fmla="*/ 402 w 1173"/>
                <a:gd name="T5" fmla="*/ 78 h 748"/>
                <a:gd name="T6" fmla="*/ 422 w 1173"/>
                <a:gd name="T7" fmla="*/ 80 h 748"/>
                <a:gd name="T8" fmla="*/ 434 w 1173"/>
                <a:gd name="T9" fmla="*/ 61 h 748"/>
                <a:gd name="T10" fmla="*/ 465 w 1173"/>
                <a:gd name="T11" fmla="*/ 119 h 748"/>
                <a:gd name="T12" fmla="*/ 460 w 1173"/>
                <a:gd name="T13" fmla="*/ 82 h 748"/>
                <a:gd name="T14" fmla="*/ 476 w 1173"/>
                <a:gd name="T15" fmla="*/ 82 h 748"/>
                <a:gd name="T16" fmla="*/ 513 w 1173"/>
                <a:gd name="T17" fmla="*/ 102 h 748"/>
                <a:gd name="T18" fmla="*/ 535 w 1173"/>
                <a:gd name="T19" fmla="*/ 111 h 748"/>
                <a:gd name="T20" fmla="*/ 538 w 1173"/>
                <a:gd name="T21" fmla="*/ 143 h 748"/>
                <a:gd name="T22" fmla="*/ 547 w 1173"/>
                <a:gd name="T23" fmla="*/ 151 h 748"/>
                <a:gd name="T24" fmla="*/ 575 w 1173"/>
                <a:gd name="T25" fmla="*/ 142 h 748"/>
                <a:gd name="T26" fmla="*/ 603 w 1173"/>
                <a:gd name="T27" fmla="*/ 120 h 748"/>
                <a:gd name="T28" fmla="*/ 589 w 1173"/>
                <a:gd name="T29" fmla="*/ 154 h 748"/>
                <a:gd name="T30" fmla="*/ 559 w 1173"/>
                <a:gd name="T31" fmla="*/ 193 h 748"/>
                <a:gd name="T32" fmla="*/ 640 w 1173"/>
                <a:gd name="T33" fmla="*/ 157 h 748"/>
                <a:gd name="T34" fmla="*/ 618 w 1173"/>
                <a:gd name="T35" fmla="*/ 184 h 748"/>
                <a:gd name="T36" fmla="*/ 658 w 1173"/>
                <a:gd name="T37" fmla="*/ 215 h 748"/>
                <a:gd name="T38" fmla="*/ 683 w 1173"/>
                <a:gd name="T39" fmla="*/ 235 h 748"/>
                <a:gd name="T40" fmla="*/ 731 w 1173"/>
                <a:gd name="T41" fmla="*/ 283 h 748"/>
                <a:gd name="T42" fmla="*/ 714 w 1173"/>
                <a:gd name="T43" fmla="*/ 334 h 748"/>
                <a:gd name="T44" fmla="*/ 771 w 1173"/>
                <a:gd name="T45" fmla="*/ 374 h 748"/>
                <a:gd name="T46" fmla="*/ 830 w 1173"/>
                <a:gd name="T47" fmla="*/ 383 h 748"/>
                <a:gd name="T48" fmla="*/ 732 w 1173"/>
                <a:gd name="T49" fmla="*/ 264 h 748"/>
                <a:gd name="T50" fmla="*/ 697 w 1173"/>
                <a:gd name="T51" fmla="*/ 202 h 748"/>
                <a:gd name="T52" fmla="*/ 923 w 1173"/>
                <a:gd name="T53" fmla="*/ 348 h 748"/>
                <a:gd name="T54" fmla="*/ 952 w 1173"/>
                <a:gd name="T55" fmla="*/ 324 h 748"/>
                <a:gd name="T56" fmla="*/ 1026 w 1173"/>
                <a:gd name="T57" fmla="*/ 320 h 748"/>
                <a:gd name="T58" fmla="*/ 1089 w 1173"/>
                <a:gd name="T59" fmla="*/ 320 h 748"/>
                <a:gd name="T60" fmla="*/ 1162 w 1173"/>
                <a:gd name="T61" fmla="*/ 334 h 748"/>
                <a:gd name="T62" fmla="*/ 1131 w 1173"/>
                <a:gd name="T63" fmla="*/ 368 h 748"/>
                <a:gd name="T64" fmla="*/ 1111 w 1173"/>
                <a:gd name="T65" fmla="*/ 411 h 748"/>
                <a:gd name="T66" fmla="*/ 1066 w 1173"/>
                <a:gd name="T67" fmla="*/ 487 h 748"/>
                <a:gd name="T68" fmla="*/ 991 w 1173"/>
                <a:gd name="T69" fmla="*/ 504 h 748"/>
                <a:gd name="T70" fmla="*/ 865 w 1173"/>
                <a:gd name="T71" fmla="*/ 454 h 748"/>
                <a:gd name="T72" fmla="*/ 833 w 1173"/>
                <a:gd name="T73" fmla="*/ 501 h 748"/>
                <a:gd name="T74" fmla="*/ 788 w 1173"/>
                <a:gd name="T75" fmla="*/ 516 h 748"/>
                <a:gd name="T76" fmla="*/ 715 w 1173"/>
                <a:gd name="T77" fmla="*/ 573 h 748"/>
                <a:gd name="T78" fmla="*/ 666 w 1173"/>
                <a:gd name="T79" fmla="*/ 575 h 748"/>
                <a:gd name="T80" fmla="*/ 562 w 1173"/>
                <a:gd name="T81" fmla="*/ 609 h 748"/>
                <a:gd name="T82" fmla="*/ 505 w 1173"/>
                <a:gd name="T83" fmla="*/ 683 h 748"/>
                <a:gd name="T84" fmla="*/ 470 w 1173"/>
                <a:gd name="T85" fmla="*/ 720 h 748"/>
                <a:gd name="T86" fmla="*/ 377 w 1173"/>
                <a:gd name="T87" fmla="*/ 742 h 748"/>
                <a:gd name="T88" fmla="*/ 298 w 1173"/>
                <a:gd name="T89" fmla="*/ 705 h 748"/>
                <a:gd name="T90" fmla="*/ 269 w 1173"/>
                <a:gd name="T91" fmla="*/ 658 h 748"/>
                <a:gd name="T92" fmla="*/ 292 w 1173"/>
                <a:gd name="T93" fmla="*/ 641 h 748"/>
                <a:gd name="T94" fmla="*/ 295 w 1173"/>
                <a:gd name="T95" fmla="*/ 584 h 748"/>
                <a:gd name="T96" fmla="*/ 318 w 1173"/>
                <a:gd name="T97" fmla="*/ 515 h 748"/>
                <a:gd name="T98" fmla="*/ 246 w 1173"/>
                <a:gd name="T99" fmla="*/ 428 h 748"/>
                <a:gd name="T100" fmla="*/ 171 w 1173"/>
                <a:gd name="T101" fmla="*/ 400 h 748"/>
                <a:gd name="T102" fmla="*/ 55 w 1173"/>
                <a:gd name="T103" fmla="*/ 372 h 748"/>
                <a:gd name="T104" fmla="*/ 51 w 1173"/>
                <a:gd name="T105" fmla="*/ 292 h 748"/>
                <a:gd name="T106" fmla="*/ 93 w 1173"/>
                <a:gd name="T107" fmla="*/ 280 h 748"/>
                <a:gd name="T108" fmla="*/ 196 w 1173"/>
                <a:gd name="T109" fmla="*/ 205 h 748"/>
                <a:gd name="T110" fmla="*/ 241 w 1173"/>
                <a:gd name="T111" fmla="*/ 187 h 748"/>
                <a:gd name="T112" fmla="*/ 303 w 1173"/>
                <a:gd name="T113" fmla="*/ 162 h 748"/>
                <a:gd name="T114" fmla="*/ 341 w 1173"/>
                <a:gd name="T115" fmla="*/ 157 h 748"/>
                <a:gd name="T116" fmla="*/ 332 w 1173"/>
                <a:gd name="T117" fmla="*/ 119 h 748"/>
                <a:gd name="T118" fmla="*/ 327 w 1173"/>
                <a:gd name="T119" fmla="*/ 94 h 748"/>
                <a:gd name="T120" fmla="*/ 323 w 1173"/>
                <a:gd name="T121" fmla="*/ 2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3" h="748">
                  <a:moveTo>
                    <a:pt x="324" y="0"/>
                  </a:moveTo>
                  <a:lnTo>
                    <a:pt x="326" y="1"/>
                  </a:lnTo>
                  <a:lnTo>
                    <a:pt x="327" y="3"/>
                  </a:lnTo>
                  <a:lnTo>
                    <a:pt x="331" y="4"/>
                  </a:lnTo>
                  <a:lnTo>
                    <a:pt x="332" y="6"/>
                  </a:lnTo>
                  <a:lnTo>
                    <a:pt x="335" y="7"/>
                  </a:lnTo>
                  <a:lnTo>
                    <a:pt x="337" y="7"/>
                  </a:lnTo>
                  <a:lnTo>
                    <a:pt x="338" y="10"/>
                  </a:lnTo>
                  <a:lnTo>
                    <a:pt x="334" y="10"/>
                  </a:lnTo>
                  <a:lnTo>
                    <a:pt x="334" y="12"/>
                  </a:lnTo>
                  <a:lnTo>
                    <a:pt x="338" y="15"/>
                  </a:lnTo>
                  <a:lnTo>
                    <a:pt x="340" y="18"/>
                  </a:lnTo>
                  <a:lnTo>
                    <a:pt x="352" y="41"/>
                  </a:lnTo>
                  <a:lnTo>
                    <a:pt x="355" y="44"/>
                  </a:lnTo>
                  <a:lnTo>
                    <a:pt x="368" y="52"/>
                  </a:lnTo>
                  <a:lnTo>
                    <a:pt x="372" y="49"/>
                  </a:lnTo>
                  <a:lnTo>
                    <a:pt x="372" y="43"/>
                  </a:lnTo>
                  <a:lnTo>
                    <a:pt x="372" y="29"/>
                  </a:lnTo>
                  <a:lnTo>
                    <a:pt x="385" y="34"/>
                  </a:lnTo>
                  <a:lnTo>
                    <a:pt x="386" y="37"/>
                  </a:lnTo>
                  <a:lnTo>
                    <a:pt x="386" y="48"/>
                  </a:lnTo>
                  <a:lnTo>
                    <a:pt x="386" y="51"/>
                  </a:lnTo>
                  <a:lnTo>
                    <a:pt x="383" y="54"/>
                  </a:lnTo>
                  <a:lnTo>
                    <a:pt x="394" y="68"/>
                  </a:lnTo>
                  <a:lnTo>
                    <a:pt x="395" y="74"/>
                  </a:lnTo>
                  <a:lnTo>
                    <a:pt x="391" y="77"/>
                  </a:lnTo>
                  <a:lnTo>
                    <a:pt x="391" y="78"/>
                  </a:lnTo>
                  <a:lnTo>
                    <a:pt x="391" y="80"/>
                  </a:lnTo>
                  <a:lnTo>
                    <a:pt x="392" y="82"/>
                  </a:lnTo>
                  <a:lnTo>
                    <a:pt x="391" y="85"/>
                  </a:lnTo>
                  <a:lnTo>
                    <a:pt x="395" y="85"/>
                  </a:lnTo>
                  <a:lnTo>
                    <a:pt x="399" y="82"/>
                  </a:lnTo>
                  <a:lnTo>
                    <a:pt x="402" y="78"/>
                  </a:lnTo>
                  <a:lnTo>
                    <a:pt x="403" y="77"/>
                  </a:lnTo>
                  <a:lnTo>
                    <a:pt x="408" y="78"/>
                  </a:lnTo>
                  <a:lnTo>
                    <a:pt x="409" y="82"/>
                  </a:lnTo>
                  <a:lnTo>
                    <a:pt x="411" y="86"/>
                  </a:lnTo>
                  <a:lnTo>
                    <a:pt x="412" y="88"/>
                  </a:lnTo>
                  <a:lnTo>
                    <a:pt x="414" y="89"/>
                  </a:lnTo>
                  <a:lnTo>
                    <a:pt x="419" y="92"/>
                  </a:lnTo>
                  <a:lnTo>
                    <a:pt x="423" y="94"/>
                  </a:lnTo>
                  <a:lnTo>
                    <a:pt x="425" y="89"/>
                  </a:lnTo>
                  <a:lnTo>
                    <a:pt x="423" y="85"/>
                  </a:lnTo>
                  <a:lnTo>
                    <a:pt x="422" y="80"/>
                  </a:lnTo>
                  <a:lnTo>
                    <a:pt x="422" y="75"/>
                  </a:lnTo>
                  <a:lnTo>
                    <a:pt x="426" y="74"/>
                  </a:lnTo>
                  <a:lnTo>
                    <a:pt x="426" y="69"/>
                  </a:lnTo>
                  <a:lnTo>
                    <a:pt x="423" y="69"/>
                  </a:lnTo>
                  <a:lnTo>
                    <a:pt x="420" y="69"/>
                  </a:lnTo>
                  <a:lnTo>
                    <a:pt x="417" y="68"/>
                  </a:lnTo>
                  <a:lnTo>
                    <a:pt x="412" y="63"/>
                  </a:lnTo>
                  <a:lnTo>
                    <a:pt x="411" y="60"/>
                  </a:lnTo>
                  <a:lnTo>
                    <a:pt x="414" y="60"/>
                  </a:lnTo>
                  <a:lnTo>
                    <a:pt x="428" y="60"/>
                  </a:lnTo>
                  <a:lnTo>
                    <a:pt x="434" y="61"/>
                  </a:lnTo>
                  <a:lnTo>
                    <a:pt x="439" y="65"/>
                  </a:lnTo>
                  <a:lnTo>
                    <a:pt x="451" y="82"/>
                  </a:lnTo>
                  <a:lnTo>
                    <a:pt x="460" y="88"/>
                  </a:lnTo>
                  <a:lnTo>
                    <a:pt x="476" y="102"/>
                  </a:lnTo>
                  <a:lnTo>
                    <a:pt x="476" y="105"/>
                  </a:lnTo>
                  <a:lnTo>
                    <a:pt x="473" y="108"/>
                  </a:lnTo>
                  <a:lnTo>
                    <a:pt x="470" y="109"/>
                  </a:lnTo>
                  <a:lnTo>
                    <a:pt x="465" y="109"/>
                  </a:lnTo>
                  <a:lnTo>
                    <a:pt x="460" y="106"/>
                  </a:lnTo>
                  <a:lnTo>
                    <a:pt x="462" y="114"/>
                  </a:lnTo>
                  <a:lnTo>
                    <a:pt x="465" y="119"/>
                  </a:lnTo>
                  <a:lnTo>
                    <a:pt x="471" y="126"/>
                  </a:lnTo>
                  <a:lnTo>
                    <a:pt x="474" y="123"/>
                  </a:lnTo>
                  <a:lnTo>
                    <a:pt x="479" y="123"/>
                  </a:lnTo>
                  <a:lnTo>
                    <a:pt x="484" y="120"/>
                  </a:lnTo>
                  <a:lnTo>
                    <a:pt x="485" y="114"/>
                  </a:lnTo>
                  <a:lnTo>
                    <a:pt x="485" y="105"/>
                  </a:lnTo>
                  <a:lnTo>
                    <a:pt x="484" y="100"/>
                  </a:lnTo>
                  <a:lnTo>
                    <a:pt x="480" y="97"/>
                  </a:lnTo>
                  <a:lnTo>
                    <a:pt x="463" y="83"/>
                  </a:lnTo>
                  <a:lnTo>
                    <a:pt x="460" y="82"/>
                  </a:lnTo>
                  <a:lnTo>
                    <a:pt x="460" y="82"/>
                  </a:lnTo>
                  <a:lnTo>
                    <a:pt x="460" y="78"/>
                  </a:lnTo>
                  <a:lnTo>
                    <a:pt x="460" y="77"/>
                  </a:lnTo>
                  <a:lnTo>
                    <a:pt x="460" y="77"/>
                  </a:lnTo>
                  <a:lnTo>
                    <a:pt x="462" y="77"/>
                  </a:lnTo>
                  <a:lnTo>
                    <a:pt x="465" y="78"/>
                  </a:lnTo>
                  <a:lnTo>
                    <a:pt x="467" y="78"/>
                  </a:lnTo>
                  <a:lnTo>
                    <a:pt x="468" y="80"/>
                  </a:lnTo>
                  <a:lnTo>
                    <a:pt x="471" y="82"/>
                  </a:lnTo>
                  <a:lnTo>
                    <a:pt x="473" y="83"/>
                  </a:lnTo>
                  <a:lnTo>
                    <a:pt x="474" y="85"/>
                  </a:lnTo>
                  <a:lnTo>
                    <a:pt x="476" y="82"/>
                  </a:lnTo>
                  <a:lnTo>
                    <a:pt x="488" y="86"/>
                  </a:lnTo>
                  <a:lnTo>
                    <a:pt x="493" y="89"/>
                  </a:lnTo>
                  <a:lnTo>
                    <a:pt x="490" y="94"/>
                  </a:lnTo>
                  <a:lnTo>
                    <a:pt x="493" y="99"/>
                  </a:lnTo>
                  <a:lnTo>
                    <a:pt x="496" y="97"/>
                  </a:lnTo>
                  <a:lnTo>
                    <a:pt x="507" y="82"/>
                  </a:lnTo>
                  <a:lnTo>
                    <a:pt x="507" y="85"/>
                  </a:lnTo>
                  <a:lnTo>
                    <a:pt x="507" y="91"/>
                  </a:lnTo>
                  <a:lnTo>
                    <a:pt x="507" y="97"/>
                  </a:lnTo>
                  <a:lnTo>
                    <a:pt x="510" y="100"/>
                  </a:lnTo>
                  <a:lnTo>
                    <a:pt x="513" y="102"/>
                  </a:lnTo>
                  <a:lnTo>
                    <a:pt x="514" y="102"/>
                  </a:lnTo>
                  <a:lnTo>
                    <a:pt x="518" y="102"/>
                  </a:lnTo>
                  <a:lnTo>
                    <a:pt x="519" y="100"/>
                  </a:lnTo>
                  <a:lnTo>
                    <a:pt x="521" y="92"/>
                  </a:lnTo>
                  <a:lnTo>
                    <a:pt x="522" y="91"/>
                  </a:lnTo>
                  <a:lnTo>
                    <a:pt x="527" y="91"/>
                  </a:lnTo>
                  <a:lnTo>
                    <a:pt x="530" y="94"/>
                  </a:lnTo>
                  <a:lnTo>
                    <a:pt x="538" y="105"/>
                  </a:lnTo>
                  <a:lnTo>
                    <a:pt x="531" y="106"/>
                  </a:lnTo>
                  <a:lnTo>
                    <a:pt x="530" y="106"/>
                  </a:lnTo>
                  <a:lnTo>
                    <a:pt x="535" y="111"/>
                  </a:lnTo>
                  <a:lnTo>
                    <a:pt x="541" y="114"/>
                  </a:lnTo>
                  <a:lnTo>
                    <a:pt x="544" y="119"/>
                  </a:lnTo>
                  <a:lnTo>
                    <a:pt x="544" y="126"/>
                  </a:lnTo>
                  <a:lnTo>
                    <a:pt x="541" y="128"/>
                  </a:lnTo>
                  <a:lnTo>
                    <a:pt x="535" y="131"/>
                  </a:lnTo>
                  <a:lnTo>
                    <a:pt x="533" y="133"/>
                  </a:lnTo>
                  <a:lnTo>
                    <a:pt x="533" y="137"/>
                  </a:lnTo>
                  <a:lnTo>
                    <a:pt x="530" y="145"/>
                  </a:lnTo>
                  <a:lnTo>
                    <a:pt x="530" y="148"/>
                  </a:lnTo>
                  <a:lnTo>
                    <a:pt x="538" y="140"/>
                  </a:lnTo>
                  <a:lnTo>
                    <a:pt x="538" y="143"/>
                  </a:lnTo>
                  <a:lnTo>
                    <a:pt x="538" y="145"/>
                  </a:lnTo>
                  <a:lnTo>
                    <a:pt x="536" y="147"/>
                  </a:lnTo>
                  <a:lnTo>
                    <a:pt x="536" y="148"/>
                  </a:lnTo>
                  <a:lnTo>
                    <a:pt x="538" y="148"/>
                  </a:lnTo>
                  <a:lnTo>
                    <a:pt x="539" y="147"/>
                  </a:lnTo>
                  <a:lnTo>
                    <a:pt x="541" y="145"/>
                  </a:lnTo>
                  <a:lnTo>
                    <a:pt x="541" y="143"/>
                  </a:lnTo>
                  <a:lnTo>
                    <a:pt x="544" y="143"/>
                  </a:lnTo>
                  <a:lnTo>
                    <a:pt x="544" y="153"/>
                  </a:lnTo>
                  <a:lnTo>
                    <a:pt x="544" y="156"/>
                  </a:lnTo>
                  <a:lnTo>
                    <a:pt x="547" y="151"/>
                  </a:lnTo>
                  <a:lnTo>
                    <a:pt x="547" y="142"/>
                  </a:lnTo>
                  <a:lnTo>
                    <a:pt x="548" y="134"/>
                  </a:lnTo>
                  <a:lnTo>
                    <a:pt x="553" y="128"/>
                  </a:lnTo>
                  <a:lnTo>
                    <a:pt x="559" y="126"/>
                  </a:lnTo>
                  <a:lnTo>
                    <a:pt x="564" y="130"/>
                  </a:lnTo>
                  <a:lnTo>
                    <a:pt x="562" y="131"/>
                  </a:lnTo>
                  <a:lnTo>
                    <a:pt x="559" y="137"/>
                  </a:lnTo>
                  <a:lnTo>
                    <a:pt x="562" y="147"/>
                  </a:lnTo>
                  <a:lnTo>
                    <a:pt x="565" y="151"/>
                  </a:lnTo>
                  <a:lnTo>
                    <a:pt x="570" y="150"/>
                  </a:lnTo>
                  <a:lnTo>
                    <a:pt x="575" y="142"/>
                  </a:lnTo>
                  <a:lnTo>
                    <a:pt x="576" y="137"/>
                  </a:lnTo>
                  <a:lnTo>
                    <a:pt x="578" y="133"/>
                  </a:lnTo>
                  <a:lnTo>
                    <a:pt x="579" y="133"/>
                  </a:lnTo>
                  <a:lnTo>
                    <a:pt x="584" y="134"/>
                  </a:lnTo>
                  <a:lnTo>
                    <a:pt x="589" y="134"/>
                  </a:lnTo>
                  <a:lnTo>
                    <a:pt x="592" y="130"/>
                  </a:lnTo>
                  <a:lnTo>
                    <a:pt x="590" y="125"/>
                  </a:lnTo>
                  <a:lnTo>
                    <a:pt x="587" y="122"/>
                  </a:lnTo>
                  <a:lnTo>
                    <a:pt x="582" y="116"/>
                  </a:lnTo>
                  <a:lnTo>
                    <a:pt x="582" y="113"/>
                  </a:lnTo>
                  <a:lnTo>
                    <a:pt x="603" y="120"/>
                  </a:lnTo>
                  <a:lnTo>
                    <a:pt x="606" y="122"/>
                  </a:lnTo>
                  <a:lnTo>
                    <a:pt x="606" y="126"/>
                  </a:lnTo>
                  <a:lnTo>
                    <a:pt x="607" y="128"/>
                  </a:lnTo>
                  <a:lnTo>
                    <a:pt x="607" y="131"/>
                  </a:lnTo>
                  <a:lnTo>
                    <a:pt x="606" y="137"/>
                  </a:lnTo>
                  <a:lnTo>
                    <a:pt x="604" y="140"/>
                  </a:lnTo>
                  <a:lnTo>
                    <a:pt x="599" y="147"/>
                  </a:lnTo>
                  <a:lnTo>
                    <a:pt x="598" y="148"/>
                  </a:lnTo>
                  <a:lnTo>
                    <a:pt x="595" y="151"/>
                  </a:lnTo>
                  <a:lnTo>
                    <a:pt x="592" y="153"/>
                  </a:lnTo>
                  <a:lnTo>
                    <a:pt x="589" y="154"/>
                  </a:lnTo>
                  <a:lnTo>
                    <a:pt x="586" y="154"/>
                  </a:lnTo>
                  <a:lnTo>
                    <a:pt x="582" y="156"/>
                  </a:lnTo>
                  <a:lnTo>
                    <a:pt x="581" y="165"/>
                  </a:lnTo>
                  <a:lnTo>
                    <a:pt x="579" y="168"/>
                  </a:lnTo>
                  <a:lnTo>
                    <a:pt x="575" y="170"/>
                  </a:lnTo>
                  <a:lnTo>
                    <a:pt x="573" y="174"/>
                  </a:lnTo>
                  <a:lnTo>
                    <a:pt x="572" y="179"/>
                  </a:lnTo>
                  <a:lnTo>
                    <a:pt x="570" y="182"/>
                  </a:lnTo>
                  <a:lnTo>
                    <a:pt x="567" y="185"/>
                  </a:lnTo>
                  <a:lnTo>
                    <a:pt x="559" y="190"/>
                  </a:lnTo>
                  <a:lnTo>
                    <a:pt x="559" y="193"/>
                  </a:lnTo>
                  <a:lnTo>
                    <a:pt x="572" y="190"/>
                  </a:lnTo>
                  <a:lnTo>
                    <a:pt x="582" y="185"/>
                  </a:lnTo>
                  <a:lnTo>
                    <a:pt x="612" y="157"/>
                  </a:lnTo>
                  <a:lnTo>
                    <a:pt x="616" y="156"/>
                  </a:lnTo>
                  <a:lnTo>
                    <a:pt x="627" y="153"/>
                  </a:lnTo>
                  <a:lnTo>
                    <a:pt x="632" y="150"/>
                  </a:lnTo>
                  <a:lnTo>
                    <a:pt x="640" y="140"/>
                  </a:lnTo>
                  <a:lnTo>
                    <a:pt x="641" y="145"/>
                  </a:lnTo>
                  <a:lnTo>
                    <a:pt x="641" y="150"/>
                  </a:lnTo>
                  <a:lnTo>
                    <a:pt x="641" y="154"/>
                  </a:lnTo>
                  <a:lnTo>
                    <a:pt x="640" y="157"/>
                  </a:lnTo>
                  <a:lnTo>
                    <a:pt x="637" y="157"/>
                  </a:lnTo>
                  <a:lnTo>
                    <a:pt x="629" y="159"/>
                  </a:lnTo>
                  <a:lnTo>
                    <a:pt x="627" y="159"/>
                  </a:lnTo>
                  <a:lnTo>
                    <a:pt x="624" y="160"/>
                  </a:lnTo>
                  <a:lnTo>
                    <a:pt x="620" y="162"/>
                  </a:lnTo>
                  <a:lnTo>
                    <a:pt x="618" y="165"/>
                  </a:lnTo>
                  <a:lnTo>
                    <a:pt x="616" y="170"/>
                  </a:lnTo>
                  <a:lnTo>
                    <a:pt x="616" y="176"/>
                  </a:lnTo>
                  <a:lnTo>
                    <a:pt x="612" y="182"/>
                  </a:lnTo>
                  <a:lnTo>
                    <a:pt x="610" y="187"/>
                  </a:lnTo>
                  <a:lnTo>
                    <a:pt x="618" y="184"/>
                  </a:lnTo>
                  <a:lnTo>
                    <a:pt x="626" y="179"/>
                  </a:lnTo>
                  <a:lnTo>
                    <a:pt x="632" y="176"/>
                  </a:lnTo>
                  <a:lnTo>
                    <a:pt x="640" y="179"/>
                  </a:lnTo>
                  <a:lnTo>
                    <a:pt x="644" y="188"/>
                  </a:lnTo>
                  <a:lnTo>
                    <a:pt x="641" y="198"/>
                  </a:lnTo>
                  <a:lnTo>
                    <a:pt x="635" y="205"/>
                  </a:lnTo>
                  <a:lnTo>
                    <a:pt x="630" y="211"/>
                  </a:lnTo>
                  <a:lnTo>
                    <a:pt x="637" y="210"/>
                  </a:lnTo>
                  <a:lnTo>
                    <a:pt x="641" y="211"/>
                  </a:lnTo>
                  <a:lnTo>
                    <a:pt x="652" y="215"/>
                  </a:lnTo>
                  <a:lnTo>
                    <a:pt x="658" y="215"/>
                  </a:lnTo>
                  <a:lnTo>
                    <a:pt x="669" y="208"/>
                  </a:lnTo>
                  <a:lnTo>
                    <a:pt x="675" y="207"/>
                  </a:lnTo>
                  <a:lnTo>
                    <a:pt x="675" y="210"/>
                  </a:lnTo>
                  <a:lnTo>
                    <a:pt x="672" y="211"/>
                  </a:lnTo>
                  <a:lnTo>
                    <a:pt x="667" y="216"/>
                  </a:lnTo>
                  <a:lnTo>
                    <a:pt x="664" y="221"/>
                  </a:lnTo>
                  <a:lnTo>
                    <a:pt x="672" y="222"/>
                  </a:lnTo>
                  <a:lnTo>
                    <a:pt x="675" y="224"/>
                  </a:lnTo>
                  <a:lnTo>
                    <a:pt x="677" y="225"/>
                  </a:lnTo>
                  <a:lnTo>
                    <a:pt x="680" y="232"/>
                  </a:lnTo>
                  <a:lnTo>
                    <a:pt x="683" y="235"/>
                  </a:lnTo>
                  <a:lnTo>
                    <a:pt x="686" y="236"/>
                  </a:lnTo>
                  <a:lnTo>
                    <a:pt x="701" y="235"/>
                  </a:lnTo>
                  <a:lnTo>
                    <a:pt x="705" y="236"/>
                  </a:lnTo>
                  <a:lnTo>
                    <a:pt x="711" y="253"/>
                  </a:lnTo>
                  <a:lnTo>
                    <a:pt x="714" y="256"/>
                  </a:lnTo>
                  <a:lnTo>
                    <a:pt x="718" y="258"/>
                  </a:lnTo>
                  <a:lnTo>
                    <a:pt x="720" y="261"/>
                  </a:lnTo>
                  <a:lnTo>
                    <a:pt x="722" y="266"/>
                  </a:lnTo>
                  <a:lnTo>
                    <a:pt x="723" y="272"/>
                  </a:lnTo>
                  <a:lnTo>
                    <a:pt x="729" y="278"/>
                  </a:lnTo>
                  <a:lnTo>
                    <a:pt x="731" y="283"/>
                  </a:lnTo>
                  <a:lnTo>
                    <a:pt x="735" y="310"/>
                  </a:lnTo>
                  <a:lnTo>
                    <a:pt x="737" y="312"/>
                  </a:lnTo>
                  <a:lnTo>
                    <a:pt x="737" y="314"/>
                  </a:lnTo>
                  <a:lnTo>
                    <a:pt x="737" y="317"/>
                  </a:lnTo>
                  <a:lnTo>
                    <a:pt x="735" y="320"/>
                  </a:lnTo>
                  <a:lnTo>
                    <a:pt x="732" y="323"/>
                  </a:lnTo>
                  <a:lnTo>
                    <a:pt x="729" y="324"/>
                  </a:lnTo>
                  <a:lnTo>
                    <a:pt x="726" y="327"/>
                  </a:lnTo>
                  <a:lnTo>
                    <a:pt x="717" y="329"/>
                  </a:lnTo>
                  <a:lnTo>
                    <a:pt x="714" y="331"/>
                  </a:lnTo>
                  <a:lnTo>
                    <a:pt x="714" y="334"/>
                  </a:lnTo>
                  <a:lnTo>
                    <a:pt x="717" y="337"/>
                  </a:lnTo>
                  <a:lnTo>
                    <a:pt x="725" y="352"/>
                  </a:lnTo>
                  <a:lnTo>
                    <a:pt x="729" y="357"/>
                  </a:lnTo>
                  <a:lnTo>
                    <a:pt x="745" y="369"/>
                  </a:lnTo>
                  <a:lnTo>
                    <a:pt x="748" y="369"/>
                  </a:lnTo>
                  <a:lnTo>
                    <a:pt x="751" y="368"/>
                  </a:lnTo>
                  <a:lnTo>
                    <a:pt x="756" y="366"/>
                  </a:lnTo>
                  <a:lnTo>
                    <a:pt x="760" y="366"/>
                  </a:lnTo>
                  <a:lnTo>
                    <a:pt x="765" y="368"/>
                  </a:lnTo>
                  <a:lnTo>
                    <a:pt x="769" y="371"/>
                  </a:lnTo>
                  <a:lnTo>
                    <a:pt x="771" y="374"/>
                  </a:lnTo>
                  <a:lnTo>
                    <a:pt x="777" y="377"/>
                  </a:lnTo>
                  <a:lnTo>
                    <a:pt x="810" y="389"/>
                  </a:lnTo>
                  <a:lnTo>
                    <a:pt x="813" y="391"/>
                  </a:lnTo>
                  <a:lnTo>
                    <a:pt x="816" y="395"/>
                  </a:lnTo>
                  <a:lnTo>
                    <a:pt x="820" y="400"/>
                  </a:lnTo>
                  <a:lnTo>
                    <a:pt x="825" y="402"/>
                  </a:lnTo>
                  <a:lnTo>
                    <a:pt x="830" y="402"/>
                  </a:lnTo>
                  <a:lnTo>
                    <a:pt x="833" y="399"/>
                  </a:lnTo>
                  <a:lnTo>
                    <a:pt x="839" y="391"/>
                  </a:lnTo>
                  <a:lnTo>
                    <a:pt x="834" y="386"/>
                  </a:lnTo>
                  <a:lnTo>
                    <a:pt x="830" y="383"/>
                  </a:lnTo>
                  <a:lnTo>
                    <a:pt x="825" y="383"/>
                  </a:lnTo>
                  <a:lnTo>
                    <a:pt x="820" y="380"/>
                  </a:lnTo>
                  <a:lnTo>
                    <a:pt x="817" y="377"/>
                  </a:lnTo>
                  <a:lnTo>
                    <a:pt x="816" y="374"/>
                  </a:lnTo>
                  <a:lnTo>
                    <a:pt x="814" y="371"/>
                  </a:lnTo>
                  <a:lnTo>
                    <a:pt x="811" y="369"/>
                  </a:lnTo>
                  <a:lnTo>
                    <a:pt x="808" y="369"/>
                  </a:lnTo>
                  <a:lnTo>
                    <a:pt x="807" y="366"/>
                  </a:lnTo>
                  <a:lnTo>
                    <a:pt x="746" y="281"/>
                  </a:lnTo>
                  <a:lnTo>
                    <a:pt x="734" y="267"/>
                  </a:lnTo>
                  <a:lnTo>
                    <a:pt x="732" y="264"/>
                  </a:lnTo>
                  <a:lnTo>
                    <a:pt x="725" y="253"/>
                  </a:lnTo>
                  <a:lnTo>
                    <a:pt x="720" y="241"/>
                  </a:lnTo>
                  <a:lnTo>
                    <a:pt x="717" y="238"/>
                  </a:lnTo>
                  <a:lnTo>
                    <a:pt x="715" y="235"/>
                  </a:lnTo>
                  <a:lnTo>
                    <a:pt x="712" y="235"/>
                  </a:lnTo>
                  <a:lnTo>
                    <a:pt x="711" y="232"/>
                  </a:lnTo>
                  <a:lnTo>
                    <a:pt x="709" y="227"/>
                  </a:lnTo>
                  <a:lnTo>
                    <a:pt x="705" y="219"/>
                  </a:lnTo>
                  <a:lnTo>
                    <a:pt x="705" y="218"/>
                  </a:lnTo>
                  <a:lnTo>
                    <a:pt x="705" y="215"/>
                  </a:lnTo>
                  <a:lnTo>
                    <a:pt x="697" y="202"/>
                  </a:lnTo>
                  <a:lnTo>
                    <a:pt x="706" y="199"/>
                  </a:lnTo>
                  <a:lnTo>
                    <a:pt x="723" y="235"/>
                  </a:lnTo>
                  <a:lnTo>
                    <a:pt x="805" y="354"/>
                  </a:lnTo>
                  <a:lnTo>
                    <a:pt x="847" y="383"/>
                  </a:lnTo>
                  <a:lnTo>
                    <a:pt x="856" y="385"/>
                  </a:lnTo>
                  <a:lnTo>
                    <a:pt x="907" y="371"/>
                  </a:lnTo>
                  <a:lnTo>
                    <a:pt x="913" y="366"/>
                  </a:lnTo>
                  <a:lnTo>
                    <a:pt x="921" y="358"/>
                  </a:lnTo>
                  <a:lnTo>
                    <a:pt x="921" y="354"/>
                  </a:lnTo>
                  <a:lnTo>
                    <a:pt x="923" y="351"/>
                  </a:lnTo>
                  <a:lnTo>
                    <a:pt x="923" y="348"/>
                  </a:lnTo>
                  <a:lnTo>
                    <a:pt x="927" y="348"/>
                  </a:lnTo>
                  <a:lnTo>
                    <a:pt x="929" y="346"/>
                  </a:lnTo>
                  <a:lnTo>
                    <a:pt x="933" y="340"/>
                  </a:lnTo>
                  <a:lnTo>
                    <a:pt x="935" y="338"/>
                  </a:lnTo>
                  <a:lnTo>
                    <a:pt x="935" y="331"/>
                  </a:lnTo>
                  <a:lnTo>
                    <a:pt x="938" y="323"/>
                  </a:lnTo>
                  <a:lnTo>
                    <a:pt x="941" y="317"/>
                  </a:lnTo>
                  <a:lnTo>
                    <a:pt x="946" y="314"/>
                  </a:lnTo>
                  <a:lnTo>
                    <a:pt x="953" y="315"/>
                  </a:lnTo>
                  <a:lnTo>
                    <a:pt x="953" y="318"/>
                  </a:lnTo>
                  <a:lnTo>
                    <a:pt x="952" y="324"/>
                  </a:lnTo>
                  <a:lnTo>
                    <a:pt x="950" y="332"/>
                  </a:lnTo>
                  <a:lnTo>
                    <a:pt x="952" y="337"/>
                  </a:lnTo>
                  <a:lnTo>
                    <a:pt x="957" y="341"/>
                  </a:lnTo>
                  <a:lnTo>
                    <a:pt x="978" y="354"/>
                  </a:lnTo>
                  <a:lnTo>
                    <a:pt x="989" y="357"/>
                  </a:lnTo>
                  <a:lnTo>
                    <a:pt x="1000" y="355"/>
                  </a:lnTo>
                  <a:lnTo>
                    <a:pt x="1008" y="344"/>
                  </a:lnTo>
                  <a:lnTo>
                    <a:pt x="1012" y="332"/>
                  </a:lnTo>
                  <a:lnTo>
                    <a:pt x="1012" y="331"/>
                  </a:lnTo>
                  <a:lnTo>
                    <a:pt x="1020" y="326"/>
                  </a:lnTo>
                  <a:lnTo>
                    <a:pt x="1026" y="320"/>
                  </a:lnTo>
                  <a:lnTo>
                    <a:pt x="1032" y="318"/>
                  </a:lnTo>
                  <a:lnTo>
                    <a:pt x="1065" y="318"/>
                  </a:lnTo>
                  <a:lnTo>
                    <a:pt x="1069" y="315"/>
                  </a:lnTo>
                  <a:lnTo>
                    <a:pt x="1072" y="312"/>
                  </a:lnTo>
                  <a:lnTo>
                    <a:pt x="1077" y="314"/>
                  </a:lnTo>
                  <a:lnTo>
                    <a:pt x="1080" y="318"/>
                  </a:lnTo>
                  <a:lnTo>
                    <a:pt x="1077" y="326"/>
                  </a:lnTo>
                  <a:lnTo>
                    <a:pt x="1082" y="326"/>
                  </a:lnTo>
                  <a:lnTo>
                    <a:pt x="1083" y="323"/>
                  </a:lnTo>
                  <a:lnTo>
                    <a:pt x="1086" y="321"/>
                  </a:lnTo>
                  <a:lnTo>
                    <a:pt x="1089" y="320"/>
                  </a:lnTo>
                  <a:lnTo>
                    <a:pt x="1094" y="321"/>
                  </a:lnTo>
                  <a:lnTo>
                    <a:pt x="1103" y="327"/>
                  </a:lnTo>
                  <a:lnTo>
                    <a:pt x="1110" y="327"/>
                  </a:lnTo>
                  <a:lnTo>
                    <a:pt x="1127" y="324"/>
                  </a:lnTo>
                  <a:lnTo>
                    <a:pt x="1131" y="326"/>
                  </a:lnTo>
                  <a:lnTo>
                    <a:pt x="1139" y="335"/>
                  </a:lnTo>
                  <a:lnTo>
                    <a:pt x="1144" y="340"/>
                  </a:lnTo>
                  <a:lnTo>
                    <a:pt x="1148" y="338"/>
                  </a:lnTo>
                  <a:lnTo>
                    <a:pt x="1153" y="332"/>
                  </a:lnTo>
                  <a:lnTo>
                    <a:pt x="1157" y="332"/>
                  </a:lnTo>
                  <a:lnTo>
                    <a:pt x="1162" y="334"/>
                  </a:lnTo>
                  <a:lnTo>
                    <a:pt x="1167" y="340"/>
                  </a:lnTo>
                  <a:lnTo>
                    <a:pt x="1171" y="352"/>
                  </a:lnTo>
                  <a:lnTo>
                    <a:pt x="1173" y="361"/>
                  </a:lnTo>
                  <a:lnTo>
                    <a:pt x="1171" y="366"/>
                  </a:lnTo>
                  <a:lnTo>
                    <a:pt x="1162" y="369"/>
                  </a:lnTo>
                  <a:lnTo>
                    <a:pt x="1159" y="369"/>
                  </a:lnTo>
                  <a:lnTo>
                    <a:pt x="1156" y="368"/>
                  </a:lnTo>
                  <a:lnTo>
                    <a:pt x="1147" y="363"/>
                  </a:lnTo>
                  <a:lnTo>
                    <a:pt x="1140" y="363"/>
                  </a:lnTo>
                  <a:lnTo>
                    <a:pt x="1134" y="365"/>
                  </a:lnTo>
                  <a:lnTo>
                    <a:pt x="1131" y="368"/>
                  </a:lnTo>
                  <a:lnTo>
                    <a:pt x="1130" y="375"/>
                  </a:lnTo>
                  <a:lnTo>
                    <a:pt x="1131" y="378"/>
                  </a:lnTo>
                  <a:lnTo>
                    <a:pt x="1133" y="380"/>
                  </a:lnTo>
                  <a:lnTo>
                    <a:pt x="1133" y="383"/>
                  </a:lnTo>
                  <a:lnTo>
                    <a:pt x="1131" y="386"/>
                  </a:lnTo>
                  <a:lnTo>
                    <a:pt x="1130" y="388"/>
                  </a:lnTo>
                  <a:lnTo>
                    <a:pt x="1123" y="388"/>
                  </a:lnTo>
                  <a:lnTo>
                    <a:pt x="1120" y="389"/>
                  </a:lnTo>
                  <a:lnTo>
                    <a:pt x="1116" y="394"/>
                  </a:lnTo>
                  <a:lnTo>
                    <a:pt x="1113" y="402"/>
                  </a:lnTo>
                  <a:lnTo>
                    <a:pt x="1111" y="411"/>
                  </a:lnTo>
                  <a:lnTo>
                    <a:pt x="1108" y="434"/>
                  </a:lnTo>
                  <a:lnTo>
                    <a:pt x="1108" y="443"/>
                  </a:lnTo>
                  <a:lnTo>
                    <a:pt x="1110" y="451"/>
                  </a:lnTo>
                  <a:lnTo>
                    <a:pt x="1117" y="460"/>
                  </a:lnTo>
                  <a:lnTo>
                    <a:pt x="1122" y="467"/>
                  </a:lnTo>
                  <a:lnTo>
                    <a:pt x="1120" y="471"/>
                  </a:lnTo>
                  <a:lnTo>
                    <a:pt x="1117" y="476"/>
                  </a:lnTo>
                  <a:lnTo>
                    <a:pt x="1097" y="484"/>
                  </a:lnTo>
                  <a:lnTo>
                    <a:pt x="1071" y="484"/>
                  </a:lnTo>
                  <a:lnTo>
                    <a:pt x="1068" y="485"/>
                  </a:lnTo>
                  <a:lnTo>
                    <a:pt x="1066" y="487"/>
                  </a:lnTo>
                  <a:lnTo>
                    <a:pt x="1065" y="490"/>
                  </a:lnTo>
                  <a:lnTo>
                    <a:pt x="1063" y="496"/>
                  </a:lnTo>
                  <a:lnTo>
                    <a:pt x="1062" y="498"/>
                  </a:lnTo>
                  <a:lnTo>
                    <a:pt x="1057" y="499"/>
                  </a:lnTo>
                  <a:lnTo>
                    <a:pt x="1031" y="494"/>
                  </a:lnTo>
                  <a:lnTo>
                    <a:pt x="1015" y="484"/>
                  </a:lnTo>
                  <a:lnTo>
                    <a:pt x="1015" y="487"/>
                  </a:lnTo>
                  <a:lnTo>
                    <a:pt x="1006" y="484"/>
                  </a:lnTo>
                  <a:lnTo>
                    <a:pt x="1000" y="490"/>
                  </a:lnTo>
                  <a:lnTo>
                    <a:pt x="995" y="499"/>
                  </a:lnTo>
                  <a:lnTo>
                    <a:pt x="991" y="504"/>
                  </a:lnTo>
                  <a:lnTo>
                    <a:pt x="969" y="502"/>
                  </a:lnTo>
                  <a:lnTo>
                    <a:pt x="950" y="505"/>
                  </a:lnTo>
                  <a:lnTo>
                    <a:pt x="944" y="502"/>
                  </a:lnTo>
                  <a:lnTo>
                    <a:pt x="943" y="494"/>
                  </a:lnTo>
                  <a:lnTo>
                    <a:pt x="940" y="490"/>
                  </a:lnTo>
                  <a:lnTo>
                    <a:pt x="932" y="479"/>
                  </a:lnTo>
                  <a:lnTo>
                    <a:pt x="929" y="476"/>
                  </a:lnTo>
                  <a:lnTo>
                    <a:pt x="910" y="465"/>
                  </a:lnTo>
                  <a:lnTo>
                    <a:pt x="890" y="457"/>
                  </a:lnTo>
                  <a:lnTo>
                    <a:pt x="878" y="454"/>
                  </a:lnTo>
                  <a:lnTo>
                    <a:pt x="865" y="454"/>
                  </a:lnTo>
                  <a:lnTo>
                    <a:pt x="853" y="457"/>
                  </a:lnTo>
                  <a:lnTo>
                    <a:pt x="844" y="462"/>
                  </a:lnTo>
                  <a:lnTo>
                    <a:pt x="828" y="474"/>
                  </a:lnTo>
                  <a:lnTo>
                    <a:pt x="825" y="477"/>
                  </a:lnTo>
                  <a:lnTo>
                    <a:pt x="825" y="482"/>
                  </a:lnTo>
                  <a:lnTo>
                    <a:pt x="824" y="485"/>
                  </a:lnTo>
                  <a:lnTo>
                    <a:pt x="822" y="488"/>
                  </a:lnTo>
                  <a:lnTo>
                    <a:pt x="824" y="493"/>
                  </a:lnTo>
                  <a:lnTo>
                    <a:pt x="825" y="494"/>
                  </a:lnTo>
                  <a:lnTo>
                    <a:pt x="833" y="498"/>
                  </a:lnTo>
                  <a:lnTo>
                    <a:pt x="833" y="501"/>
                  </a:lnTo>
                  <a:lnTo>
                    <a:pt x="830" y="502"/>
                  </a:lnTo>
                  <a:lnTo>
                    <a:pt x="820" y="502"/>
                  </a:lnTo>
                  <a:lnTo>
                    <a:pt x="816" y="504"/>
                  </a:lnTo>
                  <a:lnTo>
                    <a:pt x="813" y="508"/>
                  </a:lnTo>
                  <a:lnTo>
                    <a:pt x="813" y="513"/>
                  </a:lnTo>
                  <a:lnTo>
                    <a:pt x="814" y="525"/>
                  </a:lnTo>
                  <a:lnTo>
                    <a:pt x="800" y="515"/>
                  </a:lnTo>
                  <a:lnTo>
                    <a:pt x="799" y="516"/>
                  </a:lnTo>
                  <a:lnTo>
                    <a:pt x="797" y="518"/>
                  </a:lnTo>
                  <a:lnTo>
                    <a:pt x="794" y="519"/>
                  </a:lnTo>
                  <a:lnTo>
                    <a:pt x="788" y="516"/>
                  </a:lnTo>
                  <a:lnTo>
                    <a:pt x="783" y="519"/>
                  </a:lnTo>
                  <a:lnTo>
                    <a:pt x="776" y="532"/>
                  </a:lnTo>
                  <a:lnTo>
                    <a:pt x="771" y="536"/>
                  </a:lnTo>
                  <a:lnTo>
                    <a:pt x="759" y="539"/>
                  </a:lnTo>
                  <a:lnTo>
                    <a:pt x="754" y="542"/>
                  </a:lnTo>
                  <a:lnTo>
                    <a:pt x="748" y="555"/>
                  </a:lnTo>
                  <a:lnTo>
                    <a:pt x="742" y="572"/>
                  </a:lnTo>
                  <a:lnTo>
                    <a:pt x="734" y="584"/>
                  </a:lnTo>
                  <a:lnTo>
                    <a:pt x="722" y="583"/>
                  </a:lnTo>
                  <a:lnTo>
                    <a:pt x="718" y="578"/>
                  </a:lnTo>
                  <a:lnTo>
                    <a:pt x="715" y="573"/>
                  </a:lnTo>
                  <a:lnTo>
                    <a:pt x="712" y="569"/>
                  </a:lnTo>
                  <a:lnTo>
                    <a:pt x="706" y="566"/>
                  </a:lnTo>
                  <a:lnTo>
                    <a:pt x="697" y="566"/>
                  </a:lnTo>
                  <a:lnTo>
                    <a:pt x="694" y="566"/>
                  </a:lnTo>
                  <a:lnTo>
                    <a:pt x="691" y="567"/>
                  </a:lnTo>
                  <a:lnTo>
                    <a:pt x="689" y="570"/>
                  </a:lnTo>
                  <a:lnTo>
                    <a:pt x="688" y="572"/>
                  </a:lnTo>
                  <a:lnTo>
                    <a:pt x="684" y="573"/>
                  </a:lnTo>
                  <a:lnTo>
                    <a:pt x="680" y="575"/>
                  </a:lnTo>
                  <a:lnTo>
                    <a:pt x="671" y="573"/>
                  </a:lnTo>
                  <a:lnTo>
                    <a:pt x="666" y="575"/>
                  </a:lnTo>
                  <a:lnTo>
                    <a:pt x="661" y="578"/>
                  </a:lnTo>
                  <a:lnTo>
                    <a:pt x="641" y="573"/>
                  </a:lnTo>
                  <a:lnTo>
                    <a:pt x="632" y="578"/>
                  </a:lnTo>
                  <a:lnTo>
                    <a:pt x="612" y="590"/>
                  </a:lnTo>
                  <a:lnTo>
                    <a:pt x="601" y="596"/>
                  </a:lnTo>
                  <a:lnTo>
                    <a:pt x="579" y="601"/>
                  </a:lnTo>
                  <a:lnTo>
                    <a:pt x="570" y="604"/>
                  </a:lnTo>
                  <a:lnTo>
                    <a:pt x="562" y="612"/>
                  </a:lnTo>
                  <a:lnTo>
                    <a:pt x="562" y="610"/>
                  </a:lnTo>
                  <a:lnTo>
                    <a:pt x="562" y="610"/>
                  </a:lnTo>
                  <a:lnTo>
                    <a:pt x="562" y="609"/>
                  </a:lnTo>
                  <a:lnTo>
                    <a:pt x="561" y="610"/>
                  </a:lnTo>
                  <a:lnTo>
                    <a:pt x="550" y="626"/>
                  </a:lnTo>
                  <a:lnTo>
                    <a:pt x="548" y="629"/>
                  </a:lnTo>
                  <a:lnTo>
                    <a:pt x="545" y="632"/>
                  </a:lnTo>
                  <a:lnTo>
                    <a:pt x="536" y="649"/>
                  </a:lnTo>
                  <a:lnTo>
                    <a:pt x="525" y="677"/>
                  </a:lnTo>
                  <a:lnTo>
                    <a:pt x="522" y="683"/>
                  </a:lnTo>
                  <a:lnTo>
                    <a:pt x="519" y="683"/>
                  </a:lnTo>
                  <a:lnTo>
                    <a:pt x="513" y="683"/>
                  </a:lnTo>
                  <a:lnTo>
                    <a:pt x="508" y="683"/>
                  </a:lnTo>
                  <a:lnTo>
                    <a:pt x="505" y="683"/>
                  </a:lnTo>
                  <a:lnTo>
                    <a:pt x="505" y="683"/>
                  </a:lnTo>
                  <a:lnTo>
                    <a:pt x="504" y="685"/>
                  </a:lnTo>
                  <a:lnTo>
                    <a:pt x="504" y="685"/>
                  </a:lnTo>
                  <a:lnTo>
                    <a:pt x="504" y="686"/>
                  </a:lnTo>
                  <a:lnTo>
                    <a:pt x="502" y="688"/>
                  </a:lnTo>
                  <a:lnTo>
                    <a:pt x="497" y="697"/>
                  </a:lnTo>
                  <a:lnTo>
                    <a:pt x="493" y="700"/>
                  </a:lnTo>
                  <a:lnTo>
                    <a:pt x="480" y="703"/>
                  </a:lnTo>
                  <a:lnTo>
                    <a:pt x="476" y="708"/>
                  </a:lnTo>
                  <a:lnTo>
                    <a:pt x="474" y="714"/>
                  </a:lnTo>
                  <a:lnTo>
                    <a:pt x="470" y="720"/>
                  </a:lnTo>
                  <a:lnTo>
                    <a:pt x="467" y="723"/>
                  </a:lnTo>
                  <a:lnTo>
                    <a:pt x="457" y="729"/>
                  </a:lnTo>
                  <a:lnTo>
                    <a:pt x="453" y="731"/>
                  </a:lnTo>
                  <a:lnTo>
                    <a:pt x="446" y="733"/>
                  </a:lnTo>
                  <a:lnTo>
                    <a:pt x="416" y="746"/>
                  </a:lnTo>
                  <a:lnTo>
                    <a:pt x="411" y="748"/>
                  </a:lnTo>
                  <a:lnTo>
                    <a:pt x="411" y="748"/>
                  </a:lnTo>
                  <a:lnTo>
                    <a:pt x="405" y="746"/>
                  </a:lnTo>
                  <a:lnTo>
                    <a:pt x="386" y="740"/>
                  </a:lnTo>
                  <a:lnTo>
                    <a:pt x="383" y="740"/>
                  </a:lnTo>
                  <a:lnTo>
                    <a:pt x="377" y="742"/>
                  </a:lnTo>
                  <a:lnTo>
                    <a:pt x="374" y="742"/>
                  </a:lnTo>
                  <a:lnTo>
                    <a:pt x="355" y="742"/>
                  </a:lnTo>
                  <a:lnTo>
                    <a:pt x="349" y="740"/>
                  </a:lnTo>
                  <a:lnTo>
                    <a:pt x="327" y="729"/>
                  </a:lnTo>
                  <a:lnTo>
                    <a:pt x="324" y="726"/>
                  </a:lnTo>
                  <a:lnTo>
                    <a:pt x="323" y="719"/>
                  </a:lnTo>
                  <a:lnTo>
                    <a:pt x="321" y="716"/>
                  </a:lnTo>
                  <a:lnTo>
                    <a:pt x="312" y="705"/>
                  </a:lnTo>
                  <a:lnTo>
                    <a:pt x="309" y="702"/>
                  </a:lnTo>
                  <a:lnTo>
                    <a:pt x="304" y="702"/>
                  </a:lnTo>
                  <a:lnTo>
                    <a:pt x="298" y="705"/>
                  </a:lnTo>
                  <a:lnTo>
                    <a:pt x="292" y="705"/>
                  </a:lnTo>
                  <a:lnTo>
                    <a:pt x="287" y="700"/>
                  </a:lnTo>
                  <a:lnTo>
                    <a:pt x="283" y="697"/>
                  </a:lnTo>
                  <a:lnTo>
                    <a:pt x="253" y="675"/>
                  </a:lnTo>
                  <a:lnTo>
                    <a:pt x="250" y="671"/>
                  </a:lnTo>
                  <a:lnTo>
                    <a:pt x="250" y="666"/>
                  </a:lnTo>
                  <a:lnTo>
                    <a:pt x="250" y="666"/>
                  </a:lnTo>
                  <a:lnTo>
                    <a:pt x="252" y="668"/>
                  </a:lnTo>
                  <a:lnTo>
                    <a:pt x="261" y="665"/>
                  </a:lnTo>
                  <a:lnTo>
                    <a:pt x="263" y="665"/>
                  </a:lnTo>
                  <a:lnTo>
                    <a:pt x="269" y="658"/>
                  </a:lnTo>
                  <a:lnTo>
                    <a:pt x="272" y="658"/>
                  </a:lnTo>
                  <a:lnTo>
                    <a:pt x="278" y="658"/>
                  </a:lnTo>
                  <a:lnTo>
                    <a:pt x="281" y="658"/>
                  </a:lnTo>
                  <a:lnTo>
                    <a:pt x="283" y="657"/>
                  </a:lnTo>
                  <a:lnTo>
                    <a:pt x="287" y="655"/>
                  </a:lnTo>
                  <a:lnTo>
                    <a:pt x="301" y="655"/>
                  </a:lnTo>
                  <a:lnTo>
                    <a:pt x="307" y="654"/>
                  </a:lnTo>
                  <a:lnTo>
                    <a:pt x="303" y="652"/>
                  </a:lnTo>
                  <a:lnTo>
                    <a:pt x="293" y="649"/>
                  </a:lnTo>
                  <a:lnTo>
                    <a:pt x="292" y="647"/>
                  </a:lnTo>
                  <a:lnTo>
                    <a:pt x="292" y="641"/>
                  </a:lnTo>
                  <a:lnTo>
                    <a:pt x="293" y="637"/>
                  </a:lnTo>
                  <a:lnTo>
                    <a:pt x="297" y="632"/>
                  </a:lnTo>
                  <a:lnTo>
                    <a:pt x="300" y="629"/>
                  </a:lnTo>
                  <a:lnTo>
                    <a:pt x="301" y="623"/>
                  </a:lnTo>
                  <a:lnTo>
                    <a:pt x="300" y="618"/>
                  </a:lnTo>
                  <a:lnTo>
                    <a:pt x="298" y="610"/>
                  </a:lnTo>
                  <a:lnTo>
                    <a:pt x="295" y="600"/>
                  </a:lnTo>
                  <a:lnTo>
                    <a:pt x="293" y="593"/>
                  </a:lnTo>
                  <a:lnTo>
                    <a:pt x="292" y="587"/>
                  </a:lnTo>
                  <a:lnTo>
                    <a:pt x="293" y="586"/>
                  </a:lnTo>
                  <a:lnTo>
                    <a:pt x="295" y="584"/>
                  </a:lnTo>
                  <a:lnTo>
                    <a:pt x="295" y="583"/>
                  </a:lnTo>
                  <a:lnTo>
                    <a:pt x="298" y="575"/>
                  </a:lnTo>
                  <a:lnTo>
                    <a:pt x="300" y="567"/>
                  </a:lnTo>
                  <a:lnTo>
                    <a:pt x="304" y="562"/>
                  </a:lnTo>
                  <a:lnTo>
                    <a:pt x="309" y="561"/>
                  </a:lnTo>
                  <a:lnTo>
                    <a:pt x="315" y="558"/>
                  </a:lnTo>
                  <a:lnTo>
                    <a:pt x="318" y="553"/>
                  </a:lnTo>
                  <a:lnTo>
                    <a:pt x="320" y="547"/>
                  </a:lnTo>
                  <a:lnTo>
                    <a:pt x="321" y="539"/>
                  </a:lnTo>
                  <a:lnTo>
                    <a:pt x="321" y="530"/>
                  </a:lnTo>
                  <a:lnTo>
                    <a:pt x="318" y="515"/>
                  </a:lnTo>
                  <a:lnTo>
                    <a:pt x="317" y="507"/>
                  </a:lnTo>
                  <a:lnTo>
                    <a:pt x="317" y="505"/>
                  </a:lnTo>
                  <a:lnTo>
                    <a:pt x="310" y="494"/>
                  </a:lnTo>
                  <a:lnTo>
                    <a:pt x="310" y="491"/>
                  </a:lnTo>
                  <a:lnTo>
                    <a:pt x="309" y="481"/>
                  </a:lnTo>
                  <a:lnTo>
                    <a:pt x="304" y="465"/>
                  </a:lnTo>
                  <a:lnTo>
                    <a:pt x="298" y="456"/>
                  </a:lnTo>
                  <a:lnTo>
                    <a:pt x="278" y="443"/>
                  </a:lnTo>
                  <a:lnTo>
                    <a:pt x="263" y="429"/>
                  </a:lnTo>
                  <a:lnTo>
                    <a:pt x="258" y="426"/>
                  </a:lnTo>
                  <a:lnTo>
                    <a:pt x="246" y="428"/>
                  </a:lnTo>
                  <a:lnTo>
                    <a:pt x="236" y="433"/>
                  </a:lnTo>
                  <a:lnTo>
                    <a:pt x="225" y="439"/>
                  </a:lnTo>
                  <a:lnTo>
                    <a:pt x="219" y="440"/>
                  </a:lnTo>
                  <a:lnTo>
                    <a:pt x="216" y="436"/>
                  </a:lnTo>
                  <a:lnTo>
                    <a:pt x="213" y="431"/>
                  </a:lnTo>
                  <a:lnTo>
                    <a:pt x="207" y="428"/>
                  </a:lnTo>
                  <a:lnTo>
                    <a:pt x="195" y="423"/>
                  </a:lnTo>
                  <a:lnTo>
                    <a:pt x="190" y="420"/>
                  </a:lnTo>
                  <a:lnTo>
                    <a:pt x="181" y="408"/>
                  </a:lnTo>
                  <a:lnTo>
                    <a:pt x="173" y="403"/>
                  </a:lnTo>
                  <a:lnTo>
                    <a:pt x="171" y="400"/>
                  </a:lnTo>
                  <a:lnTo>
                    <a:pt x="168" y="394"/>
                  </a:lnTo>
                  <a:lnTo>
                    <a:pt x="165" y="392"/>
                  </a:lnTo>
                  <a:lnTo>
                    <a:pt x="161" y="389"/>
                  </a:lnTo>
                  <a:lnTo>
                    <a:pt x="157" y="389"/>
                  </a:lnTo>
                  <a:lnTo>
                    <a:pt x="139" y="372"/>
                  </a:lnTo>
                  <a:lnTo>
                    <a:pt x="130" y="366"/>
                  </a:lnTo>
                  <a:lnTo>
                    <a:pt x="117" y="361"/>
                  </a:lnTo>
                  <a:lnTo>
                    <a:pt x="76" y="357"/>
                  </a:lnTo>
                  <a:lnTo>
                    <a:pt x="69" y="358"/>
                  </a:lnTo>
                  <a:lnTo>
                    <a:pt x="65" y="361"/>
                  </a:lnTo>
                  <a:lnTo>
                    <a:pt x="55" y="372"/>
                  </a:lnTo>
                  <a:lnTo>
                    <a:pt x="51" y="375"/>
                  </a:lnTo>
                  <a:lnTo>
                    <a:pt x="31" y="375"/>
                  </a:lnTo>
                  <a:lnTo>
                    <a:pt x="24" y="372"/>
                  </a:lnTo>
                  <a:lnTo>
                    <a:pt x="15" y="368"/>
                  </a:lnTo>
                  <a:lnTo>
                    <a:pt x="7" y="366"/>
                  </a:lnTo>
                  <a:lnTo>
                    <a:pt x="1" y="344"/>
                  </a:lnTo>
                  <a:lnTo>
                    <a:pt x="0" y="340"/>
                  </a:lnTo>
                  <a:lnTo>
                    <a:pt x="3" y="329"/>
                  </a:lnTo>
                  <a:lnTo>
                    <a:pt x="12" y="320"/>
                  </a:lnTo>
                  <a:lnTo>
                    <a:pt x="45" y="293"/>
                  </a:lnTo>
                  <a:lnTo>
                    <a:pt x="51" y="292"/>
                  </a:lnTo>
                  <a:lnTo>
                    <a:pt x="57" y="292"/>
                  </a:lnTo>
                  <a:lnTo>
                    <a:pt x="63" y="290"/>
                  </a:lnTo>
                  <a:lnTo>
                    <a:pt x="66" y="287"/>
                  </a:lnTo>
                  <a:lnTo>
                    <a:pt x="71" y="284"/>
                  </a:lnTo>
                  <a:lnTo>
                    <a:pt x="74" y="281"/>
                  </a:lnTo>
                  <a:lnTo>
                    <a:pt x="76" y="278"/>
                  </a:lnTo>
                  <a:lnTo>
                    <a:pt x="77" y="276"/>
                  </a:lnTo>
                  <a:lnTo>
                    <a:pt x="82" y="276"/>
                  </a:lnTo>
                  <a:lnTo>
                    <a:pt x="85" y="276"/>
                  </a:lnTo>
                  <a:lnTo>
                    <a:pt x="89" y="278"/>
                  </a:lnTo>
                  <a:lnTo>
                    <a:pt x="93" y="280"/>
                  </a:lnTo>
                  <a:lnTo>
                    <a:pt x="97" y="278"/>
                  </a:lnTo>
                  <a:lnTo>
                    <a:pt x="97" y="275"/>
                  </a:lnTo>
                  <a:lnTo>
                    <a:pt x="97" y="270"/>
                  </a:lnTo>
                  <a:lnTo>
                    <a:pt x="96" y="267"/>
                  </a:lnTo>
                  <a:lnTo>
                    <a:pt x="97" y="264"/>
                  </a:lnTo>
                  <a:lnTo>
                    <a:pt x="99" y="262"/>
                  </a:lnTo>
                  <a:lnTo>
                    <a:pt x="100" y="259"/>
                  </a:lnTo>
                  <a:lnTo>
                    <a:pt x="108" y="250"/>
                  </a:lnTo>
                  <a:lnTo>
                    <a:pt x="128" y="238"/>
                  </a:lnTo>
                  <a:lnTo>
                    <a:pt x="191" y="207"/>
                  </a:lnTo>
                  <a:lnTo>
                    <a:pt x="196" y="205"/>
                  </a:lnTo>
                  <a:lnTo>
                    <a:pt x="198" y="199"/>
                  </a:lnTo>
                  <a:lnTo>
                    <a:pt x="196" y="198"/>
                  </a:lnTo>
                  <a:lnTo>
                    <a:pt x="193" y="196"/>
                  </a:lnTo>
                  <a:lnTo>
                    <a:pt x="191" y="194"/>
                  </a:lnTo>
                  <a:lnTo>
                    <a:pt x="191" y="190"/>
                  </a:lnTo>
                  <a:lnTo>
                    <a:pt x="193" y="188"/>
                  </a:lnTo>
                  <a:lnTo>
                    <a:pt x="196" y="190"/>
                  </a:lnTo>
                  <a:lnTo>
                    <a:pt x="201" y="196"/>
                  </a:lnTo>
                  <a:lnTo>
                    <a:pt x="212" y="202"/>
                  </a:lnTo>
                  <a:lnTo>
                    <a:pt x="221" y="201"/>
                  </a:lnTo>
                  <a:lnTo>
                    <a:pt x="241" y="187"/>
                  </a:lnTo>
                  <a:lnTo>
                    <a:pt x="252" y="184"/>
                  </a:lnTo>
                  <a:lnTo>
                    <a:pt x="253" y="181"/>
                  </a:lnTo>
                  <a:lnTo>
                    <a:pt x="261" y="171"/>
                  </a:lnTo>
                  <a:lnTo>
                    <a:pt x="266" y="170"/>
                  </a:lnTo>
                  <a:lnTo>
                    <a:pt x="278" y="162"/>
                  </a:lnTo>
                  <a:lnTo>
                    <a:pt x="283" y="159"/>
                  </a:lnTo>
                  <a:lnTo>
                    <a:pt x="284" y="160"/>
                  </a:lnTo>
                  <a:lnTo>
                    <a:pt x="289" y="164"/>
                  </a:lnTo>
                  <a:lnTo>
                    <a:pt x="292" y="165"/>
                  </a:lnTo>
                  <a:lnTo>
                    <a:pt x="295" y="165"/>
                  </a:lnTo>
                  <a:lnTo>
                    <a:pt x="303" y="162"/>
                  </a:lnTo>
                  <a:lnTo>
                    <a:pt x="309" y="154"/>
                  </a:lnTo>
                  <a:lnTo>
                    <a:pt x="315" y="150"/>
                  </a:lnTo>
                  <a:lnTo>
                    <a:pt x="318" y="150"/>
                  </a:lnTo>
                  <a:lnTo>
                    <a:pt x="321" y="148"/>
                  </a:lnTo>
                  <a:lnTo>
                    <a:pt x="324" y="150"/>
                  </a:lnTo>
                  <a:lnTo>
                    <a:pt x="327" y="151"/>
                  </a:lnTo>
                  <a:lnTo>
                    <a:pt x="329" y="153"/>
                  </a:lnTo>
                  <a:lnTo>
                    <a:pt x="331" y="156"/>
                  </a:lnTo>
                  <a:lnTo>
                    <a:pt x="332" y="157"/>
                  </a:lnTo>
                  <a:lnTo>
                    <a:pt x="335" y="157"/>
                  </a:lnTo>
                  <a:lnTo>
                    <a:pt x="341" y="157"/>
                  </a:lnTo>
                  <a:lnTo>
                    <a:pt x="341" y="153"/>
                  </a:lnTo>
                  <a:lnTo>
                    <a:pt x="341" y="143"/>
                  </a:lnTo>
                  <a:lnTo>
                    <a:pt x="341" y="136"/>
                  </a:lnTo>
                  <a:lnTo>
                    <a:pt x="346" y="137"/>
                  </a:lnTo>
                  <a:lnTo>
                    <a:pt x="351" y="134"/>
                  </a:lnTo>
                  <a:lnTo>
                    <a:pt x="360" y="133"/>
                  </a:lnTo>
                  <a:lnTo>
                    <a:pt x="365" y="130"/>
                  </a:lnTo>
                  <a:lnTo>
                    <a:pt x="360" y="125"/>
                  </a:lnTo>
                  <a:lnTo>
                    <a:pt x="355" y="122"/>
                  </a:lnTo>
                  <a:lnTo>
                    <a:pt x="338" y="117"/>
                  </a:lnTo>
                  <a:lnTo>
                    <a:pt x="332" y="119"/>
                  </a:lnTo>
                  <a:lnTo>
                    <a:pt x="327" y="120"/>
                  </a:lnTo>
                  <a:lnTo>
                    <a:pt x="326" y="122"/>
                  </a:lnTo>
                  <a:lnTo>
                    <a:pt x="324" y="123"/>
                  </a:lnTo>
                  <a:lnTo>
                    <a:pt x="321" y="120"/>
                  </a:lnTo>
                  <a:lnTo>
                    <a:pt x="326" y="114"/>
                  </a:lnTo>
                  <a:lnTo>
                    <a:pt x="329" y="109"/>
                  </a:lnTo>
                  <a:lnTo>
                    <a:pt x="327" y="106"/>
                  </a:lnTo>
                  <a:lnTo>
                    <a:pt x="324" y="105"/>
                  </a:lnTo>
                  <a:lnTo>
                    <a:pt x="324" y="102"/>
                  </a:lnTo>
                  <a:lnTo>
                    <a:pt x="326" y="99"/>
                  </a:lnTo>
                  <a:lnTo>
                    <a:pt x="327" y="94"/>
                  </a:lnTo>
                  <a:lnTo>
                    <a:pt x="327" y="92"/>
                  </a:lnTo>
                  <a:lnTo>
                    <a:pt x="323" y="78"/>
                  </a:lnTo>
                  <a:lnTo>
                    <a:pt x="323" y="74"/>
                  </a:lnTo>
                  <a:lnTo>
                    <a:pt x="326" y="69"/>
                  </a:lnTo>
                  <a:lnTo>
                    <a:pt x="329" y="65"/>
                  </a:lnTo>
                  <a:lnTo>
                    <a:pt x="327" y="58"/>
                  </a:lnTo>
                  <a:lnTo>
                    <a:pt x="320" y="41"/>
                  </a:lnTo>
                  <a:lnTo>
                    <a:pt x="318" y="41"/>
                  </a:lnTo>
                  <a:lnTo>
                    <a:pt x="321" y="38"/>
                  </a:lnTo>
                  <a:lnTo>
                    <a:pt x="323" y="34"/>
                  </a:lnTo>
                  <a:lnTo>
                    <a:pt x="323" y="29"/>
                  </a:lnTo>
                  <a:lnTo>
                    <a:pt x="321" y="20"/>
                  </a:lnTo>
                  <a:lnTo>
                    <a:pt x="320" y="12"/>
                  </a:lnTo>
                  <a:lnTo>
                    <a:pt x="318" y="4"/>
                  </a:lnTo>
                  <a:lnTo>
                    <a:pt x="318" y="3"/>
                  </a:lnTo>
                  <a:lnTo>
                    <a:pt x="321" y="1"/>
                  </a:lnTo>
                  <a:lnTo>
                    <a:pt x="323" y="0"/>
                  </a:lnTo>
                  <a:lnTo>
                    <a:pt x="324" y="0"/>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en-IN" sz="1800">
                <a:latin typeface="Lato Light" charset="0"/>
              </a:endParaRPr>
            </a:p>
          </p:txBody>
        </p:sp>
        <p:sp>
          <p:nvSpPr>
            <p:cNvPr id="300" name="Freeform 19">
              <a:extLst>
                <a:ext uri="{FF2B5EF4-FFF2-40B4-BE49-F238E27FC236}">
                  <a16:creationId xmlns:a16="http://schemas.microsoft.com/office/drawing/2014/main" id="{C8AF7022-9A79-564F-F583-C38B386C1017}"/>
                </a:ext>
              </a:extLst>
            </p:cNvPr>
            <p:cNvSpPr>
              <a:spLocks/>
            </p:cNvSpPr>
            <p:nvPr/>
          </p:nvSpPr>
          <p:spPr bwMode="auto">
            <a:xfrm>
              <a:off x="810124" y="3351892"/>
              <a:ext cx="134537" cy="150001"/>
            </a:xfrm>
            <a:custGeom>
              <a:avLst/>
              <a:gdLst>
                <a:gd name="T0" fmla="*/ 0 w 96"/>
                <a:gd name="T1" fmla="*/ 6 h 105"/>
                <a:gd name="T2" fmla="*/ 31 w 96"/>
                <a:gd name="T3" fmla="*/ 66 h 105"/>
                <a:gd name="T4" fmla="*/ 56 w 96"/>
                <a:gd name="T5" fmla="*/ 105 h 105"/>
                <a:gd name="T6" fmla="*/ 96 w 96"/>
                <a:gd name="T7" fmla="*/ 83 h 105"/>
                <a:gd name="T8" fmla="*/ 85 w 96"/>
                <a:gd name="T9" fmla="*/ 53 h 105"/>
                <a:gd name="T10" fmla="*/ 79 w 96"/>
                <a:gd name="T11" fmla="*/ 20 h 105"/>
                <a:gd name="T12" fmla="*/ 51 w 96"/>
                <a:gd name="T13" fmla="*/ 17 h 105"/>
                <a:gd name="T14" fmla="*/ 37 w 96"/>
                <a:gd name="T15" fmla="*/ 0 h 105"/>
                <a:gd name="T16" fmla="*/ 0 w 96"/>
                <a:gd name="T17" fmla="*/ 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05">
                  <a:moveTo>
                    <a:pt x="0" y="6"/>
                  </a:moveTo>
                  <a:lnTo>
                    <a:pt x="31" y="66"/>
                  </a:lnTo>
                  <a:lnTo>
                    <a:pt x="56" y="105"/>
                  </a:lnTo>
                  <a:lnTo>
                    <a:pt x="96" y="83"/>
                  </a:lnTo>
                  <a:lnTo>
                    <a:pt x="85" y="53"/>
                  </a:lnTo>
                  <a:lnTo>
                    <a:pt x="79" y="20"/>
                  </a:lnTo>
                  <a:lnTo>
                    <a:pt x="51" y="17"/>
                  </a:lnTo>
                  <a:lnTo>
                    <a:pt x="37" y="0"/>
                  </a:lnTo>
                  <a:lnTo>
                    <a:pt x="0" y="6"/>
                  </a:lnTo>
                  <a:close/>
                </a:path>
              </a:pathLst>
            </a:custGeom>
            <a:grpFill/>
            <a:ln w="12700" cap="rnd">
              <a:solidFill>
                <a:schemeClr val="bg1"/>
              </a:solidFill>
            </a:ln>
          </p:spPr>
          <p:txBody>
            <a:bodyPr vert="horz" wrap="square" lIns="91416" tIns="45708" rIns="91416" bIns="45708" numCol="1" anchor="t" anchorCtr="0" compatLnSpc="1">
              <a:prstTxWarp prst="textNoShape">
                <a:avLst/>
              </a:prstTxWarp>
            </a:bodyPr>
            <a:lstStyle/>
            <a:p>
              <a:endParaRPr lang="zh-CN" altLang="en-US" sz="1800">
                <a:latin typeface="Lato Light" charset="0"/>
              </a:endParaRPr>
            </a:p>
          </p:txBody>
        </p:sp>
      </p:gr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 Verdana 28. Map of the Russian Federation</a:t>
            </a:r>
            <a:endParaRPr lang="ru-RU" sz="2800" b="1" dirty="0">
              <a:latin typeface="Verdana" panose="020B0604030504040204" pitchFamily="34" charset="0"/>
              <a:ea typeface="Verdana" panose="020B0604030504040204" pitchFamily="34" charset="0"/>
            </a:endParaRPr>
          </a:p>
        </p:txBody>
      </p:sp>
      <p:sp>
        <p:nvSpPr>
          <p:cNvPr id="305" name="Прямоугольник 304"/>
          <p:cNvSpPr/>
          <p:nvPr/>
        </p:nvSpPr>
        <p:spPr>
          <a:xfrm>
            <a:off x="803275" y="2663948"/>
            <a:ext cx="3254056" cy="1139479"/>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The map is editable by double-clicking on it. You can select individual regions and assign fill colors to them.</a:t>
            </a:r>
          </a:p>
        </p:txBody>
      </p:sp>
      <p:sp>
        <p:nvSpPr>
          <p:cNvPr id="152" name="Прямоугольник 151">
            <a:extLst>
              <a:ext uri="{FF2B5EF4-FFF2-40B4-BE49-F238E27FC236}">
                <a16:creationId xmlns:a16="http://schemas.microsoft.com/office/drawing/2014/main" id="{7DD24F24-645A-459B-B74E-A60A27A1B4A1}"/>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53" name="Рисунок 152">
            <a:extLst>
              <a:ext uri="{FF2B5EF4-FFF2-40B4-BE49-F238E27FC236}">
                <a16:creationId xmlns:a16="http://schemas.microsoft.com/office/drawing/2014/main" id="{115A0563-44DB-41C6-90E4-FE4DA8373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154" name="Рисунок 153">
            <a:extLst>
              <a:ext uri="{FF2B5EF4-FFF2-40B4-BE49-F238E27FC236}">
                <a16:creationId xmlns:a16="http://schemas.microsoft.com/office/drawing/2014/main" id="{E4E7789C-23CC-4201-B8D8-B3FA3EC4C4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9870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13</a:t>
            </a:fld>
            <a:endParaRPr lang="ru-RU" dirty="0">
              <a:latin typeface="Gilroy" pitchFamily="2" charset="0"/>
            </a:endParaRPr>
          </a:p>
        </p:txBody>
      </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a:t>
            </a:r>
            <a:r>
              <a:rPr lang="ru-RU" sz="2800" b="1"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Verdana </a:t>
            </a:r>
            <a:r>
              <a:rPr lang="ru-RU" sz="2800" b="1" dirty="0">
                <a:latin typeface="Verdana" panose="020B0604030504040204" pitchFamily="34" charset="0"/>
                <a:ea typeface="Verdana" panose="020B0604030504040204" pitchFamily="34" charset="0"/>
              </a:rPr>
              <a:t>2</a:t>
            </a:r>
            <a:r>
              <a:rPr lang="en-US" sz="2800" b="1" dirty="0">
                <a:latin typeface="Verdana" panose="020B0604030504040204" pitchFamily="34" charset="0"/>
                <a:ea typeface="Verdana" panose="020B0604030504040204" pitchFamily="34" charset="0"/>
              </a:rPr>
              <a:t>8</a:t>
            </a:r>
            <a:r>
              <a:rPr lang="ru-RU" sz="2800" b="1" dirty="0">
                <a:latin typeface="Verdana" panose="020B0604030504040204" pitchFamily="34" charset="0"/>
                <a:ea typeface="Verdana" panose="020B0604030504040204" pitchFamily="34" charset="0"/>
              </a:rPr>
              <a:t>. </a:t>
            </a:r>
          </a:p>
          <a:p>
            <a:pPr algn="l">
              <a:lnSpc>
                <a:spcPct val="100000"/>
              </a:lnSpc>
            </a:pPr>
            <a:r>
              <a:rPr lang="en-US" sz="2800" b="1" dirty="0">
                <a:latin typeface="Verdana" panose="020B0604030504040204" pitchFamily="34" charset="0"/>
                <a:ea typeface="Verdana" panose="020B0604030504040204" pitchFamily="34" charset="0"/>
              </a:rPr>
              <a:t>World Map</a:t>
            </a:r>
            <a:endParaRPr lang="ru-RU" sz="2800" b="1" dirty="0">
              <a:latin typeface="Verdana" panose="020B0604030504040204" pitchFamily="34" charset="0"/>
              <a:ea typeface="Verdana" panose="020B0604030504040204" pitchFamily="34" charset="0"/>
            </a:endParaRPr>
          </a:p>
        </p:txBody>
      </p:sp>
      <p:sp>
        <p:nvSpPr>
          <p:cNvPr id="305" name="Прямоугольник 304"/>
          <p:cNvSpPr/>
          <p:nvPr/>
        </p:nvSpPr>
        <p:spPr>
          <a:xfrm>
            <a:off x="803275" y="2663948"/>
            <a:ext cx="3254056" cy="1139479"/>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The map is editable by double-clicking on it. Can select individual regions and assign fill colors to them.</a:t>
            </a:r>
          </a:p>
        </p:txBody>
      </p:sp>
      <p:grpSp>
        <p:nvGrpSpPr>
          <p:cNvPr id="152" name="Group 3"/>
          <p:cNvGrpSpPr/>
          <p:nvPr/>
        </p:nvGrpSpPr>
        <p:grpSpPr bwMode="auto">
          <a:xfrm>
            <a:off x="4671643" y="1881188"/>
            <a:ext cx="7026215" cy="4395000"/>
            <a:chOff x="1057275" y="2005013"/>
            <a:chExt cx="7791448" cy="3984625"/>
          </a:xfrm>
          <a:solidFill>
            <a:schemeClr val="bg1">
              <a:lumMod val="85000"/>
            </a:schemeClr>
          </a:solidFill>
        </p:grpSpPr>
        <p:sp>
          <p:nvSpPr>
            <p:cNvPr id="153" name="Freeform 3"/>
            <p:cNvSpPr/>
            <p:nvPr/>
          </p:nvSpPr>
          <p:spPr bwMode="auto">
            <a:xfrm>
              <a:off x="2127250" y="2486026"/>
              <a:ext cx="403225" cy="190500"/>
            </a:xfrm>
            <a:custGeom>
              <a:avLst/>
              <a:gdLst>
                <a:gd name="T0" fmla="*/ 90310 w 509"/>
                <a:gd name="T1" fmla="*/ 41275 h 240"/>
                <a:gd name="T2" fmla="*/ 93478 w 509"/>
                <a:gd name="T3" fmla="*/ 44450 h 240"/>
                <a:gd name="T4" fmla="*/ 90310 w 509"/>
                <a:gd name="T5" fmla="*/ 47625 h 240"/>
                <a:gd name="T6" fmla="*/ 76050 w 509"/>
                <a:gd name="T7" fmla="*/ 44450 h 240"/>
                <a:gd name="T8" fmla="*/ 65752 w 509"/>
                <a:gd name="T9" fmla="*/ 44450 h 240"/>
                <a:gd name="T10" fmla="*/ 55453 w 509"/>
                <a:gd name="T11" fmla="*/ 44450 h 240"/>
                <a:gd name="T12" fmla="*/ 48324 w 509"/>
                <a:gd name="T13" fmla="*/ 47625 h 240"/>
                <a:gd name="T14" fmla="*/ 34064 w 509"/>
                <a:gd name="T15" fmla="*/ 47625 h 240"/>
                <a:gd name="T16" fmla="*/ 30895 w 509"/>
                <a:gd name="T17" fmla="*/ 44450 h 240"/>
                <a:gd name="T18" fmla="*/ 23766 w 509"/>
                <a:gd name="T19" fmla="*/ 44450 h 240"/>
                <a:gd name="T20" fmla="*/ 13467 w 509"/>
                <a:gd name="T21" fmla="*/ 44450 h 240"/>
                <a:gd name="T22" fmla="*/ 6338 w 509"/>
                <a:gd name="T23" fmla="*/ 37306 h 240"/>
                <a:gd name="T24" fmla="*/ 20597 w 509"/>
                <a:gd name="T25" fmla="*/ 34131 h 240"/>
                <a:gd name="T26" fmla="*/ 30895 w 509"/>
                <a:gd name="T27" fmla="*/ 34131 h 240"/>
                <a:gd name="T28" fmla="*/ 23766 w 509"/>
                <a:gd name="T29" fmla="*/ 30956 h 240"/>
                <a:gd name="T30" fmla="*/ 13467 w 509"/>
                <a:gd name="T31" fmla="*/ 30956 h 240"/>
                <a:gd name="T32" fmla="*/ 3169 w 509"/>
                <a:gd name="T33" fmla="*/ 26988 h 240"/>
                <a:gd name="T34" fmla="*/ 10298 w 509"/>
                <a:gd name="T35" fmla="*/ 23813 h 240"/>
                <a:gd name="T36" fmla="*/ 3169 w 509"/>
                <a:gd name="T37" fmla="*/ 23813 h 240"/>
                <a:gd name="T38" fmla="*/ 0 w 509"/>
                <a:gd name="T39" fmla="*/ 20638 h 240"/>
                <a:gd name="T40" fmla="*/ 13467 w 509"/>
                <a:gd name="T41" fmla="*/ 7144 h 240"/>
                <a:gd name="T42" fmla="*/ 23766 w 509"/>
                <a:gd name="T43" fmla="*/ 7144 h 240"/>
                <a:gd name="T44" fmla="*/ 27727 w 509"/>
                <a:gd name="T45" fmla="*/ 13494 h 240"/>
                <a:gd name="T46" fmla="*/ 30895 w 509"/>
                <a:gd name="T47" fmla="*/ 7144 h 240"/>
                <a:gd name="T48" fmla="*/ 41194 w 509"/>
                <a:gd name="T49" fmla="*/ 10319 h 240"/>
                <a:gd name="T50" fmla="*/ 45155 w 509"/>
                <a:gd name="T51" fmla="*/ 13494 h 240"/>
                <a:gd name="T52" fmla="*/ 48324 w 509"/>
                <a:gd name="T53" fmla="*/ 10319 h 240"/>
                <a:gd name="T54" fmla="*/ 55453 w 509"/>
                <a:gd name="T55" fmla="*/ 10319 h 240"/>
                <a:gd name="T56" fmla="*/ 55453 w 509"/>
                <a:gd name="T57" fmla="*/ 17463 h 240"/>
                <a:gd name="T58" fmla="*/ 58622 w 509"/>
                <a:gd name="T59" fmla="*/ 20638 h 240"/>
                <a:gd name="T60" fmla="*/ 58622 w 509"/>
                <a:gd name="T61" fmla="*/ 13494 h 240"/>
                <a:gd name="T62" fmla="*/ 55453 w 509"/>
                <a:gd name="T63" fmla="*/ 7144 h 240"/>
                <a:gd name="T64" fmla="*/ 61791 w 509"/>
                <a:gd name="T65" fmla="*/ 3175 h 240"/>
                <a:gd name="T66" fmla="*/ 65752 w 509"/>
                <a:gd name="T67" fmla="*/ 0 h 240"/>
                <a:gd name="T68" fmla="*/ 72882 w 509"/>
                <a:gd name="T69" fmla="*/ 0 h 240"/>
                <a:gd name="T70" fmla="*/ 76050 w 509"/>
                <a:gd name="T71" fmla="*/ 3175 h 240"/>
                <a:gd name="T72" fmla="*/ 76050 w 509"/>
                <a:gd name="T73" fmla="*/ 10319 h 240"/>
                <a:gd name="T74" fmla="*/ 76050 w 509"/>
                <a:gd name="T75" fmla="*/ 20638 h 240"/>
                <a:gd name="T76" fmla="*/ 83180 w 509"/>
                <a:gd name="T77" fmla="*/ 30956 h 240"/>
                <a:gd name="T78" fmla="*/ 100608 w 509"/>
                <a:gd name="T79" fmla="*/ 37306 h 240"/>
                <a:gd name="T80" fmla="*/ 93478 w 509"/>
                <a:gd name="T81" fmla="*/ 37306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extrusionOk="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154" name="Freeform 4"/>
            <p:cNvSpPr/>
            <p:nvPr/>
          </p:nvSpPr>
          <p:spPr bwMode="auto">
            <a:xfrm>
              <a:off x="1971675" y="2443163"/>
              <a:ext cx="239713" cy="150813"/>
            </a:xfrm>
            <a:custGeom>
              <a:avLst/>
              <a:gdLst>
                <a:gd name="T0" fmla="*/ 10353 w 301"/>
                <a:gd name="T1" fmla="*/ 34925 h 190"/>
                <a:gd name="T2" fmla="*/ 10353 w 301"/>
                <a:gd name="T3" fmla="*/ 30956 h 190"/>
                <a:gd name="T4" fmla="*/ 7167 w 301"/>
                <a:gd name="T5" fmla="*/ 30956 h 190"/>
                <a:gd name="T6" fmla="*/ 3982 w 301"/>
                <a:gd name="T7" fmla="*/ 30956 h 190"/>
                <a:gd name="T8" fmla="*/ 0 w 301"/>
                <a:gd name="T9" fmla="*/ 27781 h 190"/>
                <a:gd name="T10" fmla="*/ 3982 w 301"/>
                <a:gd name="T11" fmla="*/ 23813 h 190"/>
                <a:gd name="T12" fmla="*/ 10353 w 301"/>
                <a:gd name="T13" fmla="*/ 14288 h 190"/>
                <a:gd name="T14" fmla="*/ 10353 w 301"/>
                <a:gd name="T15" fmla="*/ 10319 h 190"/>
                <a:gd name="T16" fmla="*/ 10353 w 301"/>
                <a:gd name="T17" fmla="*/ 7938 h 190"/>
                <a:gd name="T18" fmla="*/ 10353 w 301"/>
                <a:gd name="T19" fmla="*/ 3969 h 190"/>
                <a:gd name="T20" fmla="*/ 7167 w 301"/>
                <a:gd name="T21" fmla="*/ 3969 h 190"/>
                <a:gd name="T22" fmla="*/ 10353 w 301"/>
                <a:gd name="T23" fmla="*/ 0 h 190"/>
                <a:gd name="T24" fmla="*/ 14335 w 301"/>
                <a:gd name="T25" fmla="*/ 0 h 190"/>
                <a:gd name="T26" fmla="*/ 21502 w 301"/>
                <a:gd name="T27" fmla="*/ 3969 h 190"/>
                <a:gd name="T28" fmla="*/ 24688 w 301"/>
                <a:gd name="T29" fmla="*/ 0 h 190"/>
                <a:gd name="T30" fmla="*/ 27874 w 301"/>
                <a:gd name="T31" fmla="*/ 0 h 190"/>
                <a:gd name="T32" fmla="*/ 31856 w 301"/>
                <a:gd name="T33" fmla="*/ 3969 h 190"/>
                <a:gd name="T34" fmla="*/ 35837 w 301"/>
                <a:gd name="T35" fmla="*/ 3969 h 190"/>
                <a:gd name="T36" fmla="*/ 39023 w 301"/>
                <a:gd name="T37" fmla="*/ 7938 h 190"/>
                <a:gd name="T38" fmla="*/ 43005 w 301"/>
                <a:gd name="T39" fmla="*/ 3969 h 190"/>
                <a:gd name="T40" fmla="*/ 46191 w 301"/>
                <a:gd name="T41" fmla="*/ 3969 h 190"/>
                <a:gd name="T42" fmla="*/ 49376 w 301"/>
                <a:gd name="T43" fmla="*/ 7938 h 190"/>
                <a:gd name="T44" fmla="*/ 56544 w 301"/>
                <a:gd name="T45" fmla="*/ 10319 h 190"/>
                <a:gd name="T46" fmla="*/ 60526 w 301"/>
                <a:gd name="T47" fmla="*/ 10319 h 190"/>
                <a:gd name="T48" fmla="*/ 56544 w 301"/>
                <a:gd name="T49" fmla="*/ 14288 h 190"/>
                <a:gd name="T50" fmla="*/ 49376 w 301"/>
                <a:gd name="T51" fmla="*/ 17463 h 190"/>
                <a:gd name="T52" fmla="*/ 46191 w 301"/>
                <a:gd name="T53" fmla="*/ 17463 h 190"/>
                <a:gd name="T54" fmla="*/ 39023 w 301"/>
                <a:gd name="T55" fmla="*/ 20638 h 190"/>
                <a:gd name="T56" fmla="*/ 35837 w 301"/>
                <a:gd name="T57" fmla="*/ 23813 h 190"/>
                <a:gd name="T58" fmla="*/ 31856 w 301"/>
                <a:gd name="T59" fmla="*/ 30956 h 190"/>
                <a:gd name="T60" fmla="*/ 27874 w 301"/>
                <a:gd name="T61" fmla="*/ 34925 h 190"/>
                <a:gd name="T62" fmla="*/ 21502 w 301"/>
                <a:gd name="T63" fmla="*/ 34925 h 190"/>
                <a:gd name="T64" fmla="*/ 14335 w 301"/>
                <a:gd name="T65" fmla="*/ 38100 h 190"/>
                <a:gd name="T66" fmla="*/ 14335 w 301"/>
                <a:gd name="T67" fmla="*/ 34925 h 190"/>
                <a:gd name="T68" fmla="*/ 10353 w 301"/>
                <a:gd name="T69" fmla="*/ 3492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extrusionOk="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155" name="Freeform 5"/>
            <p:cNvSpPr/>
            <p:nvPr/>
          </p:nvSpPr>
          <p:spPr bwMode="auto">
            <a:xfrm>
              <a:off x="2155825" y="2347913"/>
              <a:ext cx="260350" cy="109538"/>
            </a:xfrm>
            <a:custGeom>
              <a:avLst/>
              <a:gdLst>
                <a:gd name="T0" fmla="*/ 20637 w 328"/>
                <a:gd name="T1" fmla="*/ 23813 h 138"/>
                <a:gd name="T2" fmla="*/ 20637 w 328"/>
                <a:gd name="T3" fmla="*/ 23813 h 138"/>
                <a:gd name="T4" fmla="*/ 23812 w 328"/>
                <a:gd name="T5" fmla="*/ 19844 h 138"/>
                <a:gd name="T6" fmla="*/ 20637 w 328"/>
                <a:gd name="T7" fmla="*/ 16669 h 138"/>
                <a:gd name="T8" fmla="*/ 16669 w 328"/>
                <a:gd name="T9" fmla="*/ 19844 h 138"/>
                <a:gd name="T10" fmla="*/ 10319 w 328"/>
                <a:gd name="T11" fmla="*/ 19844 h 138"/>
                <a:gd name="T12" fmla="*/ 3969 w 328"/>
                <a:gd name="T13" fmla="*/ 19844 h 138"/>
                <a:gd name="T14" fmla="*/ 0 w 328"/>
                <a:gd name="T15" fmla="*/ 16669 h 138"/>
                <a:gd name="T16" fmla="*/ 3969 w 328"/>
                <a:gd name="T17" fmla="*/ 13494 h 138"/>
                <a:gd name="T18" fmla="*/ 10319 w 328"/>
                <a:gd name="T19" fmla="*/ 13494 h 138"/>
                <a:gd name="T20" fmla="*/ 10319 w 328"/>
                <a:gd name="T21" fmla="*/ 13494 h 138"/>
                <a:gd name="T22" fmla="*/ 3969 w 328"/>
                <a:gd name="T23" fmla="*/ 13494 h 138"/>
                <a:gd name="T24" fmla="*/ 7144 w 328"/>
                <a:gd name="T25" fmla="*/ 9525 h 138"/>
                <a:gd name="T26" fmla="*/ 14288 w 328"/>
                <a:gd name="T27" fmla="*/ 9525 h 138"/>
                <a:gd name="T28" fmla="*/ 14288 w 328"/>
                <a:gd name="T29" fmla="*/ 9525 h 138"/>
                <a:gd name="T30" fmla="*/ 7144 w 328"/>
                <a:gd name="T31" fmla="*/ 9525 h 138"/>
                <a:gd name="T32" fmla="*/ 10319 w 328"/>
                <a:gd name="T33" fmla="*/ 7144 h 138"/>
                <a:gd name="T34" fmla="*/ 10319 w 328"/>
                <a:gd name="T35" fmla="*/ 3175 h 138"/>
                <a:gd name="T36" fmla="*/ 16669 w 328"/>
                <a:gd name="T37" fmla="*/ 3175 h 138"/>
                <a:gd name="T38" fmla="*/ 23812 w 328"/>
                <a:gd name="T39" fmla="*/ 7144 h 138"/>
                <a:gd name="T40" fmla="*/ 34131 w 328"/>
                <a:gd name="T41" fmla="*/ 13494 h 138"/>
                <a:gd name="T42" fmla="*/ 44450 w 328"/>
                <a:gd name="T43" fmla="*/ 13494 h 138"/>
                <a:gd name="T44" fmla="*/ 44450 w 328"/>
                <a:gd name="T45" fmla="*/ 13494 h 138"/>
                <a:gd name="T46" fmla="*/ 44450 w 328"/>
                <a:gd name="T47" fmla="*/ 9525 h 138"/>
                <a:gd name="T48" fmla="*/ 40481 w 328"/>
                <a:gd name="T49" fmla="*/ 7144 h 138"/>
                <a:gd name="T50" fmla="*/ 37306 w 328"/>
                <a:gd name="T51" fmla="*/ 3175 h 138"/>
                <a:gd name="T52" fmla="*/ 44450 w 328"/>
                <a:gd name="T53" fmla="*/ 0 h 138"/>
                <a:gd name="T54" fmla="*/ 47625 w 328"/>
                <a:gd name="T55" fmla="*/ 3175 h 138"/>
                <a:gd name="T56" fmla="*/ 51594 w 328"/>
                <a:gd name="T57" fmla="*/ 9525 h 138"/>
                <a:gd name="T58" fmla="*/ 61913 w 328"/>
                <a:gd name="T59" fmla="*/ 7144 h 138"/>
                <a:gd name="T60" fmla="*/ 65088 w 328"/>
                <a:gd name="T61" fmla="*/ 9525 h 138"/>
                <a:gd name="T62" fmla="*/ 61913 w 328"/>
                <a:gd name="T63" fmla="*/ 19844 h 138"/>
                <a:gd name="T64" fmla="*/ 47625 w 328"/>
                <a:gd name="T65" fmla="*/ 19844 h 138"/>
                <a:gd name="T66" fmla="*/ 37306 w 328"/>
                <a:gd name="T67" fmla="*/ 23813 h 138"/>
                <a:gd name="T68" fmla="*/ 30956 w 328"/>
                <a:gd name="T69" fmla="*/ 23813 h 138"/>
                <a:gd name="T70" fmla="*/ 23812 w 328"/>
                <a:gd name="T71" fmla="*/ 27781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extrusionOk="0">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156" name="Freeform 6"/>
            <p:cNvSpPr/>
            <p:nvPr/>
          </p:nvSpPr>
          <p:spPr bwMode="auto">
            <a:xfrm>
              <a:off x="2041525" y="2319338"/>
              <a:ext cx="155575" cy="82550"/>
            </a:xfrm>
            <a:custGeom>
              <a:avLst/>
              <a:gdLst>
                <a:gd name="T0" fmla="*/ 38894 w 196"/>
                <a:gd name="T1" fmla="*/ 0 h 104"/>
                <a:gd name="T2" fmla="*/ 38894 w 196"/>
                <a:gd name="T3" fmla="*/ 3969 h 104"/>
                <a:gd name="T4" fmla="*/ 35719 w 196"/>
                <a:gd name="T5" fmla="*/ 3969 h 104"/>
                <a:gd name="T6" fmla="*/ 35719 w 196"/>
                <a:gd name="T7" fmla="*/ 7144 h 104"/>
                <a:gd name="T8" fmla="*/ 38894 w 196"/>
                <a:gd name="T9" fmla="*/ 7144 h 104"/>
                <a:gd name="T10" fmla="*/ 35719 w 196"/>
                <a:gd name="T11" fmla="*/ 7144 h 104"/>
                <a:gd name="T12" fmla="*/ 28575 w 196"/>
                <a:gd name="T13" fmla="*/ 14288 h 104"/>
                <a:gd name="T14" fmla="*/ 24606 w 196"/>
                <a:gd name="T15" fmla="*/ 10319 h 104"/>
                <a:gd name="T16" fmla="*/ 24606 w 196"/>
                <a:gd name="T17" fmla="*/ 7144 h 104"/>
                <a:gd name="T18" fmla="*/ 20637 w 196"/>
                <a:gd name="T19" fmla="*/ 10319 h 104"/>
                <a:gd name="T20" fmla="*/ 20637 w 196"/>
                <a:gd name="T21" fmla="*/ 14288 h 104"/>
                <a:gd name="T22" fmla="*/ 18256 w 196"/>
                <a:gd name="T23" fmla="*/ 14288 h 104"/>
                <a:gd name="T24" fmla="*/ 18256 w 196"/>
                <a:gd name="T25" fmla="*/ 17463 h 104"/>
                <a:gd name="T26" fmla="*/ 18256 w 196"/>
                <a:gd name="T27" fmla="*/ 20638 h 104"/>
                <a:gd name="T28" fmla="*/ 14288 w 196"/>
                <a:gd name="T29" fmla="*/ 20638 h 104"/>
                <a:gd name="T30" fmla="*/ 10319 w 196"/>
                <a:gd name="T31" fmla="*/ 20638 h 104"/>
                <a:gd name="T32" fmla="*/ 10319 w 196"/>
                <a:gd name="T33" fmla="*/ 17463 h 104"/>
                <a:gd name="T34" fmla="*/ 7144 w 196"/>
                <a:gd name="T35" fmla="*/ 17463 h 104"/>
                <a:gd name="T36" fmla="*/ 3969 w 196"/>
                <a:gd name="T37" fmla="*/ 17463 h 104"/>
                <a:gd name="T38" fmla="*/ 0 w 196"/>
                <a:gd name="T39" fmla="*/ 17463 h 104"/>
                <a:gd name="T40" fmla="*/ 0 w 196"/>
                <a:gd name="T41" fmla="*/ 14288 h 104"/>
                <a:gd name="T42" fmla="*/ 3969 w 196"/>
                <a:gd name="T43" fmla="*/ 10319 h 104"/>
                <a:gd name="T44" fmla="*/ 7144 w 196"/>
                <a:gd name="T45" fmla="*/ 10319 h 104"/>
                <a:gd name="T46" fmla="*/ 10319 w 196"/>
                <a:gd name="T47" fmla="*/ 7144 h 104"/>
                <a:gd name="T48" fmla="*/ 14288 w 196"/>
                <a:gd name="T49" fmla="*/ 7144 h 104"/>
                <a:gd name="T50" fmla="*/ 18256 w 196"/>
                <a:gd name="T51" fmla="*/ 7144 h 104"/>
                <a:gd name="T52" fmla="*/ 18256 w 196"/>
                <a:gd name="T53" fmla="*/ 3969 h 104"/>
                <a:gd name="T54" fmla="*/ 20637 w 196"/>
                <a:gd name="T55" fmla="*/ 0 h 104"/>
                <a:gd name="T56" fmla="*/ 24606 w 196"/>
                <a:gd name="T57" fmla="*/ 0 h 104"/>
                <a:gd name="T58" fmla="*/ 28575 w 196"/>
                <a:gd name="T59" fmla="*/ 0 h 104"/>
                <a:gd name="T60" fmla="*/ 35719 w 196"/>
                <a:gd name="T61" fmla="*/ 0 h 104"/>
                <a:gd name="T62" fmla="*/ 38894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extrusionOk="0">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06" name="Freeform 7"/>
            <p:cNvSpPr/>
            <p:nvPr/>
          </p:nvSpPr>
          <p:spPr bwMode="auto">
            <a:xfrm>
              <a:off x="2249488" y="2265363"/>
              <a:ext cx="84138" cy="28575"/>
            </a:xfrm>
            <a:custGeom>
              <a:avLst/>
              <a:gdLst>
                <a:gd name="T0" fmla="*/ 7144 w 106"/>
                <a:gd name="T1" fmla="*/ 7144 h 36"/>
                <a:gd name="T2" fmla="*/ 3969 w 106"/>
                <a:gd name="T3" fmla="*/ 3969 h 36"/>
                <a:gd name="T4" fmla="*/ 0 w 106"/>
                <a:gd name="T5" fmla="*/ 3969 h 36"/>
                <a:gd name="T6" fmla="*/ 0 w 106"/>
                <a:gd name="T7" fmla="*/ 7144 h 36"/>
                <a:gd name="T8" fmla="*/ 0 w 106"/>
                <a:gd name="T9" fmla="*/ 0 h 36"/>
                <a:gd name="T10" fmla="*/ 7144 w 106"/>
                <a:gd name="T11" fmla="*/ 0 h 36"/>
                <a:gd name="T12" fmla="*/ 10319 w 106"/>
                <a:gd name="T13" fmla="*/ 0 h 36"/>
                <a:gd name="T14" fmla="*/ 14288 w 106"/>
                <a:gd name="T15" fmla="*/ 0 h 36"/>
                <a:gd name="T16" fmla="*/ 17463 w 106"/>
                <a:gd name="T17" fmla="*/ 0 h 36"/>
                <a:gd name="T18" fmla="*/ 21431 w 106"/>
                <a:gd name="T19" fmla="*/ 3969 h 36"/>
                <a:gd name="T20" fmla="*/ 17463 w 106"/>
                <a:gd name="T21" fmla="*/ 3969 h 36"/>
                <a:gd name="T22" fmla="*/ 14288 w 106"/>
                <a:gd name="T23" fmla="*/ 7144 h 36"/>
                <a:gd name="T24" fmla="*/ 10319 w 106"/>
                <a:gd name="T25" fmla="*/ 7144 h 36"/>
                <a:gd name="T26" fmla="*/ 7144 w 106"/>
                <a:gd name="T27" fmla="*/ 7144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extrusionOk="0">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07" name="Freeform 8"/>
            <p:cNvSpPr/>
            <p:nvPr/>
          </p:nvSpPr>
          <p:spPr bwMode="auto">
            <a:xfrm>
              <a:off x="2249488" y="2293938"/>
              <a:ext cx="71438" cy="41275"/>
            </a:xfrm>
            <a:custGeom>
              <a:avLst/>
              <a:gdLst>
                <a:gd name="T0" fmla="*/ 14612 w 88"/>
                <a:gd name="T1" fmla="*/ 3969 h 52"/>
                <a:gd name="T2" fmla="*/ 11365 w 88"/>
                <a:gd name="T3" fmla="*/ 7144 h 52"/>
                <a:gd name="T4" fmla="*/ 4059 w 88"/>
                <a:gd name="T5" fmla="*/ 10319 h 52"/>
                <a:gd name="T6" fmla="*/ 0 w 88"/>
                <a:gd name="T7" fmla="*/ 7144 h 52"/>
                <a:gd name="T8" fmla="*/ 0 w 88"/>
                <a:gd name="T9" fmla="*/ 3969 h 52"/>
                <a:gd name="T10" fmla="*/ 0 w 88"/>
                <a:gd name="T11" fmla="*/ 0 h 52"/>
                <a:gd name="T12" fmla="*/ 11365 w 88"/>
                <a:gd name="T13" fmla="*/ 0 h 52"/>
                <a:gd name="T14" fmla="*/ 14612 w 88"/>
                <a:gd name="T15" fmla="*/ 0 h 52"/>
                <a:gd name="T16" fmla="*/ 18671 w 88"/>
                <a:gd name="T17" fmla="*/ 0 h 52"/>
                <a:gd name="T18" fmla="*/ 18671 w 88"/>
                <a:gd name="T19" fmla="*/ 3969 h 52"/>
                <a:gd name="T20" fmla="*/ 14612 w 88"/>
                <a:gd name="T21" fmla="*/ 3969 h 52"/>
                <a:gd name="T22" fmla="*/ 11365 w 88"/>
                <a:gd name="T23" fmla="*/ 3969 h 52"/>
                <a:gd name="T24" fmla="*/ 14612 w 88"/>
                <a:gd name="T25" fmla="*/ 396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extrusionOk="0">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08" name="Freeform 9"/>
            <p:cNvSpPr/>
            <p:nvPr/>
          </p:nvSpPr>
          <p:spPr bwMode="auto">
            <a:xfrm>
              <a:off x="2211388" y="2347913"/>
              <a:ext cx="26988" cy="0"/>
            </a:xfrm>
            <a:custGeom>
              <a:avLst/>
              <a:gdLst>
                <a:gd name="T0" fmla="*/ 3084 w 35"/>
                <a:gd name="T1" fmla="*/ 0 w 35"/>
                <a:gd name="T2" fmla="*/ 3084 w 35"/>
                <a:gd name="T3" fmla="*/ 6169 w 35"/>
                <a:gd name="T4" fmla="*/ 3084 w 35"/>
                <a:gd name="T5" fmla="*/ 0 60000 65536"/>
                <a:gd name="T6" fmla="*/ 0 60000 65536"/>
                <a:gd name="T7" fmla="*/ 0 60000 65536"/>
                <a:gd name="T8" fmla="*/ 0 60000 65536"/>
                <a:gd name="T9" fmla="*/ 0 60000 65536"/>
                <a:gd name="T10" fmla="*/ 0 w 35"/>
                <a:gd name="T11" fmla="*/ 35 w 35"/>
              </a:gdLst>
              <a:ahLst/>
              <a:cxnLst>
                <a:cxn ang="T5">
                  <a:pos x="T0" y="0"/>
                </a:cxn>
                <a:cxn ang="T6">
                  <a:pos x="T1" y="0"/>
                </a:cxn>
                <a:cxn ang="T7">
                  <a:pos x="T2" y="0"/>
                </a:cxn>
                <a:cxn ang="T8">
                  <a:pos x="T3" y="0"/>
                </a:cxn>
                <a:cxn ang="T9">
                  <a:pos x="T4" y="0"/>
                </a:cxn>
              </a:cxnLst>
              <a:rect l="T10" t="0" r="T11" b="0"/>
              <a:pathLst>
                <a:path w="35" extrusionOk="0">
                  <a:moveTo>
                    <a:pt x="17" y="0"/>
                  </a:moveTo>
                  <a:lnTo>
                    <a:pt x="0" y="0"/>
                  </a:lnTo>
                  <a:lnTo>
                    <a:pt x="17" y="0"/>
                  </a:lnTo>
                  <a:lnTo>
                    <a:pt x="35" y="0"/>
                  </a:lnTo>
                  <a:lnTo>
                    <a:pt x="17"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09" name="Freeform 10"/>
            <p:cNvSpPr/>
            <p:nvPr/>
          </p:nvSpPr>
          <p:spPr bwMode="auto">
            <a:xfrm>
              <a:off x="2433638" y="2347913"/>
              <a:ext cx="153988" cy="84138"/>
            </a:xfrm>
            <a:custGeom>
              <a:avLst/>
              <a:gdLst>
                <a:gd name="T0" fmla="*/ 3969 w 194"/>
                <a:gd name="T1" fmla="*/ 7212 h 105"/>
                <a:gd name="T2" fmla="*/ 3969 w 194"/>
                <a:gd name="T3" fmla="*/ 4007 h 105"/>
                <a:gd name="T4" fmla="*/ 0 w 194"/>
                <a:gd name="T5" fmla="*/ 0 h 105"/>
                <a:gd name="T6" fmla="*/ 3969 w 194"/>
                <a:gd name="T7" fmla="*/ 0 h 105"/>
                <a:gd name="T8" fmla="*/ 10319 w 194"/>
                <a:gd name="T9" fmla="*/ 4007 h 105"/>
                <a:gd name="T10" fmla="*/ 14288 w 194"/>
                <a:gd name="T11" fmla="*/ 11218 h 105"/>
                <a:gd name="T12" fmla="*/ 20638 w 194"/>
                <a:gd name="T13" fmla="*/ 11218 h 105"/>
                <a:gd name="T14" fmla="*/ 18256 w 194"/>
                <a:gd name="T15" fmla="*/ 11218 h 105"/>
                <a:gd name="T16" fmla="*/ 14288 w 194"/>
                <a:gd name="T17" fmla="*/ 7212 h 105"/>
                <a:gd name="T18" fmla="*/ 14288 w 194"/>
                <a:gd name="T19" fmla="*/ 4007 h 105"/>
                <a:gd name="T20" fmla="*/ 18256 w 194"/>
                <a:gd name="T21" fmla="*/ 7212 h 105"/>
                <a:gd name="T22" fmla="*/ 24606 w 194"/>
                <a:gd name="T23" fmla="*/ 7212 h 105"/>
                <a:gd name="T24" fmla="*/ 24606 w 194"/>
                <a:gd name="T25" fmla="*/ 11218 h 105"/>
                <a:gd name="T26" fmla="*/ 24606 w 194"/>
                <a:gd name="T27" fmla="*/ 7212 h 105"/>
                <a:gd name="T28" fmla="*/ 24606 w 194"/>
                <a:gd name="T29" fmla="*/ 4007 h 105"/>
                <a:gd name="T30" fmla="*/ 20638 w 194"/>
                <a:gd name="T31" fmla="*/ 4007 h 105"/>
                <a:gd name="T32" fmla="*/ 20638 w 194"/>
                <a:gd name="T33" fmla="*/ 0 h 105"/>
                <a:gd name="T34" fmla="*/ 24606 w 194"/>
                <a:gd name="T35" fmla="*/ 0 h 105"/>
                <a:gd name="T36" fmla="*/ 28575 w 194"/>
                <a:gd name="T37" fmla="*/ 4007 h 105"/>
                <a:gd name="T38" fmla="*/ 31750 w 194"/>
                <a:gd name="T39" fmla="*/ 4007 h 105"/>
                <a:gd name="T40" fmla="*/ 35719 w 194"/>
                <a:gd name="T41" fmla="*/ 4007 h 105"/>
                <a:gd name="T42" fmla="*/ 35719 w 194"/>
                <a:gd name="T43" fmla="*/ 0 h 105"/>
                <a:gd name="T44" fmla="*/ 35719 w 194"/>
                <a:gd name="T45" fmla="*/ 4007 h 105"/>
                <a:gd name="T46" fmla="*/ 38894 w 194"/>
                <a:gd name="T47" fmla="*/ 4007 h 105"/>
                <a:gd name="T48" fmla="*/ 38894 w 194"/>
                <a:gd name="T49" fmla="*/ 7212 h 105"/>
                <a:gd name="T50" fmla="*/ 38894 w 194"/>
                <a:gd name="T51" fmla="*/ 14424 h 105"/>
                <a:gd name="T52" fmla="*/ 35719 w 194"/>
                <a:gd name="T53" fmla="*/ 14424 h 105"/>
                <a:gd name="T54" fmla="*/ 35719 w 194"/>
                <a:gd name="T55" fmla="*/ 21635 h 105"/>
                <a:gd name="T56" fmla="*/ 31750 w 194"/>
                <a:gd name="T57" fmla="*/ 21635 h 105"/>
                <a:gd name="T58" fmla="*/ 28575 w 194"/>
                <a:gd name="T59" fmla="*/ 21635 h 105"/>
                <a:gd name="T60" fmla="*/ 24606 w 194"/>
                <a:gd name="T61" fmla="*/ 21635 h 105"/>
                <a:gd name="T62" fmla="*/ 24606 w 194"/>
                <a:gd name="T63" fmla="*/ 17629 h 105"/>
                <a:gd name="T64" fmla="*/ 24606 w 194"/>
                <a:gd name="T65" fmla="*/ 14424 h 105"/>
                <a:gd name="T66" fmla="*/ 28575 w 194"/>
                <a:gd name="T67" fmla="*/ 14424 h 105"/>
                <a:gd name="T68" fmla="*/ 24606 w 194"/>
                <a:gd name="T69" fmla="*/ 14424 h 105"/>
                <a:gd name="T70" fmla="*/ 18256 w 194"/>
                <a:gd name="T71" fmla="*/ 14424 h 105"/>
                <a:gd name="T72" fmla="*/ 14288 w 194"/>
                <a:gd name="T73" fmla="*/ 14424 h 105"/>
                <a:gd name="T74" fmla="*/ 10319 w 194"/>
                <a:gd name="T75" fmla="*/ 14424 h 105"/>
                <a:gd name="T76" fmla="*/ 7938 w 194"/>
                <a:gd name="T77" fmla="*/ 14424 h 105"/>
                <a:gd name="T78" fmla="*/ 7938 w 194"/>
                <a:gd name="T79" fmla="*/ 11218 h 105"/>
                <a:gd name="T80" fmla="*/ 3969 w 194"/>
                <a:gd name="T81" fmla="*/ 11218 h 105"/>
                <a:gd name="T82" fmla="*/ 3969 w 194"/>
                <a:gd name="T83" fmla="*/ 7212 h 105"/>
                <a:gd name="T84" fmla="*/ 3969 w 194"/>
                <a:gd name="T85" fmla="*/ 4007 h 105"/>
                <a:gd name="T86" fmla="*/ 3969 w 194"/>
                <a:gd name="T87" fmla="*/ 721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extrusionOk="0">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0" name="Freeform 11"/>
            <p:cNvSpPr/>
            <p:nvPr/>
          </p:nvSpPr>
          <p:spPr bwMode="auto">
            <a:xfrm>
              <a:off x="2401887" y="2306638"/>
              <a:ext cx="31750" cy="28575"/>
            </a:xfrm>
            <a:custGeom>
              <a:avLst/>
              <a:gdLst>
                <a:gd name="T0" fmla="*/ 9191 w 38"/>
                <a:gd name="T1" fmla="*/ 3969 h 36"/>
                <a:gd name="T2" fmla="*/ 9191 w 38"/>
                <a:gd name="T3" fmla="*/ 7144 h 36"/>
                <a:gd name="T4" fmla="*/ 4178 w 38"/>
                <a:gd name="T5" fmla="*/ 7144 h 36"/>
                <a:gd name="T6" fmla="*/ 0 w 38"/>
                <a:gd name="T7" fmla="*/ 3969 h 36"/>
                <a:gd name="T8" fmla="*/ 0 w 38"/>
                <a:gd name="T9" fmla="*/ 0 h 36"/>
                <a:gd name="T10" fmla="*/ 4178 w 38"/>
                <a:gd name="T11" fmla="*/ 0 h 36"/>
                <a:gd name="T12" fmla="*/ 9191 w 38"/>
                <a:gd name="T13" fmla="*/ 3969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extrusionOk="0">
                  <a:moveTo>
                    <a:pt x="38" y="17"/>
                  </a:moveTo>
                  <a:lnTo>
                    <a:pt x="38" y="36"/>
                  </a:lnTo>
                  <a:lnTo>
                    <a:pt x="19" y="36"/>
                  </a:lnTo>
                  <a:lnTo>
                    <a:pt x="0" y="17"/>
                  </a:lnTo>
                  <a:lnTo>
                    <a:pt x="0" y="0"/>
                  </a:lnTo>
                  <a:lnTo>
                    <a:pt x="19" y="0"/>
                  </a:lnTo>
                  <a:lnTo>
                    <a:pt x="38" y="17"/>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1" name="Freeform 12"/>
            <p:cNvSpPr/>
            <p:nvPr/>
          </p:nvSpPr>
          <p:spPr bwMode="auto">
            <a:xfrm>
              <a:off x="2433638" y="2401887"/>
              <a:ext cx="30162" cy="30162"/>
            </a:xfrm>
            <a:custGeom>
              <a:avLst/>
              <a:gdLst>
                <a:gd name="T0" fmla="*/ 3094 w 39"/>
                <a:gd name="T1" fmla="*/ 0 h 36"/>
                <a:gd name="T2" fmla="*/ 6961 w 39"/>
                <a:gd name="T3" fmla="*/ 4189 h 36"/>
                <a:gd name="T4" fmla="*/ 3094 w 39"/>
                <a:gd name="T5" fmla="*/ 8379 h 36"/>
                <a:gd name="T6" fmla="*/ 0 w 39"/>
                <a:gd name="T7" fmla="*/ 8379 h 36"/>
                <a:gd name="T8" fmla="*/ 0 w 39"/>
                <a:gd name="T9" fmla="*/ 4189 h 36"/>
                <a:gd name="T10" fmla="*/ 0 w 39"/>
                <a:gd name="T11" fmla="*/ 0 h 36"/>
                <a:gd name="T12" fmla="*/ 3094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extrusionOk="0">
                  <a:moveTo>
                    <a:pt x="19" y="0"/>
                  </a:moveTo>
                  <a:lnTo>
                    <a:pt x="39" y="19"/>
                  </a:lnTo>
                  <a:lnTo>
                    <a:pt x="19" y="36"/>
                  </a:lnTo>
                  <a:lnTo>
                    <a:pt x="0" y="36"/>
                  </a:lnTo>
                  <a:lnTo>
                    <a:pt x="0" y="19"/>
                  </a:lnTo>
                  <a:lnTo>
                    <a:pt x="0" y="0"/>
                  </a:lnTo>
                  <a:lnTo>
                    <a:pt x="19"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2" name="Freeform 13"/>
            <p:cNvSpPr/>
            <p:nvPr/>
          </p:nvSpPr>
          <p:spPr bwMode="auto">
            <a:xfrm>
              <a:off x="2487613" y="2293938"/>
              <a:ext cx="28575" cy="12700"/>
            </a:xfrm>
            <a:custGeom>
              <a:avLst/>
              <a:gdLst>
                <a:gd name="T0" fmla="*/ 0 w 37"/>
                <a:gd name="T1" fmla="*/ 3175 h 16"/>
                <a:gd name="T2" fmla="*/ 0 w 37"/>
                <a:gd name="T3" fmla="*/ 0 h 16"/>
                <a:gd name="T4" fmla="*/ 3861 w 37"/>
                <a:gd name="T5" fmla="*/ 0 h 16"/>
                <a:gd name="T6" fmla="*/ 3861 w 37"/>
                <a:gd name="T7" fmla="*/ 3175 h 16"/>
                <a:gd name="T8" fmla="*/ 6951 w 37"/>
                <a:gd name="T9" fmla="*/ 3175 h 16"/>
                <a:gd name="T10" fmla="*/ 3861 w 37"/>
                <a:gd name="T11" fmla="*/ 3175 h 16"/>
                <a:gd name="T12" fmla="*/ 0 w 37"/>
                <a:gd name="T13" fmla="*/ 3175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extrusionOk="0">
                  <a:moveTo>
                    <a:pt x="0" y="16"/>
                  </a:moveTo>
                  <a:lnTo>
                    <a:pt x="0" y="0"/>
                  </a:lnTo>
                  <a:lnTo>
                    <a:pt x="20" y="0"/>
                  </a:lnTo>
                  <a:lnTo>
                    <a:pt x="20" y="16"/>
                  </a:lnTo>
                  <a:lnTo>
                    <a:pt x="37" y="16"/>
                  </a:lnTo>
                  <a:lnTo>
                    <a:pt x="20" y="16"/>
                  </a:lnTo>
                  <a:lnTo>
                    <a:pt x="0" y="16"/>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3" name="Freeform 14"/>
            <p:cNvSpPr/>
            <p:nvPr/>
          </p:nvSpPr>
          <p:spPr bwMode="auto">
            <a:xfrm>
              <a:off x="2544762" y="2197101"/>
              <a:ext cx="28575" cy="14288"/>
            </a:xfrm>
            <a:custGeom>
              <a:avLst/>
              <a:gdLst>
                <a:gd name="T0" fmla="*/ 6951 w 37"/>
                <a:gd name="T1" fmla="*/ 0 h 19"/>
                <a:gd name="T2" fmla="*/ 6951 w 37"/>
                <a:gd name="T3" fmla="*/ 3008 h 19"/>
                <a:gd name="T4" fmla="*/ 3089 w 37"/>
                <a:gd name="T5" fmla="*/ 3008 h 19"/>
                <a:gd name="T6" fmla="*/ 0 w 37"/>
                <a:gd name="T7" fmla="*/ 0 h 19"/>
                <a:gd name="T8" fmla="*/ 3089 w 37"/>
                <a:gd name="T9" fmla="*/ 0 h 19"/>
                <a:gd name="T10" fmla="*/ 6951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extrusionOk="0">
                  <a:moveTo>
                    <a:pt x="37" y="0"/>
                  </a:moveTo>
                  <a:lnTo>
                    <a:pt x="37" y="19"/>
                  </a:lnTo>
                  <a:lnTo>
                    <a:pt x="18" y="19"/>
                  </a:lnTo>
                  <a:lnTo>
                    <a:pt x="0" y="0"/>
                  </a:lnTo>
                  <a:lnTo>
                    <a:pt x="18" y="0"/>
                  </a:lnTo>
                  <a:lnTo>
                    <a:pt x="37"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4" name="Freeform 15"/>
            <p:cNvSpPr/>
            <p:nvPr/>
          </p:nvSpPr>
          <p:spPr bwMode="auto">
            <a:xfrm>
              <a:off x="2420938" y="2225676"/>
              <a:ext cx="141288" cy="80963"/>
            </a:xfrm>
            <a:custGeom>
              <a:avLst/>
              <a:gdLst>
                <a:gd name="T0" fmla="*/ 24469 w 179"/>
                <a:gd name="T1" fmla="*/ 16669 h 102"/>
                <a:gd name="T2" fmla="*/ 17365 w 179"/>
                <a:gd name="T3" fmla="*/ 13494 h 102"/>
                <a:gd name="T4" fmla="*/ 14208 w 179"/>
                <a:gd name="T5" fmla="*/ 13494 h 102"/>
                <a:gd name="T6" fmla="*/ 11050 w 179"/>
                <a:gd name="T7" fmla="*/ 13494 h 102"/>
                <a:gd name="T8" fmla="*/ 7104 w 179"/>
                <a:gd name="T9" fmla="*/ 13494 h 102"/>
                <a:gd name="T10" fmla="*/ 3157 w 179"/>
                <a:gd name="T11" fmla="*/ 13494 h 102"/>
                <a:gd name="T12" fmla="*/ 3157 w 179"/>
                <a:gd name="T13" fmla="*/ 10319 h 102"/>
                <a:gd name="T14" fmla="*/ 7104 w 179"/>
                <a:gd name="T15" fmla="*/ 10319 h 102"/>
                <a:gd name="T16" fmla="*/ 3157 w 179"/>
                <a:gd name="T17" fmla="*/ 10319 h 102"/>
                <a:gd name="T18" fmla="*/ 3157 w 179"/>
                <a:gd name="T19" fmla="*/ 7144 h 102"/>
                <a:gd name="T20" fmla="*/ 0 w 179"/>
                <a:gd name="T21" fmla="*/ 7144 h 102"/>
                <a:gd name="T22" fmla="*/ 0 w 179"/>
                <a:gd name="T23" fmla="*/ 2381 h 102"/>
                <a:gd name="T24" fmla="*/ 3157 w 179"/>
                <a:gd name="T25" fmla="*/ 2381 h 102"/>
                <a:gd name="T26" fmla="*/ 3157 w 179"/>
                <a:gd name="T27" fmla="*/ 0 h 102"/>
                <a:gd name="T28" fmla="*/ 7104 w 179"/>
                <a:gd name="T29" fmla="*/ 2381 h 102"/>
                <a:gd name="T30" fmla="*/ 11050 w 179"/>
                <a:gd name="T31" fmla="*/ 2381 h 102"/>
                <a:gd name="T32" fmla="*/ 14208 w 179"/>
                <a:gd name="T33" fmla="*/ 7144 h 102"/>
                <a:gd name="T34" fmla="*/ 14208 w 179"/>
                <a:gd name="T35" fmla="*/ 2381 h 102"/>
                <a:gd name="T36" fmla="*/ 17365 w 179"/>
                <a:gd name="T37" fmla="*/ 2381 h 102"/>
                <a:gd name="T38" fmla="*/ 21312 w 179"/>
                <a:gd name="T39" fmla="*/ 7144 h 102"/>
                <a:gd name="T40" fmla="*/ 21312 w 179"/>
                <a:gd name="T41" fmla="*/ 10319 h 102"/>
                <a:gd name="T42" fmla="*/ 24469 w 179"/>
                <a:gd name="T43" fmla="*/ 10319 h 102"/>
                <a:gd name="T44" fmla="*/ 24469 w 179"/>
                <a:gd name="T45" fmla="*/ 7144 h 102"/>
                <a:gd name="T46" fmla="*/ 28415 w 179"/>
                <a:gd name="T47" fmla="*/ 7144 h 102"/>
                <a:gd name="T48" fmla="*/ 28415 w 179"/>
                <a:gd name="T49" fmla="*/ 10319 h 102"/>
                <a:gd name="T50" fmla="*/ 31573 w 179"/>
                <a:gd name="T51" fmla="*/ 10319 h 102"/>
                <a:gd name="T52" fmla="*/ 28415 w 179"/>
                <a:gd name="T53" fmla="*/ 10319 h 102"/>
                <a:gd name="T54" fmla="*/ 31573 w 179"/>
                <a:gd name="T55" fmla="*/ 13494 h 102"/>
                <a:gd name="T56" fmla="*/ 34730 w 179"/>
                <a:gd name="T57" fmla="*/ 16669 h 102"/>
                <a:gd name="T58" fmla="*/ 34730 w 179"/>
                <a:gd name="T59" fmla="*/ 20638 h 102"/>
                <a:gd name="T60" fmla="*/ 31573 w 179"/>
                <a:gd name="T61" fmla="*/ 20638 h 102"/>
                <a:gd name="T62" fmla="*/ 28415 w 179"/>
                <a:gd name="T63" fmla="*/ 20638 h 102"/>
                <a:gd name="T64" fmla="*/ 28415 w 179"/>
                <a:gd name="T65" fmla="*/ 16669 h 102"/>
                <a:gd name="T66" fmla="*/ 24469 w 179"/>
                <a:gd name="T67" fmla="*/ 1666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extrusionOk="0">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5" name="Freeform 16"/>
            <p:cNvSpPr/>
            <p:nvPr/>
          </p:nvSpPr>
          <p:spPr bwMode="auto">
            <a:xfrm>
              <a:off x="2614613" y="2335213"/>
              <a:ext cx="377825" cy="107949"/>
            </a:xfrm>
            <a:custGeom>
              <a:avLst/>
              <a:gdLst>
                <a:gd name="T0" fmla="*/ 91281 w 476"/>
                <a:gd name="T1" fmla="*/ 20637 h 136"/>
                <a:gd name="T2" fmla="*/ 91281 w 476"/>
                <a:gd name="T3" fmla="*/ 23019 h 136"/>
                <a:gd name="T4" fmla="*/ 94456 w 476"/>
                <a:gd name="T5" fmla="*/ 23019 h 136"/>
                <a:gd name="T6" fmla="*/ 91281 w 476"/>
                <a:gd name="T7" fmla="*/ 26988 h 136"/>
                <a:gd name="T8" fmla="*/ 84138 w 476"/>
                <a:gd name="T9" fmla="*/ 26988 h 136"/>
                <a:gd name="T10" fmla="*/ 76994 w 476"/>
                <a:gd name="T11" fmla="*/ 26988 h 136"/>
                <a:gd name="T12" fmla="*/ 73819 w 476"/>
                <a:gd name="T13" fmla="*/ 26988 h 136"/>
                <a:gd name="T14" fmla="*/ 70644 w 476"/>
                <a:gd name="T15" fmla="*/ 26988 h 136"/>
                <a:gd name="T16" fmla="*/ 63500 w 476"/>
                <a:gd name="T17" fmla="*/ 26988 h 136"/>
                <a:gd name="T18" fmla="*/ 56356 w 476"/>
                <a:gd name="T19" fmla="*/ 26988 h 136"/>
                <a:gd name="T20" fmla="*/ 53181 w 476"/>
                <a:gd name="T21" fmla="*/ 26988 h 136"/>
                <a:gd name="T22" fmla="*/ 48419 w 476"/>
                <a:gd name="T23" fmla="*/ 26988 h 136"/>
                <a:gd name="T24" fmla="*/ 45244 w 476"/>
                <a:gd name="T25" fmla="*/ 26988 h 136"/>
                <a:gd name="T26" fmla="*/ 42069 w 476"/>
                <a:gd name="T27" fmla="*/ 26988 h 136"/>
                <a:gd name="T28" fmla="*/ 38100 w 476"/>
                <a:gd name="T29" fmla="*/ 26988 h 136"/>
                <a:gd name="T30" fmla="*/ 31750 w 476"/>
                <a:gd name="T31" fmla="*/ 26988 h 136"/>
                <a:gd name="T32" fmla="*/ 23812 w 476"/>
                <a:gd name="T33" fmla="*/ 23019 h 136"/>
                <a:gd name="T34" fmla="*/ 21431 w 476"/>
                <a:gd name="T35" fmla="*/ 20637 h 136"/>
                <a:gd name="T36" fmla="*/ 23812 w 476"/>
                <a:gd name="T37" fmla="*/ 20637 h 136"/>
                <a:gd name="T38" fmla="*/ 23812 w 476"/>
                <a:gd name="T39" fmla="*/ 16669 h 136"/>
                <a:gd name="T40" fmla="*/ 21431 w 476"/>
                <a:gd name="T41" fmla="*/ 16669 h 136"/>
                <a:gd name="T42" fmla="*/ 17463 w 476"/>
                <a:gd name="T43" fmla="*/ 10319 h 136"/>
                <a:gd name="T44" fmla="*/ 17463 w 476"/>
                <a:gd name="T45" fmla="*/ 7144 h 136"/>
                <a:gd name="T46" fmla="*/ 14288 w 476"/>
                <a:gd name="T47" fmla="*/ 10319 h 136"/>
                <a:gd name="T48" fmla="*/ 7144 w 476"/>
                <a:gd name="T49" fmla="*/ 7144 h 136"/>
                <a:gd name="T50" fmla="*/ 3969 w 476"/>
                <a:gd name="T51" fmla="*/ 3175 h 136"/>
                <a:gd name="T52" fmla="*/ 0 w 476"/>
                <a:gd name="T53" fmla="*/ 3175 h 136"/>
                <a:gd name="T54" fmla="*/ 3969 w 476"/>
                <a:gd name="T55" fmla="*/ 3175 h 136"/>
                <a:gd name="T56" fmla="*/ 3969 w 476"/>
                <a:gd name="T57" fmla="*/ 0 h 136"/>
                <a:gd name="T58" fmla="*/ 14288 w 476"/>
                <a:gd name="T59" fmla="*/ 3175 h 136"/>
                <a:gd name="T60" fmla="*/ 21431 w 476"/>
                <a:gd name="T61" fmla="*/ 7144 h 136"/>
                <a:gd name="T62" fmla="*/ 23812 w 476"/>
                <a:gd name="T63" fmla="*/ 7144 h 136"/>
                <a:gd name="T64" fmla="*/ 23812 w 476"/>
                <a:gd name="T65" fmla="*/ 3175 h 136"/>
                <a:gd name="T66" fmla="*/ 27781 w 476"/>
                <a:gd name="T67" fmla="*/ 3175 h 136"/>
                <a:gd name="T68" fmla="*/ 27781 w 476"/>
                <a:gd name="T69" fmla="*/ 7144 h 136"/>
                <a:gd name="T70" fmla="*/ 34925 w 476"/>
                <a:gd name="T71" fmla="*/ 10319 h 136"/>
                <a:gd name="T72" fmla="*/ 38100 w 476"/>
                <a:gd name="T73" fmla="*/ 10319 h 136"/>
                <a:gd name="T74" fmla="*/ 31750 w 476"/>
                <a:gd name="T75" fmla="*/ 10319 h 136"/>
                <a:gd name="T76" fmla="*/ 27781 w 476"/>
                <a:gd name="T77" fmla="*/ 10319 h 136"/>
                <a:gd name="T78" fmla="*/ 31750 w 476"/>
                <a:gd name="T79" fmla="*/ 16669 h 136"/>
                <a:gd name="T80" fmla="*/ 34925 w 476"/>
                <a:gd name="T81" fmla="*/ 16669 h 136"/>
                <a:gd name="T82" fmla="*/ 38100 w 476"/>
                <a:gd name="T83" fmla="*/ 16669 h 136"/>
                <a:gd name="T84" fmla="*/ 45244 w 476"/>
                <a:gd name="T85" fmla="*/ 16669 h 136"/>
                <a:gd name="T86" fmla="*/ 48419 w 476"/>
                <a:gd name="T87" fmla="*/ 20637 h 136"/>
                <a:gd name="T88" fmla="*/ 53181 w 476"/>
                <a:gd name="T89" fmla="*/ 20637 h 136"/>
                <a:gd name="T90" fmla="*/ 59531 w 476"/>
                <a:gd name="T91" fmla="*/ 16669 h 136"/>
                <a:gd name="T92" fmla="*/ 70644 w 476"/>
                <a:gd name="T93" fmla="*/ 16669 h 136"/>
                <a:gd name="T94" fmla="*/ 76994 w 476"/>
                <a:gd name="T95" fmla="*/ 16669 h 136"/>
                <a:gd name="T96" fmla="*/ 84138 w 476"/>
                <a:gd name="T97" fmla="*/ 16669 h 136"/>
                <a:gd name="T98" fmla="*/ 87313 w 476"/>
                <a:gd name="T99" fmla="*/ 16669 h 136"/>
                <a:gd name="T100" fmla="*/ 94456 w 476"/>
                <a:gd name="T101" fmla="*/ 20637 h 136"/>
                <a:gd name="T102" fmla="*/ 91281 w 476"/>
                <a:gd name="T103" fmla="*/ 2063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extrusionOk="0">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6" name="Freeform 17"/>
            <p:cNvSpPr/>
            <p:nvPr/>
          </p:nvSpPr>
          <p:spPr bwMode="auto">
            <a:xfrm>
              <a:off x="2614613" y="2401887"/>
              <a:ext cx="68263" cy="41275"/>
            </a:xfrm>
            <a:custGeom>
              <a:avLst/>
              <a:gdLst>
                <a:gd name="T0" fmla="*/ 3969 w 86"/>
                <a:gd name="T1" fmla="*/ 4047 h 51"/>
                <a:gd name="T2" fmla="*/ 3969 w 86"/>
                <a:gd name="T3" fmla="*/ 0 h 51"/>
                <a:gd name="T4" fmla="*/ 10319 w 86"/>
                <a:gd name="T5" fmla="*/ 0 h 51"/>
                <a:gd name="T6" fmla="*/ 14288 w 86"/>
                <a:gd name="T7" fmla="*/ 0 h 51"/>
                <a:gd name="T8" fmla="*/ 14288 w 86"/>
                <a:gd name="T9" fmla="*/ 4047 h 51"/>
                <a:gd name="T10" fmla="*/ 17463 w 86"/>
                <a:gd name="T11" fmla="*/ 7284 h 51"/>
                <a:gd name="T12" fmla="*/ 14288 w 86"/>
                <a:gd name="T13" fmla="*/ 10521 h 51"/>
                <a:gd name="T14" fmla="*/ 10319 w 86"/>
                <a:gd name="T15" fmla="*/ 10521 h 51"/>
                <a:gd name="T16" fmla="*/ 3969 w 86"/>
                <a:gd name="T17" fmla="*/ 7284 h 51"/>
                <a:gd name="T18" fmla="*/ 0 w 86"/>
                <a:gd name="T19" fmla="*/ 7284 h 51"/>
                <a:gd name="T20" fmla="*/ 3969 w 86"/>
                <a:gd name="T21" fmla="*/ 40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extrusionOk="0">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7" name="Freeform 18"/>
            <p:cNvSpPr/>
            <p:nvPr/>
          </p:nvSpPr>
          <p:spPr bwMode="auto">
            <a:xfrm>
              <a:off x="2627313" y="2306638"/>
              <a:ext cx="55563" cy="12700"/>
            </a:xfrm>
            <a:custGeom>
              <a:avLst/>
              <a:gdLst>
                <a:gd name="T0" fmla="*/ 10174 w 71"/>
                <a:gd name="T1" fmla="*/ 0 h 17"/>
                <a:gd name="T2" fmla="*/ 13304 w 71"/>
                <a:gd name="T3" fmla="*/ 0 h 17"/>
                <a:gd name="T4" fmla="*/ 13304 w 71"/>
                <a:gd name="T5" fmla="*/ 2988 h 17"/>
                <a:gd name="T6" fmla="*/ 10174 w 71"/>
                <a:gd name="T7" fmla="*/ 2988 h 17"/>
                <a:gd name="T8" fmla="*/ 7043 w 71"/>
                <a:gd name="T9" fmla="*/ 2988 h 17"/>
                <a:gd name="T10" fmla="*/ 0 w 71"/>
                <a:gd name="T11" fmla="*/ 0 h 17"/>
                <a:gd name="T12" fmla="*/ 7043 w 71"/>
                <a:gd name="T13" fmla="*/ 0 h 17"/>
                <a:gd name="T14" fmla="*/ 10174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extrusionOk="0">
                  <a:moveTo>
                    <a:pt x="54" y="0"/>
                  </a:moveTo>
                  <a:lnTo>
                    <a:pt x="71" y="0"/>
                  </a:lnTo>
                  <a:lnTo>
                    <a:pt x="71" y="17"/>
                  </a:lnTo>
                  <a:lnTo>
                    <a:pt x="54" y="17"/>
                  </a:lnTo>
                  <a:lnTo>
                    <a:pt x="37" y="17"/>
                  </a:lnTo>
                  <a:lnTo>
                    <a:pt x="0" y="0"/>
                  </a:lnTo>
                  <a:lnTo>
                    <a:pt x="37" y="0"/>
                  </a:lnTo>
                  <a:lnTo>
                    <a:pt x="54"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8" name="Freeform 19"/>
            <p:cNvSpPr/>
            <p:nvPr/>
          </p:nvSpPr>
          <p:spPr bwMode="auto">
            <a:xfrm>
              <a:off x="2578100" y="2251076"/>
              <a:ext cx="82550" cy="55563"/>
            </a:xfrm>
            <a:custGeom>
              <a:avLst/>
              <a:gdLst>
                <a:gd name="T0" fmla="*/ 7144 w 104"/>
                <a:gd name="T1" fmla="*/ 14495 h 69"/>
                <a:gd name="T2" fmla="*/ 7144 w 104"/>
                <a:gd name="T3" fmla="*/ 10468 h 69"/>
                <a:gd name="T4" fmla="*/ 3969 w 104"/>
                <a:gd name="T5" fmla="*/ 7247 h 69"/>
                <a:gd name="T6" fmla="*/ 0 w 104"/>
                <a:gd name="T7" fmla="*/ 4026 h 69"/>
                <a:gd name="T8" fmla="*/ 3969 w 104"/>
                <a:gd name="T9" fmla="*/ 0 h 69"/>
                <a:gd name="T10" fmla="*/ 7144 w 104"/>
                <a:gd name="T11" fmla="*/ 0 h 69"/>
                <a:gd name="T12" fmla="*/ 7144 w 104"/>
                <a:gd name="T13" fmla="*/ 4026 h 69"/>
                <a:gd name="T14" fmla="*/ 10319 w 104"/>
                <a:gd name="T15" fmla="*/ 4026 h 69"/>
                <a:gd name="T16" fmla="*/ 14288 w 104"/>
                <a:gd name="T17" fmla="*/ 4026 h 69"/>
                <a:gd name="T18" fmla="*/ 17463 w 104"/>
                <a:gd name="T19" fmla="*/ 4026 h 69"/>
                <a:gd name="T20" fmla="*/ 20638 w 104"/>
                <a:gd name="T21" fmla="*/ 7247 h 69"/>
                <a:gd name="T22" fmla="*/ 17463 w 104"/>
                <a:gd name="T23" fmla="*/ 7247 h 69"/>
                <a:gd name="T24" fmla="*/ 17463 w 104"/>
                <a:gd name="T25" fmla="*/ 10468 h 69"/>
                <a:gd name="T26" fmla="*/ 20638 w 104"/>
                <a:gd name="T27" fmla="*/ 14495 h 69"/>
                <a:gd name="T28" fmla="*/ 14288 w 104"/>
                <a:gd name="T29" fmla="*/ 14495 h 69"/>
                <a:gd name="T30" fmla="*/ 7144 w 104"/>
                <a:gd name="T31" fmla="*/ 14495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extrusionOk="0">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19" name="Freeform 20"/>
            <p:cNvSpPr/>
            <p:nvPr/>
          </p:nvSpPr>
          <p:spPr bwMode="auto">
            <a:xfrm>
              <a:off x="2627313" y="2128838"/>
              <a:ext cx="225425" cy="165100"/>
            </a:xfrm>
            <a:custGeom>
              <a:avLst/>
              <a:gdLst>
                <a:gd name="T0" fmla="*/ 42069 w 284"/>
                <a:gd name="T1" fmla="*/ 17379 h 209"/>
                <a:gd name="T2" fmla="*/ 45244 w 284"/>
                <a:gd name="T3" fmla="*/ 13429 h 209"/>
                <a:gd name="T4" fmla="*/ 45244 w 284"/>
                <a:gd name="T5" fmla="*/ 20539 h 209"/>
                <a:gd name="T6" fmla="*/ 53181 w 284"/>
                <a:gd name="T7" fmla="*/ 20539 h 209"/>
                <a:gd name="T8" fmla="*/ 56356 w 284"/>
                <a:gd name="T9" fmla="*/ 26858 h 209"/>
                <a:gd name="T10" fmla="*/ 45244 w 284"/>
                <a:gd name="T11" fmla="*/ 33968 h 209"/>
                <a:gd name="T12" fmla="*/ 42069 w 284"/>
                <a:gd name="T13" fmla="*/ 30808 h 209"/>
                <a:gd name="T14" fmla="*/ 38894 w 284"/>
                <a:gd name="T15" fmla="*/ 33968 h 209"/>
                <a:gd name="T16" fmla="*/ 42069 w 284"/>
                <a:gd name="T17" fmla="*/ 37128 h 209"/>
                <a:gd name="T18" fmla="*/ 38894 w 284"/>
                <a:gd name="T19" fmla="*/ 41078 h 209"/>
                <a:gd name="T20" fmla="*/ 34925 w 284"/>
                <a:gd name="T21" fmla="*/ 33968 h 209"/>
                <a:gd name="T22" fmla="*/ 30956 w 284"/>
                <a:gd name="T23" fmla="*/ 41078 h 209"/>
                <a:gd name="T24" fmla="*/ 23812 w 284"/>
                <a:gd name="T25" fmla="*/ 41078 h 209"/>
                <a:gd name="T26" fmla="*/ 20637 w 284"/>
                <a:gd name="T27" fmla="*/ 33968 h 209"/>
                <a:gd name="T28" fmla="*/ 14287 w 284"/>
                <a:gd name="T29" fmla="*/ 30808 h 209"/>
                <a:gd name="T30" fmla="*/ 20637 w 284"/>
                <a:gd name="T31" fmla="*/ 26858 h 209"/>
                <a:gd name="T32" fmla="*/ 23812 w 284"/>
                <a:gd name="T33" fmla="*/ 26858 h 209"/>
                <a:gd name="T34" fmla="*/ 17462 w 284"/>
                <a:gd name="T35" fmla="*/ 23699 h 209"/>
                <a:gd name="T36" fmla="*/ 14287 w 284"/>
                <a:gd name="T37" fmla="*/ 26858 h 209"/>
                <a:gd name="T38" fmla="*/ 10319 w 284"/>
                <a:gd name="T39" fmla="*/ 26858 h 209"/>
                <a:gd name="T40" fmla="*/ 10319 w 284"/>
                <a:gd name="T41" fmla="*/ 23699 h 209"/>
                <a:gd name="T42" fmla="*/ 7144 w 284"/>
                <a:gd name="T43" fmla="*/ 20539 h 209"/>
                <a:gd name="T44" fmla="*/ 0 w 284"/>
                <a:gd name="T45" fmla="*/ 17379 h 209"/>
                <a:gd name="T46" fmla="*/ 7144 w 284"/>
                <a:gd name="T47" fmla="*/ 17379 h 209"/>
                <a:gd name="T48" fmla="*/ 7144 w 284"/>
                <a:gd name="T49" fmla="*/ 13429 h 209"/>
                <a:gd name="T50" fmla="*/ 0 w 284"/>
                <a:gd name="T51" fmla="*/ 10269 h 209"/>
                <a:gd name="T52" fmla="*/ 7144 w 284"/>
                <a:gd name="T53" fmla="*/ 10269 h 209"/>
                <a:gd name="T54" fmla="*/ 14287 w 284"/>
                <a:gd name="T55" fmla="*/ 10269 h 209"/>
                <a:gd name="T56" fmla="*/ 7144 w 284"/>
                <a:gd name="T57" fmla="*/ 10269 h 209"/>
                <a:gd name="T58" fmla="*/ 10319 w 284"/>
                <a:gd name="T59" fmla="*/ 3160 h 209"/>
                <a:gd name="T60" fmla="*/ 14287 w 284"/>
                <a:gd name="T61" fmla="*/ 6320 h 209"/>
                <a:gd name="T62" fmla="*/ 14287 w 284"/>
                <a:gd name="T63" fmla="*/ 3160 h 209"/>
                <a:gd name="T64" fmla="*/ 10319 w 284"/>
                <a:gd name="T65" fmla="*/ 0 h 209"/>
                <a:gd name="T66" fmla="*/ 20637 w 284"/>
                <a:gd name="T67" fmla="*/ 0 h 209"/>
                <a:gd name="T68" fmla="*/ 23812 w 284"/>
                <a:gd name="T69" fmla="*/ 6320 h 209"/>
                <a:gd name="T70" fmla="*/ 27781 w 284"/>
                <a:gd name="T71" fmla="*/ 10269 h 209"/>
                <a:gd name="T72" fmla="*/ 34925 w 284"/>
                <a:gd name="T73" fmla="*/ 10269 h 209"/>
                <a:gd name="T74" fmla="*/ 38894 w 284"/>
                <a:gd name="T75" fmla="*/ 17379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extrusionOk="0">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0" name="Freeform 21"/>
            <p:cNvSpPr/>
            <p:nvPr/>
          </p:nvSpPr>
          <p:spPr bwMode="auto">
            <a:xfrm>
              <a:off x="2709863" y="2033588"/>
              <a:ext cx="674688" cy="341313"/>
            </a:xfrm>
            <a:custGeom>
              <a:avLst/>
              <a:gdLst>
                <a:gd name="T0" fmla="*/ 134460 w 848"/>
                <a:gd name="T1" fmla="*/ 7144 h 430"/>
                <a:gd name="T2" fmla="*/ 151964 w 848"/>
                <a:gd name="T3" fmla="*/ 3969 h 430"/>
                <a:gd name="T4" fmla="*/ 165490 w 848"/>
                <a:gd name="T5" fmla="*/ 10319 h 430"/>
                <a:gd name="T6" fmla="*/ 165490 w 848"/>
                <a:gd name="T7" fmla="*/ 14288 h 430"/>
                <a:gd name="T8" fmla="*/ 137643 w 848"/>
                <a:gd name="T9" fmla="*/ 23813 h 430"/>
                <a:gd name="T10" fmla="*/ 151964 w 848"/>
                <a:gd name="T11" fmla="*/ 23813 h 430"/>
                <a:gd name="T12" fmla="*/ 130482 w 848"/>
                <a:gd name="T13" fmla="*/ 34925 h 430"/>
                <a:gd name="T14" fmla="*/ 112978 w 848"/>
                <a:gd name="T15" fmla="*/ 44450 h 430"/>
                <a:gd name="T16" fmla="*/ 102635 w 848"/>
                <a:gd name="T17" fmla="*/ 44450 h 430"/>
                <a:gd name="T18" fmla="*/ 95475 w 848"/>
                <a:gd name="T19" fmla="*/ 51594 h 430"/>
                <a:gd name="T20" fmla="*/ 95475 w 848"/>
                <a:gd name="T21" fmla="*/ 57944 h 430"/>
                <a:gd name="T22" fmla="*/ 85132 w 848"/>
                <a:gd name="T23" fmla="*/ 68263 h 430"/>
                <a:gd name="T24" fmla="*/ 77971 w 848"/>
                <a:gd name="T25" fmla="*/ 72231 h 430"/>
                <a:gd name="T26" fmla="*/ 73993 w 848"/>
                <a:gd name="T27" fmla="*/ 78581 h 430"/>
                <a:gd name="T28" fmla="*/ 70810 w 848"/>
                <a:gd name="T29" fmla="*/ 85725 h 430"/>
                <a:gd name="T30" fmla="*/ 56489 w 848"/>
                <a:gd name="T31" fmla="*/ 82550 h 430"/>
                <a:gd name="T32" fmla="*/ 38986 w 848"/>
                <a:gd name="T33" fmla="*/ 82550 h 430"/>
                <a:gd name="T34" fmla="*/ 32621 w 848"/>
                <a:gd name="T35" fmla="*/ 85725 h 430"/>
                <a:gd name="T36" fmla="*/ 14321 w 848"/>
                <a:gd name="T37" fmla="*/ 82550 h 430"/>
                <a:gd name="T38" fmla="*/ 28642 w 848"/>
                <a:gd name="T39" fmla="*/ 75406 h 430"/>
                <a:gd name="T40" fmla="*/ 24664 w 848"/>
                <a:gd name="T41" fmla="*/ 68263 h 430"/>
                <a:gd name="T42" fmla="*/ 38986 w 848"/>
                <a:gd name="T43" fmla="*/ 72231 h 430"/>
                <a:gd name="T44" fmla="*/ 35803 w 848"/>
                <a:gd name="T45" fmla="*/ 68263 h 430"/>
                <a:gd name="T46" fmla="*/ 28642 w 848"/>
                <a:gd name="T47" fmla="*/ 65088 h 430"/>
                <a:gd name="T48" fmla="*/ 24664 w 848"/>
                <a:gd name="T49" fmla="*/ 57944 h 430"/>
                <a:gd name="T50" fmla="*/ 35803 w 848"/>
                <a:gd name="T51" fmla="*/ 57944 h 430"/>
                <a:gd name="T52" fmla="*/ 38986 w 848"/>
                <a:gd name="T53" fmla="*/ 44450 h 430"/>
                <a:gd name="T54" fmla="*/ 32621 w 848"/>
                <a:gd name="T55" fmla="*/ 41275 h 430"/>
                <a:gd name="T56" fmla="*/ 32621 w 848"/>
                <a:gd name="T57" fmla="*/ 38100 h 430"/>
                <a:gd name="T58" fmla="*/ 42964 w 848"/>
                <a:gd name="T59" fmla="*/ 38100 h 430"/>
                <a:gd name="T60" fmla="*/ 56489 w 848"/>
                <a:gd name="T61" fmla="*/ 44450 h 430"/>
                <a:gd name="T62" fmla="*/ 49329 w 848"/>
                <a:gd name="T63" fmla="*/ 38100 h 430"/>
                <a:gd name="T64" fmla="*/ 60467 w 848"/>
                <a:gd name="T65" fmla="*/ 38100 h 430"/>
                <a:gd name="T66" fmla="*/ 70810 w 848"/>
                <a:gd name="T67" fmla="*/ 34925 h 430"/>
                <a:gd name="T68" fmla="*/ 56489 w 848"/>
                <a:gd name="T69" fmla="*/ 34925 h 430"/>
                <a:gd name="T70" fmla="*/ 42964 w 848"/>
                <a:gd name="T71" fmla="*/ 34925 h 430"/>
                <a:gd name="T72" fmla="*/ 32621 w 848"/>
                <a:gd name="T73" fmla="*/ 34925 h 430"/>
                <a:gd name="T74" fmla="*/ 18299 w 848"/>
                <a:gd name="T75" fmla="*/ 34925 h 430"/>
                <a:gd name="T76" fmla="*/ 21482 w 848"/>
                <a:gd name="T77" fmla="*/ 27781 h 430"/>
                <a:gd name="T78" fmla="*/ 14321 w 848"/>
                <a:gd name="T79" fmla="*/ 23813 h 430"/>
                <a:gd name="T80" fmla="*/ 21482 w 848"/>
                <a:gd name="T81" fmla="*/ 23813 h 430"/>
                <a:gd name="T82" fmla="*/ 11139 w 848"/>
                <a:gd name="T83" fmla="*/ 23813 h 430"/>
                <a:gd name="T84" fmla="*/ 7161 w 848"/>
                <a:gd name="T85" fmla="*/ 23813 h 430"/>
                <a:gd name="T86" fmla="*/ 3978 w 848"/>
                <a:gd name="T87" fmla="*/ 20638 h 430"/>
                <a:gd name="T88" fmla="*/ 24664 w 848"/>
                <a:gd name="T89" fmla="*/ 14288 h 430"/>
                <a:gd name="T90" fmla="*/ 38986 w 848"/>
                <a:gd name="T91" fmla="*/ 10319 h 430"/>
                <a:gd name="T92" fmla="*/ 49329 w 848"/>
                <a:gd name="T93" fmla="*/ 10319 h 430"/>
                <a:gd name="T94" fmla="*/ 60467 w 848"/>
                <a:gd name="T95" fmla="*/ 7144 h 430"/>
                <a:gd name="T96" fmla="*/ 70810 w 848"/>
                <a:gd name="T97" fmla="*/ 3969 h 430"/>
                <a:gd name="T98" fmla="*/ 88314 w 848"/>
                <a:gd name="T99" fmla="*/ 0 h 430"/>
                <a:gd name="T100" fmla="*/ 98657 w 848"/>
                <a:gd name="T101" fmla="*/ 3969 h 430"/>
                <a:gd name="T102" fmla="*/ 105818 w 848"/>
                <a:gd name="T103" fmla="*/ 0 h 430"/>
                <a:gd name="T104" fmla="*/ 120139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extrusionOk="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1" name="Freeform 22"/>
            <p:cNvSpPr/>
            <p:nvPr/>
          </p:nvSpPr>
          <p:spPr bwMode="auto">
            <a:xfrm>
              <a:off x="2487613" y="2486026"/>
              <a:ext cx="139700" cy="95250"/>
            </a:xfrm>
            <a:custGeom>
              <a:avLst/>
              <a:gdLst>
                <a:gd name="T0" fmla="*/ 28738 w 175"/>
                <a:gd name="T1" fmla="*/ 7204 h 119"/>
                <a:gd name="T2" fmla="*/ 28738 w 175"/>
                <a:gd name="T3" fmla="*/ 10405 h 119"/>
                <a:gd name="T4" fmla="*/ 28738 w 175"/>
                <a:gd name="T5" fmla="*/ 13607 h 119"/>
                <a:gd name="T6" fmla="*/ 31931 w 175"/>
                <a:gd name="T7" fmla="*/ 13607 h 119"/>
                <a:gd name="T8" fmla="*/ 35125 w 175"/>
                <a:gd name="T9" fmla="*/ 13607 h 119"/>
                <a:gd name="T10" fmla="*/ 31931 w 175"/>
                <a:gd name="T11" fmla="*/ 17609 h 119"/>
                <a:gd name="T12" fmla="*/ 31931 w 175"/>
                <a:gd name="T13" fmla="*/ 20811 h 119"/>
                <a:gd name="T14" fmla="*/ 24747 w 175"/>
                <a:gd name="T15" fmla="*/ 24013 h 119"/>
                <a:gd name="T16" fmla="*/ 21554 w 175"/>
                <a:gd name="T17" fmla="*/ 24013 h 119"/>
                <a:gd name="T18" fmla="*/ 18361 w 175"/>
                <a:gd name="T19" fmla="*/ 24013 h 119"/>
                <a:gd name="T20" fmla="*/ 18361 w 175"/>
                <a:gd name="T21" fmla="*/ 20811 h 119"/>
                <a:gd name="T22" fmla="*/ 11176 w 175"/>
                <a:gd name="T23" fmla="*/ 17609 h 119"/>
                <a:gd name="T24" fmla="*/ 7185 w 175"/>
                <a:gd name="T25" fmla="*/ 13607 h 119"/>
                <a:gd name="T26" fmla="*/ 0 w 175"/>
                <a:gd name="T27" fmla="*/ 13607 h 119"/>
                <a:gd name="T28" fmla="*/ 0 w 175"/>
                <a:gd name="T29" fmla="*/ 10405 h 119"/>
                <a:gd name="T30" fmla="*/ 0 w 175"/>
                <a:gd name="T31" fmla="*/ 7204 h 119"/>
                <a:gd name="T32" fmla="*/ 3991 w 175"/>
                <a:gd name="T33" fmla="*/ 10405 h 119"/>
                <a:gd name="T34" fmla="*/ 7185 w 175"/>
                <a:gd name="T35" fmla="*/ 10405 h 119"/>
                <a:gd name="T36" fmla="*/ 11176 w 175"/>
                <a:gd name="T37" fmla="*/ 10405 h 119"/>
                <a:gd name="T38" fmla="*/ 11176 w 175"/>
                <a:gd name="T39" fmla="*/ 7204 h 119"/>
                <a:gd name="T40" fmla="*/ 11176 w 175"/>
                <a:gd name="T41" fmla="*/ 3202 h 119"/>
                <a:gd name="T42" fmla="*/ 7185 w 175"/>
                <a:gd name="T43" fmla="*/ 3202 h 119"/>
                <a:gd name="T44" fmla="*/ 7185 w 175"/>
                <a:gd name="T45" fmla="*/ 0 h 119"/>
                <a:gd name="T46" fmla="*/ 11176 w 175"/>
                <a:gd name="T47" fmla="*/ 0 h 119"/>
                <a:gd name="T48" fmla="*/ 14369 w 175"/>
                <a:gd name="T49" fmla="*/ 0 h 119"/>
                <a:gd name="T50" fmla="*/ 21554 w 175"/>
                <a:gd name="T51" fmla="*/ 0 h 119"/>
                <a:gd name="T52" fmla="*/ 24747 w 175"/>
                <a:gd name="T53" fmla="*/ 0 h 119"/>
                <a:gd name="T54" fmla="*/ 28738 w 175"/>
                <a:gd name="T55" fmla="*/ 0 h 119"/>
                <a:gd name="T56" fmla="*/ 28738 w 175"/>
                <a:gd name="T57" fmla="*/ 3202 h 119"/>
                <a:gd name="T58" fmla="*/ 24747 w 175"/>
                <a:gd name="T59" fmla="*/ 7204 h 119"/>
                <a:gd name="T60" fmla="*/ 21554 w 175"/>
                <a:gd name="T61" fmla="*/ 7204 h 119"/>
                <a:gd name="T62" fmla="*/ 24747 w 175"/>
                <a:gd name="T63" fmla="*/ 7204 h 119"/>
                <a:gd name="T64" fmla="*/ 28738 w 175"/>
                <a:gd name="T65" fmla="*/ 7204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extrusionOk="0">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2" name="Freeform 23"/>
            <p:cNvSpPr/>
            <p:nvPr/>
          </p:nvSpPr>
          <p:spPr bwMode="auto">
            <a:xfrm>
              <a:off x="2557463" y="2633663"/>
              <a:ext cx="82550" cy="58738"/>
            </a:xfrm>
            <a:custGeom>
              <a:avLst/>
              <a:gdLst>
                <a:gd name="T0" fmla="*/ 17632 w 103"/>
                <a:gd name="T1" fmla="*/ 15288 h 73"/>
                <a:gd name="T2" fmla="*/ 10419 w 103"/>
                <a:gd name="T3" fmla="*/ 11265 h 73"/>
                <a:gd name="T4" fmla="*/ 4007 w 103"/>
                <a:gd name="T5" fmla="*/ 8046 h 73"/>
                <a:gd name="T6" fmla="*/ 0 w 103"/>
                <a:gd name="T7" fmla="*/ 8046 h 73"/>
                <a:gd name="T8" fmla="*/ 4007 w 103"/>
                <a:gd name="T9" fmla="*/ 8046 h 73"/>
                <a:gd name="T10" fmla="*/ 4007 w 103"/>
                <a:gd name="T11" fmla="*/ 4023 h 73"/>
                <a:gd name="T12" fmla="*/ 7213 w 103"/>
                <a:gd name="T13" fmla="*/ 0 h 73"/>
                <a:gd name="T14" fmla="*/ 14426 w 103"/>
                <a:gd name="T15" fmla="*/ 4023 h 73"/>
                <a:gd name="T16" fmla="*/ 17632 w 103"/>
                <a:gd name="T17" fmla="*/ 8046 h 73"/>
                <a:gd name="T18" fmla="*/ 20838 w 103"/>
                <a:gd name="T19" fmla="*/ 11265 h 73"/>
                <a:gd name="T20" fmla="*/ 17632 w 103"/>
                <a:gd name="T21" fmla="*/ 11265 h 73"/>
                <a:gd name="T22" fmla="*/ 17632 w 103"/>
                <a:gd name="T23" fmla="*/ 152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extrusionOk="0">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3" name="Freeform 24"/>
            <p:cNvSpPr/>
            <p:nvPr/>
          </p:nvSpPr>
          <p:spPr bwMode="auto">
            <a:xfrm>
              <a:off x="2627313" y="2457451"/>
              <a:ext cx="125413" cy="95250"/>
            </a:xfrm>
            <a:custGeom>
              <a:avLst/>
              <a:gdLst>
                <a:gd name="T0" fmla="*/ 30762 w 159"/>
                <a:gd name="T1" fmla="*/ 6298 h 121"/>
                <a:gd name="T2" fmla="*/ 27607 w 159"/>
                <a:gd name="T3" fmla="*/ 6298 h 121"/>
                <a:gd name="T4" fmla="*/ 24452 w 159"/>
                <a:gd name="T5" fmla="*/ 6298 h 121"/>
                <a:gd name="T6" fmla="*/ 21297 w 159"/>
                <a:gd name="T7" fmla="*/ 13382 h 121"/>
                <a:gd name="T8" fmla="*/ 21297 w 159"/>
                <a:gd name="T9" fmla="*/ 16531 h 121"/>
                <a:gd name="T10" fmla="*/ 13409 w 159"/>
                <a:gd name="T11" fmla="*/ 16531 h 121"/>
                <a:gd name="T12" fmla="*/ 10254 w 159"/>
                <a:gd name="T13" fmla="*/ 16531 h 121"/>
                <a:gd name="T14" fmla="*/ 10254 w 159"/>
                <a:gd name="T15" fmla="*/ 19680 h 121"/>
                <a:gd name="T16" fmla="*/ 10254 w 159"/>
                <a:gd name="T17" fmla="*/ 23616 h 121"/>
                <a:gd name="T18" fmla="*/ 6310 w 159"/>
                <a:gd name="T19" fmla="*/ 23616 h 121"/>
                <a:gd name="T20" fmla="*/ 3155 w 159"/>
                <a:gd name="T21" fmla="*/ 23616 h 121"/>
                <a:gd name="T22" fmla="*/ 3155 w 159"/>
                <a:gd name="T23" fmla="*/ 19680 h 121"/>
                <a:gd name="T24" fmla="*/ 3155 w 159"/>
                <a:gd name="T25" fmla="*/ 16531 h 121"/>
                <a:gd name="T26" fmla="*/ 3155 w 159"/>
                <a:gd name="T27" fmla="*/ 13382 h 121"/>
                <a:gd name="T28" fmla="*/ 0 w 159"/>
                <a:gd name="T29" fmla="*/ 6298 h 121"/>
                <a:gd name="T30" fmla="*/ 3155 w 159"/>
                <a:gd name="T31" fmla="*/ 6298 h 121"/>
                <a:gd name="T32" fmla="*/ 6310 w 159"/>
                <a:gd name="T33" fmla="*/ 6298 h 121"/>
                <a:gd name="T34" fmla="*/ 6310 w 159"/>
                <a:gd name="T35" fmla="*/ 3149 h 121"/>
                <a:gd name="T36" fmla="*/ 10254 w 159"/>
                <a:gd name="T37" fmla="*/ 3149 h 121"/>
                <a:gd name="T38" fmla="*/ 10254 w 159"/>
                <a:gd name="T39" fmla="*/ 0 h 121"/>
                <a:gd name="T40" fmla="*/ 17353 w 159"/>
                <a:gd name="T41" fmla="*/ 3149 h 121"/>
                <a:gd name="T42" fmla="*/ 21297 w 159"/>
                <a:gd name="T43" fmla="*/ 3149 h 121"/>
                <a:gd name="T44" fmla="*/ 30762 w 159"/>
                <a:gd name="T45" fmla="*/ 3149 h 121"/>
                <a:gd name="T46" fmla="*/ 30762 w 159"/>
                <a:gd name="T47" fmla="*/ 6298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extrusionOk="0">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4" name="Freeform 25"/>
            <p:cNvSpPr/>
            <p:nvPr/>
          </p:nvSpPr>
          <p:spPr bwMode="auto">
            <a:xfrm>
              <a:off x="3046413" y="2703513"/>
              <a:ext cx="41275" cy="28575"/>
            </a:xfrm>
            <a:custGeom>
              <a:avLst/>
              <a:gdLst>
                <a:gd name="T0" fmla="*/ 10319 w 52"/>
                <a:gd name="T1" fmla="*/ 3969 h 36"/>
                <a:gd name="T2" fmla="*/ 3969 w 52"/>
                <a:gd name="T3" fmla="*/ 7144 h 36"/>
                <a:gd name="T4" fmla="*/ 0 w 52"/>
                <a:gd name="T5" fmla="*/ 7144 h 36"/>
                <a:gd name="T6" fmla="*/ 0 w 52"/>
                <a:gd name="T7" fmla="*/ 3969 h 36"/>
                <a:gd name="T8" fmla="*/ 0 w 52"/>
                <a:gd name="T9" fmla="*/ 0 h 36"/>
                <a:gd name="T10" fmla="*/ 7144 w 52"/>
                <a:gd name="T11" fmla="*/ 0 h 36"/>
                <a:gd name="T12" fmla="*/ 10319 w 52"/>
                <a:gd name="T13" fmla="*/ 396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extrusionOk="0">
                  <a:moveTo>
                    <a:pt x="52" y="19"/>
                  </a:moveTo>
                  <a:lnTo>
                    <a:pt x="17" y="36"/>
                  </a:lnTo>
                  <a:lnTo>
                    <a:pt x="0" y="36"/>
                  </a:lnTo>
                  <a:lnTo>
                    <a:pt x="0" y="19"/>
                  </a:lnTo>
                  <a:lnTo>
                    <a:pt x="0" y="0"/>
                  </a:lnTo>
                  <a:lnTo>
                    <a:pt x="35" y="0"/>
                  </a:lnTo>
                  <a:lnTo>
                    <a:pt x="52" y="19"/>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5" name="Freeform 26"/>
            <p:cNvSpPr/>
            <p:nvPr/>
          </p:nvSpPr>
          <p:spPr bwMode="auto">
            <a:xfrm>
              <a:off x="2947988" y="2486026"/>
              <a:ext cx="112713" cy="39687"/>
            </a:xfrm>
            <a:custGeom>
              <a:avLst/>
              <a:gdLst>
                <a:gd name="T0" fmla="*/ 10319 w 142"/>
                <a:gd name="T1" fmla="*/ 10319 h 50"/>
                <a:gd name="T2" fmla="*/ 7144 w 142"/>
                <a:gd name="T3" fmla="*/ 10319 h 50"/>
                <a:gd name="T4" fmla="*/ 7144 w 142"/>
                <a:gd name="T5" fmla="*/ 7144 h 50"/>
                <a:gd name="T6" fmla="*/ 3175 w 142"/>
                <a:gd name="T7" fmla="*/ 2381 h 50"/>
                <a:gd name="T8" fmla="*/ 0 w 142"/>
                <a:gd name="T9" fmla="*/ 2381 h 50"/>
                <a:gd name="T10" fmla="*/ 0 w 142"/>
                <a:gd name="T11" fmla="*/ 0 h 50"/>
                <a:gd name="T12" fmla="*/ 3175 w 142"/>
                <a:gd name="T13" fmla="*/ 0 h 50"/>
                <a:gd name="T14" fmla="*/ 10319 w 142"/>
                <a:gd name="T15" fmla="*/ 0 h 50"/>
                <a:gd name="T16" fmla="*/ 14288 w 142"/>
                <a:gd name="T17" fmla="*/ 0 h 50"/>
                <a:gd name="T18" fmla="*/ 21431 w 142"/>
                <a:gd name="T19" fmla="*/ 0 h 50"/>
                <a:gd name="T20" fmla="*/ 24606 w 142"/>
                <a:gd name="T21" fmla="*/ 2381 h 50"/>
                <a:gd name="T22" fmla="*/ 28575 w 142"/>
                <a:gd name="T23" fmla="*/ 7144 h 50"/>
                <a:gd name="T24" fmla="*/ 24606 w 142"/>
                <a:gd name="T25" fmla="*/ 7144 h 50"/>
                <a:gd name="T26" fmla="*/ 24606 w 142"/>
                <a:gd name="T27" fmla="*/ 10319 h 50"/>
                <a:gd name="T28" fmla="*/ 21431 w 142"/>
                <a:gd name="T29" fmla="*/ 10319 h 50"/>
                <a:gd name="T30" fmla="*/ 17463 w 142"/>
                <a:gd name="T31" fmla="*/ 7144 h 50"/>
                <a:gd name="T32" fmla="*/ 17463 w 142"/>
                <a:gd name="T33" fmla="*/ 10319 h 50"/>
                <a:gd name="T34" fmla="*/ 14288 w 142"/>
                <a:gd name="T35" fmla="*/ 10319 h 50"/>
                <a:gd name="T36" fmla="*/ 10319 w 142"/>
                <a:gd name="T37" fmla="*/ 10319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extrusionOk="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6" name="Freeform 27"/>
            <p:cNvSpPr/>
            <p:nvPr/>
          </p:nvSpPr>
          <p:spPr bwMode="auto">
            <a:xfrm>
              <a:off x="2992438" y="2662238"/>
              <a:ext cx="11113"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extrusionOk="0">
                  <a:moveTo>
                    <a:pt x="0" y="0"/>
                  </a:moveTo>
                  <a:lnTo>
                    <a:pt x="13" y="0"/>
                  </a:lnTo>
                  <a:lnTo>
                    <a:pt x="0"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7" name="Freeform 28"/>
            <p:cNvSpPr/>
            <p:nvPr/>
          </p:nvSpPr>
          <p:spPr bwMode="auto">
            <a:xfrm>
              <a:off x="2752725" y="2486026"/>
              <a:ext cx="631825" cy="425450"/>
            </a:xfrm>
            <a:custGeom>
              <a:avLst/>
              <a:gdLst>
                <a:gd name="T0" fmla="*/ 143849 w 795"/>
                <a:gd name="T1" fmla="*/ 78728 h 535"/>
                <a:gd name="T2" fmla="*/ 127160 w 795"/>
                <a:gd name="T3" fmla="*/ 69185 h 535"/>
                <a:gd name="T4" fmla="*/ 127160 w 795"/>
                <a:gd name="T5" fmla="*/ 72366 h 535"/>
                <a:gd name="T6" fmla="*/ 127160 w 795"/>
                <a:gd name="T7" fmla="*/ 75547 h 535"/>
                <a:gd name="T8" fmla="*/ 133518 w 795"/>
                <a:gd name="T9" fmla="*/ 78728 h 535"/>
                <a:gd name="T10" fmla="*/ 140670 w 795"/>
                <a:gd name="T11" fmla="*/ 82704 h 535"/>
                <a:gd name="T12" fmla="*/ 140670 w 795"/>
                <a:gd name="T13" fmla="*/ 93042 h 535"/>
                <a:gd name="T14" fmla="*/ 133518 w 795"/>
                <a:gd name="T15" fmla="*/ 96223 h 535"/>
                <a:gd name="T16" fmla="*/ 123186 w 795"/>
                <a:gd name="T17" fmla="*/ 96223 h 535"/>
                <a:gd name="T18" fmla="*/ 130339 w 795"/>
                <a:gd name="T19" fmla="*/ 106561 h 535"/>
                <a:gd name="T20" fmla="*/ 120007 w 795"/>
                <a:gd name="T21" fmla="*/ 100199 h 535"/>
                <a:gd name="T22" fmla="*/ 102523 w 795"/>
                <a:gd name="T23" fmla="*/ 96223 h 535"/>
                <a:gd name="T24" fmla="*/ 92191 w 795"/>
                <a:gd name="T25" fmla="*/ 85885 h 535"/>
                <a:gd name="T26" fmla="*/ 81064 w 795"/>
                <a:gd name="T27" fmla="*/ 82704 h 535"/>
                <a:gd name="T28" fmla="*/ 66759 w 795"/>
                <a:gd name="T29" fmla="*/ 82704 h 535"/>
                <a:gd name="T30" fmla="*/ 73912 w 795"/>
                <a:gd name="T31" fmla="*/ 78728 h 535"/>
                <a:gd name="T32" fmla="*/ 85038 w 795"/>
                <a:gd name="T33" fmla="*/ 78728 h 535"/>
                <a:gd name="T34" fmla="*/ 88217 w 795"/>
                <a:gd name="T35" fmla="*/ 75547 h 535"/>
                <a:gd name="T36" fmla="*/ 88217 w 795"/>
                <a:gd name="T37" fmla="*/ 69185 h 535"/>
                <a:gd name="T38" fmla="*/ 95370 w 795"/>
                <a:gd name="T39" fmla="*/ 65209 h 535"/>
                <a:gd name="T40" fmla="*/ 88217 w 795"/>
                <a:gd name="T41" fmla="*/ 48509 h 535"/>
                <a:gd name="T42" fmla="*/ 77885 w 795"/>
                <a:gd name="T43" fmla="*/ 48509 h 535"/>
                <a:gd name="T44" fmla="*/ 77885 w 795"/>
                <a:gd name="T45" fmla="*/ 45328 h 535"/>
                <a:gd name="T46" fmla="*/ 63580 w 795"/>
                <a:gd name="T47" fmla="*/ 34195 h 535"/>
                <a:gd name="T48" fmla="*/ 57222 w 795"/>
                <a:gd name="T49" fmla="*/ 41352 h 535"/>
                <a:gd name="T50" fmla="*/ 46095 w 795"/>
                <a:gd name="T51" fmla="*/ 34195 h 535"/>
                <a:gd name="T52" fmla="*/ 25432 w 795"/>
                <a:gd name="T53" fmla="*/ 34195 h 535"/>
                <a:gd name="T54" fmla="*/ 15100 w 795"/>
                <a:gd name="T55" fmla="*/ 34195 h 535"/>
                <a:gd name="T56" fmla="*/ 3974 w 795"/>
                <a:gd name="T57" fmla="*/ 27038 h 535"/>
                <a:gd name="T58" fmla="*/ 15100 w 795"/>
                <a:gd name="T59" fmla="*/ 27038 h 535"/>
                <a:gd name="T60" fmla="*/ 3974 w 795"/>
                <a:gd name="T61" fmla="*/ 23857 h 535"/>
                <a:gd name="T62" fmla="*/ 3974 w 795"/>
                <a:gd name="T63" fmla="*/ 13519 h 535"/>
                <a:gd name="T64" fmla="*/ 11126 w 795"/>
                <a:gd name="T65" fmla="*/ 0 h 535"/>
                <a:gd name="T66" fmla="*/ 25432 w 795"/>
                <a:gd name="T67" fmla="*/ 0 h 535"/>
                <a:gd name="T68" fmla="*/ 18279 w 795"/>
                <a:gd name="T69" fmla="*/ 10338 h 535"/>
                <a:gd name="T70" fmla="*/ 21458 w 795"/>
                <a:gd name="T71" fmla="*/ 17495 h 535"/>
                <a:gd name="T72" fmla="*/ 25432 w 795"/>
                <a:gd name="T73" fmla="*/ 10338 h 535"/>
                <a:gd name="T74" fmla="*/ 46095 w 795"/>
                <a:gd name="T75" fmla="*/ 0 h 535"/>
                <a:gd name="T76" fmla="*/ 53248 w 795"/>
                <a:gd name="T77" fmla="*/ 13519 h 535"/>
                <a:gd name="T78" fmla="*/ 63580 w 795"/>
                <a:gd name="T79" fmla="*/ 13519 h 535"/>
                <a:gd name="T80" fmla="*/ 73912 w 795"/>
                <a:gd name="T81" fmla="*/ 10338 h 535"/>
                <a:gd name="T82" fmla="*/ 85038 w 795"/>
                <a:gd name="T83" fmla="*/ 17495 h 535"/>
                <a:gd name="T84" fmla="*/ 98549 w 795"/>
                <a:gd name="T85" fmla="*/ 23857 h 535"/>
                <a:gd name="T86" fmla="*/ 109675 w 795"/>
                <a:gd name="T87" fmla="*/ 27038 h 535"/>
                <a:gd name="T88" fmla="*/ 120007 w 795"/>
                <a:gd name="T89" fmla="*/ 34195 h 535"/>
                <a:gd name="T90" fmla="*/ 130339 w 795"/>
                <a:gd name="T91" fmla="*/ 37376 h 535"/>
                <a:gd name="T92" fmla="*/ 120007 w 795"/>
                <a:gd name="T93" fmla="*/ 41352 h 535"/>
                <a:gd name="T94" fmla="*/ 130339 w 795"/>
                <a:gd name="T95" fmla="*/ 41352 h 535"/>
                <a:gd name="T96" fmla="*/ 123186 w 795"/>
                <a:gd name="T97" fmla="*/ 48509 h 535"/>
                <a:gd name="T98" fmla="*/ 130339 w 795"/>
                <a:gd name="T99" fmla="*/ 51690 h 535"/>
                <a:gd name="T100" fmla="*/ 140670 w 795"/>
                <a:gd name="T101" fmla="*/ 58847 h 535"/>
                <a:gd name="T102" fmla="*/ 147823 w 795"/>
                <a:gd name="T103" fmla="*/ 62028 h 535"/>
                <a:gd name="T104" fmla="*/ 154976 w 795"/>
                <a:gd name="T105" fmla="*/ 69185 h 535"/>
                <a:gd name="T106" fmla="*/ 154976 w 795"/>
                <a:gd name="T107" fmla="*/ 72366 h 535"/>
                <a:gd name="T108" fmla="*/ 147823 w 795"/>
                <a:gd name="T109" fmla="*/ 755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extrusionOk="0">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8" name="Freeform 29"/>
            <p:cNvSpPr/>
            <p:nvPr/>
          </p:nvSpPr>
          <p:spPr bwMode="auto">
            <a:xfrm>
              <a:off x="3130550" y="2005013"/>
              <a:ext cx="1284288" cy="958850"/>
            </a:xfrm>
            <a:custGeom>
              <a:avLst/>
              <a:gdLst>
                <a:gd name="T0" fmla="*/ 119063 w 1618"/>
                <a:gd name="T1" fmla="*/ 153860 h 1209"/>
                <a:gd name="T2" fmla="*/ 104775 w 1618"/>
                <a:gd name="T3" fmla="*/ 150688 h 1209"/>
                <a:gd name="T4" fmla="*/ 104775 w 1618"/>
                <a:gd name="T5" fmla="*/ 140378 h 1209"/>
                <a:gd name="T6" fmla="*/ 90488 w 1618"/>
                <a:gd name="T7" fmla="*/ 140378 h 1209"/>
                <a:gd name="T8" fmla="*/ 90488 w 1618"/>
                <a:gd name="T9" fmla="*/ 126102 h 1209"/>
                <a:gd name="T10" fmla="*/ 69850 w 1618"/>
                <a:gd name="T11" fmla="*/ 99137 h 1209"/>
                <a:gd name="T12" fmla="*/ 41275 w 1618"/>
                <a:gd name="T13" fmla="*/ 95171 h 1209"/>
                <a:gd name="T14" fmla="*/ 31750 w 1618"/>
                <a:gd name="T15" fmla="*/ 95171 h 1209"/>
                <a:gd name="T16" fmla="*/ 23813 w 1618"/>
                <a:gd name="T17" fmla="*/ 88826 h 1209"/>
                <a:gd name="T18" fmla="*/ 10319 w 1618"/>
                <a:gd name="T19" fmla="*/ 85654 h 1209"/>
                <a:gd name="T20" fmla="*/ 23813 w 1618"/>
                <a:gd name="T21" fmla="*/ 81689 h 1209"/>
                <a:gd name="T22" fmla="*/ 31750 w 1618"/>
                <a:gd name="T23" fmla="*/ 75344 h 1209"/>
                <a:gd name="T24" fmla="*/ 7144 w 1618"/>
                <a:gd name="T25" fmla="*/ 75344 h 1209"/>
                <a:gd name="T26" fmla="*/ 14288 w 1618"/>
                <a:gd name="T27" fmla="*/ 65034 h 1209"/>
                <a:gd name="T28" fmla="*/ 34925 w 1618"/>
                <a:gd name="T29" fmla="*/ 57896 h 1209"/>
                <a:gd name="T30" fmla="*/ 27781 w 1618"/>
                <a:gd name="T31" fmla="*/ 44413 h 1209"/>
                <a:gd name="T32" fmla="*/ 52388 w 1618"/>
                <a:gd name="T33" fmla="*/ 30138 h 1209"/>
                <a:gd name="T34" fmla="*/ 69850 w 1618"/>
                <a:gd name="T35" fmla="*/ 23793 h 1209"/>
                <a:gd name="T36" fmla="*/ 94456 w 1618"/>
                <a:gd name="T37" fmla="*/ 16655 h 1209"/>
                <a:gd name="T38" fmla="*/ 104775 w 1618"/>
                <a:gd name="T39" fmla="*/ 19827 h 1209"/>
                <a:gd name="T40" fmla="*/ 129381 w 1618"/>
                <a:gd name="T41" fmla="*/ 16655 h 1209"/>
                <a:gd name="T42" fmla="*/ 132556 w 1618"/>
                <a:gd name="T43" fmla="*/ 16655 h 1209"/>
                <a:gd name="T44" fmla="*/ 139700 w 1618"/>
                <a:gd name="T45" fmla="*/ 6345 h 1209"/>
                <a:gd name="T46" fmla="*/ 163513 w 1618"/>
                <a:gd name="T47" fmla="*/ 6345 h 1209"/>
                <a:gd name="T48" fmla="*/ 191294 w 1618"/>
                <a:gd name="T49" fmla="*/ 0 h 1209"/>
                <a:gd name="T50" fmla="*/ 237331 w 1618"/>
                <a:gd name="T51" fmla="*/ 3172 h 1209"/>
                <a:gd name="T52" fmla="*/ 272256 w 1618"/>
                <a:gd name="T53" fmla="*/ 13483 h 1209"/>
                <a:gd name="T54" fmla="*/ 234156 w 1618"/>
                <a:gd name="T55" fmla="*/ 19827 h 1209"/>
                <a:gd name="T56" fmla="*/ 241300 w 1618"/>
                <a:gd name="T57" fmla="*/ 19827 h 1209"/>
                <a:gd name="T58" fmla="*/ 251619 w 1618"/>
                <a:gd name="T59" fmla="*/ 30138 h 1209"/>
                <a:gd name="T60" fmla="*/ 272256 w 1618"/>
                <a:gd name="T61" fmla="*/ 26965 h 1209"/>
                <a:gd name="T62" fmla="*/ 272256 w 1618"/>
                <a:gd name="T63" fmla="*/ 30138 h 1209"/>
                <a:gd name="T64" fmla="*/ 293688 w 1618"/>
                <a:gd name="T65" fmla="*/ 26965 h 1209"/>
                <a:gd name="T66" fmla="*/ 311150 w 1618"/>
                <a:gd name="T67" fmla="*/ 23793 h 1209"/>
                <a:gd name="T68" fmla="*/ 321469 w 1618"/>
                <a:gd name="T69" fmla="*/ 30138 h 1209"/>
                <a:gd name="T70" fmla="*/ 300038 w 1618"/>
                <a:gd name="T71" fmla="*/ 44413 h 1209"/>
                <a:gd name="T72" fmla="*/ 286544 w 1618"/>
                <a:gd name="T73" fmla="*/ 51551 h 1209"/>
                <a:gd name="T74" fmla="*/ 276225 w 1618"/>
                <a:gd name="T75" fmla="*/ 65034 h 1209"/>
                <a:gd name="T76" fmla="*/ 286544 w 1618"/>
                <a:gd name="T77" fmla="*/ 71378 h 1209"/>
                <a:gd name="T78" fmla="*/ 293688 w 1618"/>
                <a:gd name="T79" fmla="*/ 81689 h 1209"/>
                <a:gd name="T80" fmla="*/ 276225 w 1618"/>
                <a:gd name="T81" fmla="*/ 88826 h 1209"/>
                <a:gd name="T82" fmla="*/ 286544 w 1618"/>
                <a:gd name="T83" fmla="*/ 102309 h 1209"/>
                <a:gd name="T84" fmla="*/ 286544 w 1618"/>
                <a:gd name="T85" fmla="*/ 109447 h 1209"/>
                <a:gd name="T86" fmla="*/ 272256 w 1618"/>
                <a:gd name="T87" fmla="*/ 122929 h 1209"/>
                <a:gd name="T88" fmla="*/ 269081 w 1618"/>
                <a:gd name="T89" fmla="*/ 122929 h 1209"/>
                <a:gd name="T90" fmla="*/ 261938 w 1618"/>
                <a:gd name="T91" fmla="*/ 130067 h 1209"/>
                <a:gd name="T92" fmla="*/ 272256 w 1618"/>
                <a:gd name="T93" fmla="*/ 140378 h 1209"/>
                <a:gd name="T94" fmla="*/ 261938 w 1618"/>
                <a:gd name="T95" fmla="*/ 143550 h 1209"/>
                <a:gd name="T96" fmla="*/ 255588 w 1618"/>
                <a:gd name="T97" fmla="*/ 153860 h 1209"/>
                <a:gd name="T98" fmla="*/ 258763 w 1618"/>
                <a:gd name="T99" fmla="*/ 160205 h 1209"/>
                <a:gd name="T100" fmla="*/ 223838 w 1618"/>
                <a:gd name="T101" fmla="*/ 170515 h 1209"/>
                <a:gd name="T102" fmla="*/ 213519 w 1618"/>
                <a:gd name="T103" fmla="*/ 177653 h 1209"/>
                <a:gd name="T104" fmla="*/ 195263 w 1618"/>
                <a:gd name="T105" fmla="*/ 191135 h 1209"/>
                <a:gd name="T106" fmla="*/ 184944 w 1618"/>
                <a:gd name="T107" fmla="*/ 191135 h 1209"/>
                <a:gd name="T108" fmla="*/ 170656 w 1618"/>
                <a:gd name="T109" fmla="*/ 205411 h 1209"/>
                <a:gd name="T110" fmla="*/ 160338 w 1618"/>
                <a:gd name="T111" fmla="*/ 218894 h 1209"/>
                <a:gd name="T112" fmla="*/ 157163 w 1618"/>
                <a:gd name="T113" fmla="*/ 239514 h 1209"/>
                <a:gd name="T114" fmla="*/ 146844 w 1618"/>
                <a:gd name="T115" fmla="*/ 235549 h 1209"/>
                <a:gd name="T116" fmla="*/ 129381 w 1618"/>
                <a:gd name="T117" fmla="*/ 229204 h 1209"/>
                <a:gd name="T118" fmla="*/ 115094 w 1618"/>
                <a:gd name="T119" fmla="*/ 211756 h 1209"/>
                <a:gd name="T120" fmla="*/ 111919 w 1618"/>
                <a:gd name="T121" fmla="*/ 201446 h 1209"/>
                <a:gd name="T122" fmla="*/ 100806 w 1618"/>
                <a:gd name="T123" fmla="*/ 188756 h 1209"/>
                <a:gd name="T124" fmla="*/ 108744 w 1618"/>
                <a:gd name="T125" fmla="*/ 170515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extrusionOk="0">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29" name="Freeform 30"/>
            <p:cNvSpPr/>
            <p:nvPr/>
          </p:nvSpPr>
          <p:spPr bwMode="auto">
            <a:xfrm>
              <a:off x="3508375" y="2620963"/>
              <a:ext cx="69850" cy="41275"/>
            </a:xfrm>
            <a:custGeom>
              <a:avLst/>
              <a:gdLst>
                <a:gd name="T0" fmla="*/ 4061 w 86"/>
                <a:gd name="T1" fmla="*/ 10319 h 52"/>
                <a:gd name="T2" fmla="*/ 4061 w 86"/>
                <a:gd name="T3" fmla="*/ 7144 h 52"/>
                <a:gd name="T4" fmla="*/ 0 w 86"/>
                <a:gd name="T5" fmla="*/ 3969 h 52"/>
                <a:gd name="T6" fmla="*/ 0 w 86"/>
                <a:gd name="T7" fmla="*/ 0 h 52"/>
                <a:gd name="T8" fmla="*/ 4061 w 86"/>
                <a:gd name="T9" fmla="*/ 0 h 52"/>
                <a:gd name="T10" fmla="*/ 7310 w 86"/>
                <a:gd name="T11" fmla="*/ 0 h 52"/>
                <a:gd name="T12" fmla="*/ 10559 w 86"/>
                <a:gd name="T13" fmla="*/ 0 h 52"/>
                <a:gd name="T14" fmla="*/ 18681 w 86"/>
                <a:gd name="T15" fmla="*/ 3969 h 52"/>
                <a:gd name="T16" fmla="*/ 14620 w 86"/>
                <a:gd name="T17" fmla="*/ 7144 h 52"/>
                <a:gd name="T18" fmla="*/ 10559 w 86"/>
                <a:gd name="T19" fmla="*/ 10319 h 52"/>
                <a:gd name="T20" fmla="*/ 7310 w 86"/>
                <a:gd name="T21" fmla="*/ 10319 h 52"/>
                <a:gd name="T22" fmla="*/ 4061 w 86"/>
                <a:gd name="T23" fmla="*/ 10319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extrusionOk="0">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0" name="Freeform 31"/>
            <p:cNvSpPr/>
            <p:nvPr/>
          </p:nvSpPr>
          <p:spPr bwMode="auto">
            <a:xfrm>
              <a:off x="2992438" y="2662238"/>
              <a:ext cx="11113" cy="0"/>
            </a:xfrm>
            <a:custGeom>
              <a:avLst/>
              <a:gdLst>
                <a:gd name="T0" fmla="*/ 0 w 13"/>
                <a:gd name="T1" fmla="*/ 3419 w 13"/>
                <a:gd name="T2" fmla="*/ 0 w 13"/>
                <a:gd name="T3" fmla="*/ 0 60000 65536"/>
                <a:gd name="T4" fmla="*/ 0 60000 65536"/>
                <a:gd name="T5" fmla="*/ 0 60000 65536"/>
                <a:gd name="T6" fmla="*/ 0 w 13"/>
                <a:gd name="T7" fmla="*/ 13 w 13"/>
              </a:gdLst>
              <a:ahLst/>
              <a:cxnLst>
                <a:cxn ang="T3">
                  <a:pos x="T0" y="0"/>
                </a:cxn>
                <a:cxn ang="T4">
                  <a:pos x="T1" y="0"/>
                </a:cxn>
                <a:cxn ang="T5">
                  <a:pos x="T2" y="0"/>
                </a:cxn>
              </a:cxnLst>
              <a:rect l="T6" t="0" r="T7" b="0"/>
              <a:pathLst>
                <a:path w="13" extrusionOk="0">
                  <a:moveTo>
                    <a:pt x="0" y="0"/>
                  </a:moveTo>
                  <a:lnTo>
                    <a:pt x="13" y="0"/>
                  </a:lnTo>
                  <a:lnTo>
                    <a:pt x="0"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1" name="Freeform 32"/>
            <p:cNvSpPr/>
            <p:nvPr/>
          </p:nvSpPr>
          <p:spPr bwMode="auto">
            <a:xfrm>
              <a:off x="4191000" y="2759076"/>
              <a:ext cx="211138" cy="82550"/>
            </a:xfrm>
            <a:custGeom>
              <a:avLst/>
              <a:gdLst>
                <a:gd name="T0" fmla="*/ 53382 w 265"/>
                <a:gd name="T1" fmla="*/ 10419 h 103"/>
                <a:gd name="T2" fmla="*/ 49398 w 265"/>
                <a:gd name="T3" fmla="*/ 10419 h 103"/>
                <a:gd name="T4" fmla="*/ 45415 w 265"/>
                <a:gd name="T5" fmla="*/ 14426 h 103"/>
                <a:gd name="T6" fmla="*/ 45415 w 265"/>
                <a:gd name="T7" fmla="*/ 17632 h 103"/>
                <a:gd name="T8" fmla="*/ 39041 w 265"/>
                <a:gd name="T9" fmla="*/ 17632 h 103"/>
                <a:gd name="T10" fmla="*/ 35057 w 265"/>
                <a:gd name="T11" fmla="*/ 20838 h 103"/>
                <a:gd name="T12" fmla="*/ 27886 w 265"/>
                <a:gd name="T13" fmla="*/ 20838 h 103"/>
                <a:gd name="T14" fmla="*/ 21512 w 265"/>
                <a:gd name="T15" fmla="*/ 20838 h 103"/>
                <a:gd name="T16" fmla="*/ 17528 w 265"/>
                <a:gd name="T17" fmla="*/ 20838 h 103"/>
                <a:gd name="T18" fmla="*/ 11154 w 265"/>
                <a:gd name="T19" fmla="*/ 17632 h 103"/>
                <a:gd name="T20" fmla="*/ 7171 w 265"/>
                <a:gd name="T21" fmla="*/ 14426 h 103"/>
                <a:gd name="T22" fmla="*/ 3984 w 265"/>
                <a:gd name="T23" fmla="*/ 14426 h 103"/>
                <a:gd name="T24" fmla="*/ 7171 w 265"/>
                <a:gd name="T25" fmla="*/ 14426 h 103"/>
                <a:gd name="T26" fmla="*/ 7171 w 265"/>
                <a:gd name="T27" fmla="*/ 10419 h 103"/>
                <a:gd name="T28" fmla="*/ 3984 w 265"/>
                <a:gd name="T29" fmla="*/ 10419 h 103"/>
                <a:gd name="T30" fmla="*/ 0 w 265"/>
                <a:gd name="T31" fmla="*/ 10419 h 103"/>
                <a:gd name="T32" fmla="*/ 7171 w 265"/>
                <a:gd name="T33" fmla="*/ 10419 h 103"/>
                <a:gd name="T34" fmla="*/ 11154 w 265"/>
                <a:gd name="T35" fmla="*/ 6412 h 103"/>
                <a:gd name="T36" fmla="*/ 7171 w 265"/>
                <a:gd name="T37" fmla="*/ 6412 h 103"/>
                <a:gd name="T38" fmla="*/ 3984 w 265"/>
                <a:gd name="T39" fmla="*/ 6412 h 103"/>
                <a:gd name="T40" fmla="*/ 0 w 265"/>
                <a:gd name="T41" fmla="*/ 3206 h 103"/>
                <a:gd name="T42" fmla="*/ 0 w 265"/>
                <a:gd name="T43" fmla="*/ 0 h 103"/>
                <a:gd name="T44" fmla="*/ 0 w 265"/>
                <a:gd name="T45" fmla="*/ 3206 h 103"/>
                <a:gd name="T46" fmla="*/ 0 w 265"/>
                <a:gd name="T47" fmla="*/ 0 h 103"/>
                <a:gd name="T48" fmla="*/ 3984 w 265"/>
                <a:gd name="T49" fmla="*/ 0 h 103"/>
                <a:gd name="T50" fmla="*/ 7171 w 265"/>
                <a:gd name="T51" fmla="*/ 0 h 103"/>
                <a:gd name="T52" fmla="*/ 11154 w 265"/>
                <a:gd name="T53" fmla="*/ 3206 h 103"/>
                <a:gd name="T54" fmla="*/ 11154 w 265"/>
                <a:gd name="T55" fmla="*/ 6412 h 103"/>
                <a:gd name="T56" fmla="*/ 11154 w 265"/>
                <a:gd name="T57" fmla="*/ 3206 h 103"/>
                <a:gd name="T58" fmla="*/ 14341 w 265"/>
                <a:gd name="T59" fmla="*/ 3206 h 103"/>
                <a:gd name="T60" fmla="*/ 14341 w 265"/>
                <a:gd name="T61" fmla="*/ 0 h 103"/>
                <a:gd name="T62" fmla="*/ 14341 w 265"/>
                <a:gd name="T63" fmla="*/ 3206 h 103"/>
                <a:gd name="T64" fmla="*/ 17528 w 265"/>
                <a:gd name="T65" fmla="*/ 3206 h 103"/>
                <a:gd name="T66" fmla="*/ 21512 w 265"/>
                <a:gd name="T67" fmla="*/ 3206 h 103"/>
                <a:gd name="T68" fmla="*/ 21512 w 265"/>
                <a:gd name="T69" fmla="*/ 0 h 103"/>
                <a:gd name="T70" fmla="*/ 24699 w 265"/>
                <a:gd name="T71" fmla="*/ 0 h 103"/>
                <a:gd name="T72" fmla="*/ 27886 w 265"/>
                <a:gd name="T73" fmla="*/ 0 h 103"/>
                <a:gd name="T74" fmla="*/ 31870 w 265"/>
                <a:gd name="T75" fmla="*/ 3206 h 103"/>
                <a:gd name="T76" fmla="*/ 31870 w 265"/>
                <a:gd name="T77" fmla="*/ 0 h 103"/>
                <a:gd name="T78" fmla="*/ 35057 w 265"/>
                <a:gd name="T79" fmla="*/ 0 h 103"/>
                <a:gd name="T80" fmla="*/ 39041 w 265"/>
                <a:gd name="T81" fmla="*/ 0 h 103"/>
                <a:gd name="T82" fmla="*/ 42228 w 265"/>
                <a:gd name="T83" fmla="*/ 0 h 103"/>
                <a:gd name="T84" fmla="*/ 45415 w 265"/>
                <a:gd name="T85" fmla="*/ 0 h 103"/>
                <a:gd name="T86" fmla="*/ 45415 w 265"/>
                <a:gd name="T87" fmla="*/ 6412 h 103"/>
                <a:gd name="T88" fmla="*/ 53382 w 265"/>
                <a:gd name="T89" fmla="*/ 10419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extrusionOk="0">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2" name="Freeform 33"/>
            <p:cNvSpPr/>
            <p:nvPr/>
          </p:nvSpPr>
          <p:spPr bwMode="auto">
            <a:xfrm>
              <a:off x="3087688" y="2703513"/>
              <a:ext cx="30162" cy="14288"/>
            </a:xfrm>
            <a:custGeom>
              <a:avLst/>
              <a:gdLst>
                <a:gd name="T0" fmla="*/ 4189 w 36"/>
                <a:gd name="T1" fmla="*/ 4202 h 17"/>
                <a:gd name="T2" fmla="*/ 0 w 36"/>
                <a:gd name="T3" fmla="*/ 4202 h 17"/>
                <a:gd name="T4" fmla="*/ 0 w 36"/>
                <a:gd name="T5" fmla="*/ 0 h 17"/>
                <a:gd name="T6" fmla="*/ 4189 w 36"/>
                <a:gd name="T7" fmla="*/ 0 h 17"/>
                <a:gd name="T8" fmla="*/ 8379 w 36"/>
                <a:gd name="T9" fmla="*/ 4202 h 17"/>
                <a:gd name="T10" fmla="*/ 4189 w 36"/>
                <a:gd name="T11" fmla="*/ 4202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extrusionOk="0">
                  <a:moveTo>
                    <a:pt x="17" y="17"/>
                  </a:moveTo>
                  <a:lnTo>
                    <a:pt x="0" y="17"/>
                  </a:lnTo>
                  <a:lnTo>
                    <a:pt x="0" y="0"/>
                  </a:lnTo>
                  <a:lnTo>
                    <a:pt x="17" y="0"/>
                  </a:lnTo>
                  <a:lnTo>
                    <a:pt x="36" y="17"/>
                  </a:lnTo>
                  <a:lnTo>
                    <a:pt x="17" y="17"/>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3" name="Freeform 34"/>
            <p:cNvSpPr/>
            <p:nvPr/>
          </p:nvSpPr>
          <p:spPr bwMode="auto">
            <a:xfrm>
              <a:off x="4276725" y="2401887"/>
              <a:ext cx="55563" cy="30162"/>
            </a:xfrm>
            <a:custGeom>
              <a:avLst/>
              <a:gdLst>
                <a:gd name="T0" fmla="*/ 4026 w 69"/>
                <a:gd name="T1" fmla="*/ 8379 h 36"/>
                <a:gd name="T2" fmla="*/ 4026 w 69"/>
                <a:gd name="T3" fmla="*/ 4189 h 36"/>
                <a:gd name="T4" fmla="*/ 0 w 69"/>
                <a:gd name="T5" fmla="*/ 4189 h 36"/>
                <a:gd name="T6" fmla="*/ 4026 w 69"/>
                <a:gd name="T7" fmla="*/ 4189 h 36"/>
                <a:gd name="T8" fmla="*/ 4026 w 69"/>
                <a:gd name="T9" fmla="*/ 0 h 36"/>
                <a:gd name="T10" fmla="*/ 7247 w 69"/>
                <a:gd name="T11" fmla="*/ 0 h 36"/>
                <a:gd name="T12" fmla="*/ 7247 w 69"/>
                <a:gd name="T13" fmla="*/ 4189 h 36"/>
                <a:gd name="T14" fmla="*/ 10468 w 69"/>
                <a:gd name="T15" fmla="*/ 4189 h 36"/>
                <a:gd name="T16" fmla="*/ 14495 w 69"/>
                <a:gd name="T17" fmla="*/ 4189 h 36"/>
                <a:gd name="T18" fmla="*/ 10468 w 69"/>
                <a:gd name="T19" fmla="*/ 4189 h 36"/>
                <a:gd name="T20" fmla="*/ 7247 w 69"/>
                <a:gd name="T21" fmla="*/ 8379 h 36"/>
                <a:gd name="T22" fmla="*/ 4026 w 69"/>
                <a:gd name="T23" fmla="*/ 8379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extrusionOk="0">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4" name="Freeform 35"/>
            <p:cNvSpPr/>
            <p:nvPr/>
          </p:nvSpPr>
          <p:spPr bwMode="auto">
            <a:xfrm>
              <a:off x="1076325" y="2574926"/>
              <a:ext cx="812800" cy="773113"/>
            </a:xfrm>
            <a:custGeom>
              <a:avLst/>
              <a:gdLst>
                <a:gd name="T0" fmla="*/ 203399 w 1023"/>
                <a:gd name="T1" fmla="*/ 187133 h 975"/>
                <a:gd name="T2" fmla="*/ 193070 w 1023"/>
                <a:gd name="T3" fmla="*/ 171274 h 975"/>
                <a:gd name="T4" fmla="*/ 178768 w 1023"/>
                <a:gd name="T5" fmla="*/ 152244 h 975"/>
                <a:gd name="T6" fmla="*/ 168439 w 1023"/>
                <a:gd name="T7" fmla="*/ 145107 h 975"/>
                <a:gd name="T8" fmla="*/ 154933 w 1023"/>
                <a:gd name="T9" fmla="*/ 139557 h 975"/>
                <a:gd name="T10" fmla="*/ 144604 w 1023"/>
                <a:gd name="T11" fmla="*/ 139557 h 975"/>
                <a:gd name="T12" fmla="*/ 144604 w 1023"/>
                <a:gd name="T13" fmla="*/ 25374 h 975"/>
                <a:gd name="T14" fmla="*/ 123946 w 1023"/>
                <a:gd name="T15" fmla="*/ 22202 h 975"/>
                <a:gd name="T16" fmla="*/ 110439 w 1023"/>
                <a:gd name="T17" fmla="*/ 19030 h 975"/>
                <a:gd name="T18" fmla="*/ 86603 w 1023"/>
                <a:gd name="T19" fmla="*/ 12687 h 975"/>
                <a:gd name="T20" fmla="*/ 72302 w 1023"/>
                <a:gd name="T21" fmla="*/ 6343 h 975"/>
                <a:gd name="T22" fmla="*/ 62768 w 1023"/>
                <a:gd name="T23" fmla="*/ 0 h 975"/>
                <a:gd name="T24" fmla="*/ 48466 w 1023"/>
                <a:gd name="T25" fmla="*/ 9515 h 975"/>
                <a:gd name="T26" fmla="*/ 34959 w 1023"/>
                <a:gd name="T27" fmla="*/ 15859 h 975"/>
                <a:gd name="T28" fmla="*/ 24630 w 1023"/>
                <a:gd name="T29" fmla="*/ 34889 h 975"/>
                <a:gd name="T30" fmla="*/ 7151 w 1023"/>
                <a:gd name="T31" fmla="*/ 44404 h 975"/>
                <a:gd name="T32" fmla="*/ 24630 w 1023"/>
                <a:gd name="T33" fmla="*/ 60263 h 975"/>
                <a:gd name="T34" fmla="*/ 31781 w 1023"/>
                <a:gd name="T35" fmla="*/ 72950 h 975"/>
                <a:gd name="T36" fmla="*/ 20658 w 1023"/>
                <a:gd name="T37" fmla="*/ 66607 h 975"/>
                <a:gd name="T38" fmla="*/ 3973 w 1023"/>
                <a:gd name="T39" fmla="*/ 72950 h 975"/>
                <a:gd name="T40" fmla="*/ 7151 w 1023"/>
                <a:gd name="T41" fmla="*/ 82465 h 975"/>
                <a:gd name="T42" fmla="*/ 7151 w 1023"/>
                <a:gd name="T43" fmla="*/ 88809 h 975"/>
                <a:gd name="T44" fmla="*/ 20658 w 1023"/>
                <a:gd name="T45" fmla="*/ 91981 h 975"/>
                <a:gd name="T46" fmla="*/ 34959 w 1023"/>
                <a:gd name="T47" fmla="*/ 88809 h 975"/>
                <a:gd name="T48" fmla="*/ 38137 w 1023"/>
                <a:gd name="T49" fmla="*/ 97531 h 975"/>
                <a:gd name="T50" fmla="*/ 27808 w 1023"/>
                <a:gd name="T51" fmla="*/ 104668 h 975"/>
                <a:gd name="T52" fmla="*/ 20658 w 1023"/>
                <a:gd name="T53" fmla="*/ 107046 h 975"/>
                <a:gd name="T54" fmla="*/ 10329 w 1023"/>
                <a:gd name="T55" fmla="*/ 123698 h 975"/>
                <a:gd name="T56" fmla="*/ 24630 w 1023"/>
                <a:gd name="T57" fmla="*/ 142729 h 975"/>
                <a:gd name="T58" fmla="*/ 31781 w 1023"/>
                <a:gd name="T59" fmla="*/ 145107 h 975"/>
                <a:gd name="T60" fmla="*/ 34959 w 1023"/>
                <a:gd name="T61" fmla="*/ 152244 h 975"/>
                <a:gd name="T62" fmla="*/ 48466 w 1023"/>
                <a:gd name="T63" fmla="*/ 154623 h 975"/>
                <a:gd name="T64" fmla="*/ 55617 w 1023"/>
                <a:gd name="T65" fmla="*/ 152244 h 975"/>
                <a:gd name="T66" fmla="*/ 55617 w 1023"/>
                <a:gd name="T67" fmla="*/ 164138 h 975"/>
                <a:gd name="T68" fmla="*/ 27808 w 1023"/>
                <a:gd name="T69" fmla="*/ 180790 h 975"/>
                <a:gd name="T70" fmla="*/ 14301 w 1023"/>
                <a:gd name="T71" fmla="*/ 190305 h 975"/>
                <a:gd name="T72" fmla="*/ 34959 w 1023"/>
                <a:gd name="T73" fmla="*/ 183168 h 975"/>
                <a:gd name="T74" fmla="*/ 52439 w 1023"/>
                <a:gd name="T75" fmla="*/ 173653 h 975"/>
                <a:gd name="T76" fmla="*/ 76274 w 1023"/>
                <a:gd name="T77" fmla="*/ 154623 h 975"/>
                <a:gd name="T78" fmla="*/ 72302 w 1023"/>
                <a:gd name="T79" fmla="*/ 149072 h 975"/>
                <a:gd name="T80" fmla="*/ 82631 w 1023"/>
                <a:gd name="T81" fmla="*/ 139557 h 975"/>
                <a:gd name="T82" fmla="*/ 92960 w 1023"/>
                <a:gd name="T83" fmla="*/ 126077 h 975"/>
                <a:gd name="T84" fmla="*/ 92960 w 1023"/>
                <a:gd name="T85" fmla="*/ 130042 h 975"/>
                <a:gd name="T86" fmla="*/ 86603 w 1023"/>
                <a:gd name="T87" fmla="*/ 142729 h 975"/>
                <a:gd name="T88" fmla="*/ 86603 w 1023"/>
                <a:gd name="T89" fmla="*/ 149072 h 975"/>
                <a:gd name="T90" fmla="*/ 100110 w 1023"/>
                <a:gd name="T91" fmla="*/ 142729 h 975"/>
                <a:gd name="T92" fmla="*/ 107261 w 1023"/>
                <a:gd name="T93" fmla="*/ 135592 h 975"/>
                <a:gd name="T94" fmla="*/ 113617 w 1023"/>
                <a:gd name="T95" fmla="*/ 133213 h 975"/>
                <a:gd name="T96" fmla="*/ 138248 w 1023"/>
                <a:gd name="T97" fmla="*/ 139557 h 975"/>
                <a:gd name="T98" fmla="*/ 151754 w 1023"/>
                <a:gd name="T99" fmla="*/ 142729 h 975"/>
                <a:gd name="T100" fmla="*/ 168439 w 1023"/>
                <a:gd name="T101" fmla="*/ 158587 h 975"/>
                <a:gd name="T102" fmla="*/ 175590 w 1023"/>
                <a:gd name="T103" fmla="*/ 161759 h 975"/>
                <a:gd name="T104" fmla="*/ 175590 w 1023"/>
                <a:gd name="T105" fmla="*/ 158587 h 975"/>
                <a:gd name="T106" fmla="*/ 178768 w 1023"/>
                <a:gd name="T107" fmla="*/ 168103 h 975"/>
                <a:gd name="T108" fmla="*/ 189097 w 1023"/>
                <a:gd name="T109" fmla="*/ 171274 h 975"/>
                <a:gd name="T110" fmla="*/ 182741 w 1023"/>
                <a:gd name="T111" fmla="*/ 171274 h 975"/>
                <a:gd name="T112" fmla="*/ 185919 w 1023"/>
                <a:gd name="T113" fmla="*/ 173653 h 975"/>
                <a:gd name="T114" fmla="*/ 193070 w 1023"/>
                <a:gd name="T115" fmla="*/ 190305 h 975"/>
                <a:gd name="T116" fmla="*/ 189097 w 1023"/>
                <a:gd name="T117" fmla="*/ 177618 h 975"/>
                <a:gd name="T118" fmla="*/ 193070 w 1023"/>
                <a:gd name="T119" fmla="*/ 180790 h 975"/>
                <a:gd name="T120" fmla="*/ 200221 w 1023"/>
                <a:gd name="T121" fmla="*/ 190305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extrusionOk="0">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5" name="Freeform 36"/>
            <p:cNvSpPr/>
            <p:nvPr/>
          </p:nvSpPr>
          <p:spPr bwMode="auto">
            <a:xfrm>
              <a:off x="2974975" y="3271838"/>
              <a:ext cx="28575" cy="25400"/>
            </a:xfrm>
            <a:custGeom>
              <a:avLst/>
              <a:gdLst>
                <a:gd name="T0" fmla="*/ 0 w 34"/>
                <a:gd name="T1" fmla="*/ 3079 h 33"/>
                <a:gd name="T2" fmla="*/ 0 w 34"/>
                <a:gd name="T3" fmla="*/ 3079 h 33"/>
                <a:gd name="T4" fmla="*/ 8404 w 34"/>
                <a:gd name="T5" fmla="*/ 6158 h 33"/>
                <a:gd name="T6" fmla="*/ 8404 w 34"/>
                <a:gd name="T7" fmla="*/ 0 h 33"/>
                <a:gd name="T8" fmla="*/ 0 w 34"/>
                <a:gd name="T9" fmla="*/ 3079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extrusionOk="0">
                  <a:moveTo>
                    <a:pt x="0" y="18"/>
                  </a:moveTo>
                  <a:lnTo>
                    <a:pt x="0" y="18"/>
                  </a:lnTo>
                  <a:lnTo>
                    <a:pt x="34" y="33"/>
                  </a:lnTo>
                  <a:lnTo>
                    <a:pt x="34" y="0"/>
                  </a:lnTo>
                  <a:lnTo>
                    <a:pt x="0"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6" name="Freeform 37"/>
            <p:cNvSpPr/>
            <p:nvPr/>
          </p:nvSpPr>
          <p:spPr bwMode="auto">
            <a:xfrm>
              <a:off x="2933699" y="3386138"/>
              <a:ext cx="28575" cy="14288"/>
            </a:xfrm>
            <a:custGeom>
              <a:avLst/>
              <a:gdLst>
                <a:gd name="T0" fmla="*/ 0 w 34"/>
                <a:gd name="T1" fmla="*/ 0 h 17"/>
                <a:gd name="T2" fmla="*/ 0 w 34"/>
                <a:gd name="T3" fmla="*/ 0 h 17"/>
                <a:gd name="T4" fmla="*/ 8404 w 34"/>
                <a:gd name="T5" fmla="*/ 4202 h 17"/>
                <a:gd name="T6" fmla="*/ 8404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extrusionOk="0">
                  <a:moveTo>
                    <a:pt x="0" y="0"/>
                  </a:moveTo>
                  <a:lnTo>
                    <a:pt x="0" y="0"/>
                  </a:lnTo>
                  <a:lnTo>
                    <a:pt x="34" y="17"/>
                  </a:lnTo>
                  <a:lnTo>
                    <a:pt x="34"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7" name="Freeform 38"/>
            <p:cNvSpPr/>
            <p:nvPr/>
          </p:nvSpPr>
          <p:spPr bwMode="auto">
            <a:xfrm>
              <a:off x="1076325" y="3119438"/>
              <a:ext cx="41275" cy="25400"/>
            </a:xfrm>
            <a:custGeom>
              <a:avLst/>
              <a:gdLst>
                <a:gd name="T0" fmla="*/ 0 w 52"/>
                <a:gd name="T1" fmla="*/ 3079 h 33"/>
                <a:gd name="T2" fmla="*/ 0 w 52"/>
                <a:gd name="T3" fmla="*/ 3079 h 33"/>
                <a:gd name="T4" fmla="*/ 7144 w 52"/>
                <a:gd name="T5" fmla="*/ 6158 h 33"/>
                <a:gd name="T6" fmla="*/ 10319 w 52"/>
                <a:gd name="T7" fmla="*/ 3079 h 33"/>
                <a:gd name="T8" fmla="*/ 7144 w 52"/>
                <a:gd name="T9" fmla="*/ 0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extrusionOk="0">
                  <a:moveTo>
                    <a:pt x="0" y="18"/>
                  </a:moveTo>
                  <a:lnTo>
                    <a:pt x="0" y="18"/>
                  </a:lnTo>
                  <a:lnTo>
                    <a:pt x="34" y="33"/>
                  </a:lnTo>
                  <a:lnTo>
                    <a:pt x="52" y="18"/>
                  </a:lnTo>
                  <a:lnTo>
                    <a:pt x="34" y="0"/>
                  </a:lnTo>
                  <a:lnTo>
                    <a:pt x="0"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8" name="Freeform 39"/>
            <p:cNvSpPr/>
            <p:nvPr/>
          </p:nvSpPr>
          <p:spPr bwMode="auto">
            <a:xfrm>
              <a:off x="1352550" y="3195638"/>
              <a:ext cx="68263" cy="63500"/>
            </a:xfrm>
            <a:custGeom>
              <a:avLst/>
              <a:gdLst>
                <a:gd name="T0" fmla="*/ 0 w 87"/>
                <a:gd name="T1" fmla="*/ 12543 h 81"/>
                <a:gd name="T2" fmla="*/ 0 w 87"/>
                <a:gd name="T3" fmla="*/ 12543 h 81"/>
                <a:gd name="T4" fmla="*/ 3139 w 87"/>
                <a:gd name="T5" fmla="*/ 15679 h 81"/>
                <a:gd name="T6" fmla="*/ 10200 w 87"/>
                <a:gd name="T7" fmla="*/ 9407 h 81"/>
                <a:gd name="T8" fmla="*/ 13339 w 87"/>
                <a:gd name="T9" fmla="*/ 9407 h 81"/>
                <a:gd name="T10" fmla="*/ 13339 w 87"/>
                <a:gd name="T11" fmla="*/ 6272 h 81"/>
                <a:gd name="T12" fmla="*/ 10200 w 87"/>
                <a:gd name="T13" fmla="*/ 6272 h 81"/>
                <a:gd name="T14" fmla="*/ 16477 w 87"/>
                <a:gd name="T15" fmla="*/ 3136 h 81"/>
                <a:gd name="T16" fmla="*/ 13339 w 87"/>
                <a:gd name="T17" fmla="*/ 0 h 81"/>
                <a:gd name="T18" fmla="*/ 0 w 87"/>
                <a:gd name="T19" fmla="*/ 1254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extrusionOk="0">
                  <a:moveTo>
                    <a:pt x="0" y="66"/>
                  </a:moveTo>
                  <a:lnTo>
                    <a:pt x="0" y="66"/>
                  </a:lnTo>
                  <a:lnTo>
                    <a:pt x="17" y="81"/>
                  </a:lnTo>
                  <a:lnTo>
                    <a:pt x="52" y="48"/>
                  </a:lnTo>
                  <a:lnTo>
                    <a:pt x="69" y="48"/>
                  </a:lnTo>
                  <a:lnTo>
                    <a:pt x="69" y="33"/>
                  </a:lnTo>
                  <a:lnTo>
                    <a:pt x="52" y="33"/>
                  </a:lnTo>
                  <a:lnTo>
                    <a:pt x="87" y="18"/>
                  </a:lnTo>
                  <a:lnTo>
                    <a:pt x="69" y="0"/>
                  </a:lnTo>
                  <a:lnTo>
                    <a:pt x="0" y="6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39" name="Freeform 40"/>
            <p:cNvSpPr/>
            <p:nvPr/>
          </p:nvSpPr>
          <p:spPr bwMode="auto">
            <a:xfrm>
              <a:off x="1831975" y="3348038"/>
              <a:ext cx="42863" cy="76200"/>
            </a:xfrm>
            <a:custGeom>
              <a:avLst/>
              <a:gdLst>
                <a:gd name="T0" fmla="*/ 0 w 54"/>
                <a:gd name="T1" fmla="*/ 0 h 96"/>
                <a:gd name="T2" fmla="*/ 0 w 54"/>
                <a:gd name="T3" fmla="*/ 0 h 96"/>
                <a:gd name="T4" fmla="*/ 0 w 54"/>
                <a:gd name="T5" fmla="*/ 7144 h 96"/>
                <a:gd name="T6" fmla="*/ 3969 w 54"/>
                <a:gd name="T7" fmla="*/ 16669 h 96"/>
                <a:gd name="T8" fmla="*/ 11113 w 54"/>
                <a:gd name="T9" fmla="*/ 19050 h 96"/>
                <a:gd name="T10" fmla="*/ 3969 w 54"/>
                <a:gd name="T11" fmla="*/ 13494 h 96"/>
                <a:gd name="T12" fmla="*/ 7144 w 54"/>
                <a:gd name="T13" fmla="*/ 9525 h 96"/>
                <a:gd name="T14" fmla="*/ 3969 w 54"/>
                <a:gd name="T15" fmla="*/ 7144 h 96"/>
                <a:gd name="T16" fmla="*/ 7144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extrusionOk="0">
                  <a:moveTo>
                    <a:pt x="0" y="0"/>
                  </a:moveTo>
                  <a:lnTo>
                    <a:pt x="0" y="0"/>
                  </a:lnTo>
                  <a:lnTo>
                    <a:pt x="0" y="33"/>
                  </a:lnTo>
                  <a:lnTo>
                    <a:pt x="19" y="81"/>
                  </a:lnTo>
                  <a:lnTo>
                    <a:pt x="54" y="96"/>
                  </a:lnTo>
                  <a:lnTo>
                    <a:pt x="19" y="65"/>
                  </a:lnTo>
                  <a:lnTo>
                    <a:pt x="36" y="48"/>
                  </a:lnTo>
                  <a:lnTo>
                    <a:pt x="19" y="33"/>
                  </a:lnTo>
                  <a:lnTo>
                    <a:pt x="36"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0" name="Freeform 41"/>
            <p:cNvSpPr/>
            <p:nvPr/>
          </p:nvSpPr>
          <p:spPr bwMode="auto">
            <a:xfrm>
              <a:off x="1930400" y="3462338"/>
              <a:ext cx="111125" cy="76200"/>
            </a:xfrm>
            <a:custGeom>
              <a:avLst/>
              <a:gdLst>
                <a:gd name="T0" fmla="*/ 0 w 140"/>
                <a:gd name="T1" fmla="*/ 0 h 96"/>
                <a:gd name="T2" fmla="*/ 0 w 140"/>
                <a:gd name="T3" fmla="*/ 0 h 96"/>
                <a:gd name="T4" fmla="*/ 3175 w 140"/>
                <a:gd name="T5" fmla="*/ 7144 h 96"/>
                <a:gd name="T6" fmla="*/ 10319 w 140"/>
                <a:gd name="T7" fmla="*/ 9525 h 96"/>
                <a:gd name="T8" fmla="*/ 16669 w 140"/>
                <a:gd name="T9" fmla="*/ 13494 h 96"/>
                <a:gd name="T10" fmla="*/ 16669 w 140"/>
                <a:gd name="T11" fmla="*/ 16669 h 96"/>
                <a:gd name="T12" fmla="*/ 23812 w 140"/>
                <a:gd name="T13" fmla="*/ 19050 h 96"/>
                <a:gd name="T14" fmla="*/ 27781 w 140"/>
                <a:gd name="T15" fmla="*/ 19050 h 96"/>
                <a:gd name="T16" fmla="*/ 14287 w 140"/>
                <a:gd name="T17" fmla="*/ 3969 h 96"/>
                <a:gd name="T18" fmla="*/ 3175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extrusionOk="0">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1" name="Line 42"/>
            <p:cNvSpPr>
              <a:spLocks noChangeShapeType="1"/>
            </p:cNvSpPr>
            <p:nvPr/>
          </p:nvSpPr>
          <p:spPr bwMode="auto">
            <a:xfrm flipV="1">
              <a:off x="1057275" y="3379788"/>
              <a:ext cx="14288" cy="508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2" name="Freeform 43"/>
            <p:cNvSpPr/>
            <p:nvPr/>
          </p:nvSpPr>
          <p:spPr bwMode="auto">
            <a:xfrm>
              <a:off x="1076325" y="3362326"/>
              <a:ext cx="28575" cy="11113"/>
            </a:xfrm>
            <a:custGeom>
              <a:avLst/>
              <a:gdLst>
                <a:gd name="T0" fmla="*/ 0 w 34"/>
                <a:gd name="T1" fmla="*/ 2084 h 16"/>
                <a:gd name="T2" fmla="*/ 0 w 34"/>
                <a:gd name="T3" fmla="*/ 2084 h 16"/>
                <a:gd name="T4" fmla="*/ 8404 w 34"/>
                <a:gd name="T5" fmla="*/ 2084 h 16"/>
                <a:gd name="T6" fmla="*/ 8404 w 34"/>
                <a:gd name="T7" fmla="*/ 0 h 16"/>
                <a:gd name="T8" fmla="*/ 4202 w 34"/>
                <a:gd name="T9" fmla="*/ 0 h 16"/>
                <a:gd name="T10" fmla="*/ 4202 w 34"/>
                <a:gd name="T11" fmla="*/ 2084 h 16"/>
                <a:gd name="T12" fmla="*/ 0 w 34"/>
                <a:gd name="T13" fmla="*/ 2084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extrusionOk="0">
                  <a:moveTo>
                    <a:pt x="0" y="16"/>
                  </a:moveTo>
                  <a:lnTo>
                    <a:pt x="0" y="16"/>
                  </a:lnTo>
                  <a:lnTo>
                    <a:pt x="34" y="16"/>
                  </a:lnTo>
                  <a:lnTo>
                    <a:pt x="34" y="0"/>
                  </a:lnTo>
                  <a:lnTo>
                    <a:pt x="17" y="0"/>
                  </a:lnTo>
                  <a:lnTo>
                    <a:pt x="17" y="16"/>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3" name="Freeform 44"/>
            <p:cNvSpPr/>
            <p:nvPr/>
          </p:nvSpPr>
          <p:spPr bwMode="auto">
            <a:xfrm>
              <a:off x="1655763" y="2555876"/>
              <a:ext cx="1855788" cy="1173163"/>
            </a:xfrm>
            <a:custGeom>
              <a:avLst/>
              <a:gdLst>
                <a:gd name="T0" fmla="*/ 336550 w 2338"/>
                <a:gd name="T1" fmla="*/ 284163 h 1478"/>
                <a:gd name="T2" fmla="*/ 319088 w 2338"/>
                <a:gd name="T3" fmla="*/ 284163 h 1478"/>
                <a:gd name="T4" fmla="*/ 329406 w 2338"/>
                <a:gd name="T5" fmla="*/ 274638 h 1478"/>
                <a:gd name="T6" fmla="*/ 305594 w 2338"/>
                <a:gd name="T7" fmla="*/ 258763 h 1478"/>
                <a:gd name="T8" fmla="*/ 288131 w 2338"/>
                <a:gd name="T9" fmla="*/ 239713 h 1478"/>
                <a:gd name="T10" fmla="*/ 254000 w 2338"/>
                <a:gd name="T11" fmla="*/ 242888 h 1478"/>
                <a:gd name="T12" fmla="*/ 96044 w 2338"/>
                <a:gd name="T13" fmla="*/ 239713 h 1478"/>
                <a:gd name="T14" fmla="*/ 71438 w 2338"/>
                <a:gd name="T15" fmla="*/ 223838 h 1478"/>
                <a:gd name="T16" fmla="*/ 57944 w 2338"/>
                <a:gd name="T17" fmla="*/ 197644 h 1478"/>
                <a:gd name="T18" fmla="*/ 37306 w 2338"/>
                <a:gd name="T19" fmla="*/ 156369 h 1478"/>
                <a:gd name="T20" fmla="*/ 20638 w 2338"/>
                <a:gd name="T21" fmla="*/ 153988 h 1478"/>
                <a:gd name="T22" fmla="*/ 0 w 2338"/>
                <a:gd name="T23" fmla="*/ 141288 h 1478"/>
                <a:gd name="T24" fmla="*/ 27781 w 2338"/>
                <a:gd name="T25" fmla="*/ 36513 h 1478"/>
                <a:gd name="T26" fmla="*/ 61119 w 2338"/>
                <a:gd name="T27" fmla="*/ 20638 h 1478"/>
                <a:gd name="T28" fmla="*/ 78581 w 2338"/>
                <a:gd name="T29" fmla="*/ 23019 h 1478"/>
                <a:gd name="T30" fmla="*/ 88900 w 2338"/>
                <a:gd name="T31" fmla="*/ 33338 h 1478"/>
                <a:gd name="T32" fmla="*/ 113506 w 2338"/>
                <a:gd name="T33" fmla="*/ 33338 h 1478"/>
                <a:gd name="T34" fmla="*/ 144463 w 2338"/>
                <a:gd name="T35" fmla="*/ 42069 h 1478"/>
                <a:gd name="T36" fmla="*/ 150813 w 2338"/>
                <a:gd name="T37" fmla="*/ 58738 h 1478"/>
                <a:gd name="T38" fmla="*/ 174625 w 2338"/>
                <a:gd name="T39" fmla="*/ 49213 h 1478"/>
                <a:gd name="T40" fmla="*/ 213519 w 2338"/>
                <a:gd name="T41" fmla="*/ 55563 h 1478"/>
                <a:gd name="T42" fmla="*/ 233363 w 2338"/>
                <a:gd name="T43" fmla="*/ 45244 h 1478"/>
                <a:gd name="T44" fmla="*/ 240506 w 2338"/>
                <a:gd name="T45" fmla="*/ 36513 h 1478"/>
                <a:gd name="T46" fmla="*/ 243681 w 2338"/>
                <a:gd name="T47" fmla="*/ 58738 h 1478"/>
                <a:gd name="T48" fmla="*/ 254000 w 2338"/>
                <a:gd name="T49" fmla="*/ 33338 h 1478"/>
                <a:gd name="T50" fmla="*/ 254000 w 2338"/>
                <a:gd name="T51" fmla="*/ 0 h 1478"/>
                <a:gd name="T52" fmla="*/ 278606 w 2338"/>
                <a:gd name="T53" fmla="*/ 45244 h 1478"/>
                <a:gd name="T54" fmla="*/ 292100 w 2338"/>
                <a:gd name="T55" fmla="*/ 61913 h 1478"/>
                <a:gd name="T56" fmla="*/ 302419 w 2338"/>
                <a:gd name="T57" fmla="*/ 26988 h 1478"/>
                <a:gd name="T58" fmla="*/ 323056 w 2338"/>
                <a:gd name="T59" fmla="*/ 36513 h 1478"/>
                <a:gd name="T60" fmla="*/ 323056 w 2338"/>
                <a:gd name="T61" fmla="*/ 58738 h 1478"/>
                <a:gd name="T62" fmla="*/ 302419 w 2338"/>
                <a:gd name="T63" fmla="*/ 71438 h 1478"/>
                <a:gd name="T64" fmla="*/ 292100 w 2338"/>
                <a:gd name="T65" fmla="*/ 89694 h 1478"/>
                <a:gd name="T66" fmla="*/ 274638 w 2338"/>
                <a:gd name="T67" fmla="*/ 115888 h 1478"/>
                <a:gd name="T68" fmla="*/ 257969 w 2338"/>
                <a:gd name="T69" fmla="*/ 128588 h 1478"/>
                <a:gd name="T70" fmla="*/ 261144 w 2338"/>
                <a:gd name="T71" fmla="*/ 156369 h 1478"/>
                <a:gd name="T72" fmla="*/ 288131 w 2338"/>
                <a:gd name="T73" fmla="*/ 182563 h 1478"/>
                <a:gd name="T74" fmla="*/ 319088 w 2338"/>
                <a:gd name="T75" fmla="*/ 211138 h 1478"/>
                <a:gd name="T76" fmla="*/ 339725 w 2338"/>
                <a:gd name="T77" fmla="*/ 192088 h 1478"/>
                <a:gd name="T78" fmla="*/ 339725 w 2338"/>
                <a:gd name="T79" fmla="*/ 153988 h 1478"/>
                <a:gd name="T80" fmla="*/ 339725 w 2338"/>
                <a:gd name="T81" fmla="*/ 138113 h 1478"/>
                <a:gd name="T82" fmla="*/ 343694 w 2338"/>
                <a:gd name="T83" fmla="*/ 119063 h 1478"/>
                <a:gd name="T84" fmla="*/ 374650 w 2338"/>
                <a:gd name="T85" fmla="*/ 131763 h 1478"/>
                <a:gd name="T86" fmla="*/ 398463 w 2338"/>
                <a:gd name="T87" fmla="*/ 163513 h 1478"/>
                <a:gd name="T88" fmla="*/ 408781 w 2338"/>
                <a:gd name="T89" fmla="*/ 146844 h 1478"/>
                <a:gd name="T90" fmla="*/ 430213 w 2338"/>
                <a:gd name="T91" fmla="*/ 182563 h 1478"/>
                <a:gd name="T92" fmla="*/ 446881 w 2338"/>
                <a:gd name="T93" fmla="*/ 192088 h 1478"/>
                <a:gd name="T94" fmla="*/ 454025 w 2338"/>
                <a:gd name="T95" fmla="*/ 204788 h 1478"/>
                <a:gd name="T96" fmla="*/ 464344 w 2338"/>
                <a:gd name="T97" fmla="*/ 217488 h 1478"/>
                <a:gd name="T98" fmla="*/ 430213 w 2338"/>
                <a:gd name="T99" fmla="*/ 233363 h 1478"/>
                <a:gd name="T100" fmla="*/ 395288 w 2338"/>
                <a:gd name="T101" fmla="*/ 239713 h 1478"/>
                <a:gd name="T102" fmla="*/ 392113 w 2338"/>
                <a:gd name="T103" fmla="*/ 246063 h 1478"/>
                <a:gd name="T104" fmla="*/ 416719 w 2338"/>
                <a:gd name="T105" fmla="*/ 246063 h 1478"/>
                <a:gd name="T106" fmla="*/ 412750 w 2338"/>
                <a:gd name="T107" fmla="*/ 249238 h 1478"/>
                <a:gd name="T108" fmla="*/ 430213 w 2338"/>
                <a:gd name="T109" fmla="*/ 265113 h 1478"/>
                <a:gd name="T110" fmla="*/ 440531 w 2338"/>
                <a:gd name="T111" fmla="*/ 261938 h 1478"/>
                <a:gd name="T112" fmla="*/ 408781 w 2338"/>
                <a:gd name="T113" fmla="*/ 280988 h 1478"/>
                <a:gd name="T114" fmla="*/ 412750 w 2338"/>
                <a:gd name="T115" fmla="*/ 265113 h 1478"/>
                <a:gd name="T116" fmla="*/ 395288 w 2338"/>
                <a:gd name="T117" fmla="*/ 255588 h 1478"/>
                <a:gd name="T118" fmla="*/ 381794 w 2338"/>
                <a:gd name="T119" fmla="*/ 268288 h 1478"/>
                <a:gd name="T120" fmla="*/ 346869 w 2338"/>
                <a:gd name="T121" fmla="*/ 277813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extrusionOk="0">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4" name="Freeform 45"/>
            <p:cNvSpPr/>
            <p:nvPr/>
          </p:nvSpPr>
          <p:spPr bwMode="auto">
            <a:xfrm>
              <a:off x="3154363" y="4237038"/>
              <a:ext cx="82550" cy="50800"/>
            </a:xfrm>
            <a:custGeom>
              <a:avLst/>
              <a:gdLst>
                <a:gd name="T0" fmla="*/ 0 w 104"/>
                <a:gd name="T1" fmla="*/ 9676 h 63"/>
                <a:gd name="T2" fmla="*/ 0 w 104"/>
                <a:gd name="T3" fmla="*/ 9676 h 63"/>
                <a:gd name="T4" fmla="*/ 0 w 104"/>
                <a:gd name="T5" fmla="*/ 0 h 63"/>
                <a:gd name="T6" fmla="*/ 10319 w 104"/>
                <a:gd name="T7" fmla="*/ 0 h 63"/>
                <a:gd name="T8" fmla="*/ 10319 w 104"/>
                <a:gd name="T9" fmla="*/ 3225 h 63"/>
                <a:gd name="T10" fmla="*/ 14288 w 104"/>
                <a:gd name="T11" fmla="*/ 3225 h 63"/>
                <a:gd name="T12" fmla="*/ 20638 w 104"/>
                <a:gd name="T13" fmla="*/ 6451 h 63"/>
                <a:gd name="T14" fmla="*/ 17463 w 104"/>
                <a:gd name="T15" fmla="*/ 9676 h 63"/>
                <a:gd name="T16" fmla="*/ 17463 w 104"/>
                <a:gd name="T17" fmla="*/ 6451 h 63"/>
                <a:gd name="T18" fmla="*/ 7144 w 104"/>
                <a:gd name="T19" fmla="*/ 9676 h 63"/>
                <a:gd name="T20" fmla="*/ 7144 w 104"/>
                <a:gd name="T21" fmla="*/ 6451 h 63"/>
                <a:gd name="T22" fmla="*/ 3969 w 104"/>
                <a:gd name="T23" fmla="*/ 9676 h 63"/>
                <a:gd name="T24" fmla="*/ 3969 w 104"/>
                <a:gd name="T25" fmla="*/ 12902 h 63"/>
                <a:gd name="T26" fmla="*/ 0 w 104"/>
                <a:gd name="T27" fmla="*/ 967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extrusionOk="0">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5" name="Freeform 46"/>
            <p:cNvSpPr/>
            <p:nvPr/>
          </p:nvSpPr>
          <p:spPr bwMode="auto">
            <a:xfrm>
              <a:off x="3098800" y="4237038"/>
              <a:ext cx="55563" cy="38100"/>
            </a:xfrm>
            <a:custGeom>
              <a:avLst/>
              <a:gdLst>
                <a:gd name="T0" fmla="*/ 14495 w 69"/>
                <a:gd name="T1" fmla="*/ 9525 h 48"/>
                <a:gd name="T2" fmla="*/ 14495 w 69"/>
                <a:gd name="T3" fmla="*/ 9525 h 48"/>
                <a:gd name="T4" fmla="*/ 14495 w 69"/>
                <a:gd name="T5" fmla="*/ 0 h 48"/>
                <a:gd name="T6" fmla="*/ 7247 w 69"/>
                <a:gd name="T7" fmla="*/ 0 h 48"/>
                <a:gd name="T8" fmla="*/ 10468 w 69"/>
                <a:gd name="T9" fmla="*/ 5556 h 48"/>
                <a:gd name="T10" fmla="*/ 0 w 69"/>
                <a:gd name="T11" fmla="*/ 9525 h 48"/>
                <a:gd name="T12" fmla="*/ 4026 w 69"/>
                <a:gd name="T13" fmla="*/ 9525 h 48"/>
                <a:gd name="T14" fmla="*/ 14495 w 69"/>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extrusionOk="0">
                  <a:moveTo>
                    <a:pt x="69" y="48"/>
                  </a:moveTo>
                  <a:lnTo>
                    <a:pt x="69" y="48"/>
                  </a:lnTo>
                  <a:lnTo>
                    <a:pt x="69" y="0"/>
                  </a:lnTo>
                  <a:lnTo>
                    <a:pt x="35" y="0"/>
                  </a:lnTo>
                  <a:lnTo>
                    <a:pt x="52" y="31"/>
                  </a:lnTo>
                  <a:lnTo>
                    <a:pt x="0" y="48"/>
                  </a:lnTo>
                  <a:lnTo>
                    <a:pt x="18" y="48"/>
                  </a:lnTo>
                  <a:lnTo>
                    <a:pt x="69"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6" name="Freeform 47"/>
            <p:cNvSpPr/>
            <p:nvPr/>
          </p:nvSpPr>
          <p:spPr bwMode="auto">
            <a:xfrm>
              <a:off x="3375025" y="4427538"/>
              <a:ext cx="12700" cy="12700"/>
            </a:xfrm>
            <a:custGeom>
              <a:avLst/>
              <a:gdLst>
                <a:gd name="T0" fmla="*/ 0 w 17"/>
                <a:gd name="T1" fmla="*/ 3387 h 15"/>
                <a:gd name="T2" fmla="*/ 0 w 17"/>
                <a:gd name="T3" fmla="*/ 3387 h 15"/>
                <a:gd name="T4" fmla="*/ 2988 w 17"/>
                <a:gd name="T5" fmla="*/ 3387 h 15"/>
                <a:gd name="T6" fmla="*/ 2988 w 17"/>
                <a:gd name="T7" fmla="*/ 0 h 15"/>
                <a:gd name="T8" fmla="*/ 0 w 17"/>
                <a:gd name="T9" fmla="*/ 0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extrusionOk="0">
                  <a:moveTo>
                    <a:pt x="0" y="15"/>
                  </a:moveTo>
                  <a:lnTo>
                    <a:pt x="0" y="15"/>
                  </a:lnTo>
                  <a:lnTo>
                    <a:pt x="17" y="15"/>
                  </a:lnTo>
                  <a:lnTo>
                    <a:pt x="17" y="0"/>
                  </a:lnTo>
                  <a:lnTo>
                    <a:pt x="0"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7" name="Freeform 48"/>
            <p:cNvSpPr/>
            <p:nvPr/>
          </p:nvSpPr>
          <p:spPr bwMode="auto">
            <a:xfrm>
              <a:off x="3016250" y="4262438"/>
              <a:ext cx="41275" cy="25400"/>
            </a:xfrm>
            <a:custGeom>
              <a:avLst/>
              <a:gdLst>
                <a:gd name="T0" fmla="*/ 0 w 51"/>
                <a:gd name="T1" fmla="*/ 3175 h 32"/>
                <a:gd name="T2" fmla="*/ 0 w 51"/>
                <a:gd name="T3" fmla="*/ 3175 h 32"/>
                <a:gd name="T4" fmla="*/ 7284 w 51"/>
                <a:gd name="T5" fmla="*/ 6350 h 32"/>
                <a:gd name="T6" fmla="*/ 10521 w 51"/>
                <a:gd name="T7" fmla="*/ 3175 h 32"/>
                <a:gd name="T8" fmla="*/ 4047 w 51"/>
                <a:gd name="T9" fmla="*/ 0 h 32"/>
                <a:gd name="T10" fmla="*/ 0 w 51"/>
                <a:gd name="T11" fmla="*/ 3175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extrusionOk="0">
                  <a:moveTo>
                    <a:pt x="0" y="17"/>
                  </a:moveTo>
                  <a:lnTo>
                    <a:pt x="0" y="17"/>
                  </a:lnTo>
                  <a:lnTo>
                    <a:pt x="34" y="32"/>
                  </a:lnTo>
                  <a:lnTo>
                    <a:pt x="51" y="17"/>
                  </a:lnTo>
                  <a:lnTo>
                    <a:pt x="17"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8" name="Freeform 49"/>
            <p:cNvSpPr/>
            <p:nvPr/>
          </p:nvSpPr>
          <p:spPr bwMode="auto">
            <a:xfrm>
              <a:off x="2879725" y="4160838"/>
              <a:ext cx="219074" cy="76200"/>
            </a:xfrm>
            <a:custGeom>
              <a:avLst/>
              <a:gdLst>
                <a:gd name="T0" fmla="*/ 0 w 276"/>
                <a:gd name="T1" fmla="*/ 9525 h 96"/>
                <a:gd name="T2" fmla="*/ 0 w 276"/>
                <a:gd name="T3" fmla="*/ 9525 h 96"/>
                <a:gd name="T4" fmla="*/ 3175 w 276"/>
                <a:gd name="T5" fmla="*/ 9525 h 96"/>
                <a:gd name="T6" fmla="*/ 10319 w 276"/>
                <a:gd name="T7" fmla="*/ 2381 h 96"/>
                <a:gd name="T8" fmla="*/ 16669 w 276"/>
                <a:gd name="T9" fmla="*/ 5556 h 96"/>
                <a:gd name="T10" fmla="*/ 13494 w 276"/>
                <a:gd name="T11" fmla="*/ 5556 h 96"/>
                <a:gd name="T12" fmla="*/ 16669 w 276"/>
                <a:gd name="T13" fmla="*/ 5556 h 96"/>
                <a:gd name="T14" fmla="*/ 30162 w 276"/>
                <a:gd name="T15" fmla="*/ 9525 h 96"/>
                <a:gd name="T16" fmla="*/ 34131 w 276"/>
                <a:gd name="T17" fmla="*/ 15875 h 96"/>
                <a:gd name="T18" fmla="*/ 40481 w 276"/>
                <a:gd name="T19" fmla="*/ 15875 h 96"/>
                <a:gd name="T20" fmla="*/ 37306 w 276"/>
                <a:gd name="T21" fmla="*/ 19050 h 96"/>
                <a:gd name="T22" fmla="*/ 54769 w 276"/>
                <a:gd name="T23" fmla="*/ 19050 h 96"/>
                <a:gd name="T24" fmla="*/ 51594 w 276"/>
                <a:gd name="T25" fmla="*/ 15875 h 96"/>
                <a:gd name="T26" fmla="*/ 47625 w 276"/>
                <a:gd name="T27" fmla="*/ 15875 h 96"/>
                <a:gd name="T28" fmla="*/ 47625 w 276"/>
                <a:gd name="T29" fmla="*/ 11906 h 96"/>
                <a:gd name="T30" fmla="*/ 34131 w 276"/>
                <a:gd name="T31" fmla="*/ 5556 h 96"/>
                <a:gd name="T32" fmla="*/ 16669 w 276"/>
                <a:gd name="T33" fmla="*/ 0 h 96"/>
                <a:gd name="T34" fmla="*/ 7144 w 276"/>
                <a:gd name="T35" fmla="*/ 2381 h 96"/>
                <a:gd name="T36" fmla="*/ 0 w 276"/>
                <a:gd name="T37" fmla="*/ 9525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extrusionOk="0">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49" name="Freeform 50"/>
            <p:cNvSpPr/>
            <p:nvPr/>
          </p:nvSpPr>
          <p:spPr bwMode="auto">
            <a:xfrm>
              <a:off x="3265488" y="4262438"/>
              <a:ext cx="25400" cy="12700"/>
            </a:xfrm>
            <a:custGeom>
              <a:avLst/>
              <a:gdLst>
                <a:gd name="T0" fmla="*/ 0 w 33"/>
                <a:gd name="T1" fmla="*/ 2988 h 17"/>
                <a:gd name="T2" fmla="*/ 0 w 33"/>
                <a:gd name="T3" fmla="*/ 2988 h 17"/>
                <a:gd name="T4" fmla="*/ 6158 w 33"/>
                <a:gd name="T5" fmla="*/ 2988 h 17"/>
                <a:gd name="T6" fmla="*/ 0 w 33"/>
                <a:gd name="T7" fmla="*/ 0 h 17"/>
                <a:gd name="T8" fmla="*/ 0 w 33"/>
                <a:gd name="T9" fmla="*/ 29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extrusionOk="0">
                  <a:moveTo>
                    <a:pt x="0" y="17"/>
                  </a:moveTo>
                  <a:lnTo>
                    <a:pt x="0" y="17"/>
                  </a:lnTo>
                  <a:lnTo>
                    <a:pt x="33" y="17"/>
                  </a:lnTo>
                  <a:lnTo>
                    <a:pt x="0"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0" name="Freeform 51"/>
            <p:cNvSpPr/>
            <p:nvPr/>
          </p:nvSpPr>
          <p:spPr bwMode="auto">
            <a:xfrm>
              <a:off x="3375025" y="4313238"/>
              <a:ext cx="12700" cy="12700"/>
            </a:xfrm>
            <a:custGeom>
              <a:avLst/>
              <a:gdLst>
                <a:gd name="T0" fmla="*/ 0 w 17"/>
                <a:gd name="T1" fmla="*/ 0 h 15"/>
                <a:gd name="T2" fmla="*/ 0 w 17"/>
                <a:gd name="T3" fmla="*/ 0 h 15"/>
                <a:gd name="T4" fmla="*/ 0 w 17"/>
                <a:gd name="T5" fmla="*/ 3387 h 15"/>
                <a:gd name="T6" fmla="*/ 29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extrusionOk="0">
                  <a:moveTo>
                    <a:pt x="0" y="0"/>
                  </a:moveTo>
                  <a:lnTo>
                    <a:pt x="0" y="0"/>
                  </a:lnTo>
                  <a:lnTo>
                    <a:pt x="0" y="15"/>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1" name="Freeform 52"/>
            <p:cNvSpPr/>
            <p:nvPr/>
          </p:nvSpPr>
          <p:spPr bwMode="auto">
            <a:xfrm>
              <a:off x="3016250" y="4122738"/>
              <a:ext cx="14288" cy="38100"/>
            </a:xfrm>
            <a:custGeom>
              <a:avLst/>
              <a:gdLst>
                <a:gd name="T0" fmla="*/ 0 w 17"/>
                <a:gd name="T1" fmla="*/ 0 h 48"/>
                <a:gd name="T2" fmla="*/ 0 w 17"/>
                <a:gd name="T3" fmla="*/ 0 h 48"/>
                <a:gd name="T4" fmla="*/ 0 w 17"/>
                <a:gd name="T5" fmla="*/ 2381 h 48"/>
                <a:gd name="T6" fmla="*/ 4202 w 17"/>
                <a:gd name="T7" fmla="*/ 9525 h 48"/>
                <a:gd name="T8" fmla="*/ 4202 w 17"/>
                <a:gd name="T9" fmla="*/ 2381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extrusionOk="0">
                  <a:moveTo>
                    <a:pt x="0" y="0"/>
                  </a:moveTo>
                  <a:lnTo>
                    <a:pt x="0" y="0"/>
                  </a:lnTo>
                  <a:lnTo>
                    <a:pt x="0" y="15"/>
                  </a:lnTo>
                  <a:lnTo>
                    <a:pt x="17" y="48"/>
                  </a:lnTo>
                  <a:lnTo>
                    <a:pt x="17"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2" name="Freeform 53"/>
            <p:cNvSpPr/>
            <p:nvPr/>
          </p:nvSpPr>
          <p:spPr bwMode="auto">
            <a:xfrm>
              <a:off x="3113088" y="3743326"/>
              <a:ext cx="41275" cy="11113"/>
            </a:xfrm>
            <a:custGeom>
              <a:avLst/>
              <a:gdLst>
                <a:gd name="T0" fmla="*/ 0 w 51"/>
                <a:gd name="T1" fmla="*/ 2084 h 16"/>
                <a:gd name="T2" fmla="*/ 10521 w 51"/>
                <a:gd name="T3" fmla="*/ 0 h 16"/>
                <a:gd name="T4" fmla="*/ 7284 w 51"/>
                <a:gd name="T5" fmla="*/ 0 h 16"/>
                <a:gd name="T6" fmla="*/ 0 w 51"/>
                <a:gd name="T7" fmla="*/ 2084 h 16"/>
                <a:gd name="T8" fmla="*/ 0 60000 65536"/>
                <a:gd name="T9" fmla="*/ 0 60000 65536"/>
                <a:gd name="T10" fmla="*/ 0 60000 65536"/>
                <a:gd name="T11" fmla="*/ 0 60000 65536"/>
                <a:gd name="T12" fmla="*/ 0 w 51"/>
                <a:gd name="T13" fmla="*/ 0 h 16"/>
                <a:gd name="T14" fmla="*/ 51 w 51"/>
                <a:gd name="T15" fmla="*/ 16 h 16"/>
              </a:gdLst>
              <a:ahLst/>
              <a:cxnLst>
                <a:cxn ang="T8">
                  <a:pos x="T0" y="T1"/>
                </a:cxn>
                <a:cxn ang="T9">
                  <a:pos x="T2" y="T3"/>
                </a:cxn>
                <a:cxn ang="T10">
                  <a:pos x="T4" y="T5"/>
                </a:cxn>
                <a:cxn ang="T11">
                  <a:pos x="T6" y="T7"/>
                </a:cxn>
              </a:cxnLst>
              <a:rect l="T12" t="T13" r="T14" b="T15"/>
              <a:pathLst>
                <a:path w="51" h="16" extrusionOk="0">
                  <a:moveTo>
                    <a:pt x="0" y="16"/>
                  </a:moveTo>
                  <a:lnTo>
                    <a:pt x="51" y="0"/>
                  </a:lnTo>
                  <a:lnTo>
                    <a:pt x="34" y="0"/>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3" name="Freeform 54"/>
            <p:cNvSpPr/>
            <p:nvPr/>
          </p:nvSpPr>
          <p:spPr bwMode="auto">
            <a:xfrm>
              <a:off x="3317875" y="3487738"/>
              <a:ext cx="57150" cy="26988"/>
            </a:xfrm>
            <a:custGeom>
              <a:avLst/>
              <a:gdLst>
                <a:gd name="T0" fmla="*/ 0 w 71"/>
                <a:gd name="T1" fmla="*/ 0 h 32"/>
                <a:gd name="T2" fmla="*/ 0 w 71"/>
                <a:gd name="T3" fmla="*/ 0 h 32"/>
                <a:gd name="T4" fmla="*/ 7244 w 71"/>
                <a:gd name="T5" fmla="*/ 7590 h 32"/>
                <a:gd name="T6" fmla="*/ 14489 w 71"/>
                <a:gd name="T7" fmla="*/ 7590 h 32"/>
                <a:gd name="T8" fmla="*/ 7244 w 71"/>
                <a:gd name="T9" fmla="*/ 3374 h 32"/>
                <a:gd name="T10" fmla="*/ 0 w 71"/>
                <a:gd name="T11" fmla="*/ 0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extrusionOk="0">
                  <a:moveTo>
                    <a:pt x="0" y="0"/>
                  </a:moveTo>
                  <a:lnTo>
                    <a:pt x="0" y="0"/>
                  </a:lnTo>
                  <a:lnTo>
                    <a:pt x="34" y="32"/>
                  </a:lnTo>
                  <a:lnTo>
                    <a:pt x="71" y="32"/>
                  </a:lnTo>
                  <a:lnTo>
                    <a:pt x="34"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4" name="Freeform 55"/>
            <p:cNvSpPr/>
            <p:nvPr/>
          </p:nvSpPr>
          <p:spPr bwMode="auto">
            <a:xfrm>
              <a:off x="3317875" y="3576638"/>
              <a:ext cx="57150" cy="38100"/>
            </a:xfrm>
            <a:custGeom>
              <a:avLst/>
              <a:gdLst>
                <a:gd name="T0" fmla="*/ 0 w 71"/>
                <a:gd name="T1" fmla="*/ 3969 h 48"/>
                <a:gd name="T2" fmla="*/ 0 w 71"/>
                <a:gd name="T3" fmla="*/ 3969 h 48"/>
                <a:gd name="T4" fmla="*/ 10464 w 71"/>
                <a:gd name="T5" fmla="*/ 9525 h 48"/>
                <a:gd name="T6" fmla="*/ 10464 w 71"/>
                <a:gd name="T7" fmla="*/ 7144 h 48"/>
                <a:gd name="T8" fmla="*/ 14489 w 71"/>
                <a:gd name="T9" fmla="*/ 3969 h 48"/>
                <a:gd name="T10" fmla="*/ 7244 w 71"/>
                <a:gd name="T11" fmla="*/ 3969 h 48"/>
                <a:gd name="T12" fmla="*/ 4025 w 71"/>
                <a:gd name="T13" fmla="*/ 3969 h 48"/>
                <a:gd name="T14" fmla="*/ 4025 w 71"/>
                <a:gd name="T15" fmla="*/ 0 h 48"/>
                <a:gd name="T16" fmla="*/ 0 w 71"/>
                <a:gd name="T17" fmla="*/ 396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8"/>
                <a:gd name="T29" fmla="*/ 71 w 7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8" extrusionOk="0">
                  <a:moveTo>
                    <a:pt x="0" y="17"/>
                  </a:moveTo>
                  <a:lnTo>
                    <a:pt x="0" y="17"/>
                  </a:lnTo>
                  <a:lnTo>
                    <a:pt x="52" y="48"/>
                  </a:lnTo>
                  <a:lnTo>
                    <a:pt x="52" y="33"/>
                  </a:lnTo>
                  <a:lnTo>
                    <a:pt x="71" y="17"/>
                  </a:lnTo>
                  <a:lnTo>
                    <a:pt x="34" y="17"/>
                  </a:lnTo>
                  <a:lnTo>
                    <a:pt x="17" y="17"/>
                  </a:lnTo>
                  <a:lnTo>
                    <a:pt x="17"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5" name="Freeform 56"/>
            <p:cNvSpPr/>
            <p:nvPr/>
          </p:nvSpPr>
          <p:spPr bwMode="auto">
            <a:xfrm>
              <a:off x="3427413" y="3438526"/>
              <a:ext cx="139700" cy="152400"/>
            </a:xfrm>
            <a:custGeom>
              <a:avLst/>
              <a:gdLst>
                <a:gd name="T0" fmla="*/ 0 w 175"/>
                <a:gd name="T1" fmla="*/ 28575 h 192"/>
                <a:gd name="T2" fmla="*/ 0 w 175"/>
                <a:gd name="T3" fmla="*/ 28575 h 192"/>
                <a:gd name="T4" fmla="*/ 0 w 175"/>
                <a:gd name="T5" fmla="*/ 31750 h 192"/>
                <a:gd name="T6" fmla="*/ 3991 w 175"/>
                <a:gd name="T7" fmla="*/ 31750 h 192"/>
                <a:gd name="T8" fmla="*/ 20755 w 175"/>
                <a:gd name="T9" fmla="*/ 31750 h 192"/>
                <a:gd name="T10" fmla="*/ 20755 w 175"/>
                <a:gd name="T11" fmla="*/ 34925 h 192"/>
                <a:gd name="T12" fmla="*/ 17562 w 175"/>
                <a:gd name="T13" fmla="*/ 34925 h 192"/>
                <a:gd name="T14" fmla="*/ 20755 w 175"/>
                <a:gd name="T15" fmla="*/ 34925 h 192"/>
                <a:gd name="T16" fmla="*/ 24747 w 175"/>
                <a:gd name="T17" fmla="*/ 31750 h 192"/>
                <a:gd name="T18" fmla="*/ 27940 w 175"/>
                <a:gd name="T19" fmla="*/ 31750 h 192"/>
                <a:gd name="T20" fmla="*/ 27940 w 175"/>
                <a:gd name="T21" fmla="*/ 34925 h 192"/>
                <a:gd name="T22" fmla="*/ 31931 w 175"/>
                <a:gd name="T23" fmla="*/ 34925 h 192"/>
                <a:gd name="T24" fmla="*/ 31931 w 175"/>
                <a:gd name="T25" fmla="*/ 38100 h 192"/>
                <a:gd name="T26" fmla="*/ 35125 w 175"/>
                <a:gd name="T27" fmla="*/ 38100 h 192"/>
                <a:gd name="T28" fmla="*/ 35125 w 175"/>
                <a:gd name="T29" fmla="*/ 31750 h 192"/>
                <a:gd name="T30" fmla="*/ 31931 w 175"/>
                <a:gd name="T31" fmla="*/ 31750 h 192"/>
                <a:gd name="T32" fmla="*/ 35125 w 175"/>
                <a:gd name="T33" fmla="*/ 28575 h 192"/>
                <a:gd name="T34" fmla="*/ 31931 w 175"/>
                <a:gd name="T35" fmla="*/ 31750 h 192"/>
                <a:gd name="T36" fmla="*/ 27940 w 175"/>
                <a:gd name="T37" fmla="*/ 28575 h 192"/>
                <a:gd name="T38" fmla="*/ 35125 w 175"/>
                <a:gd name="T39" fmla="*/ 22225 h 192"/>
                <a:gd name="T40" fmla="*/ 31931 w 175"/>
                <a:gd name="T41" fmla="*/ 24606 h 192"/>
                <a:gd name="T42" fmla="*/ 27940 w 175"/>
                <a:gd name="T43" fmla="*/ 22225 h 192"/>
                <a:gd name="T44" fmla="*/ 31931 w 175"/>
                <a:gd name="T45" fmla="*/ 19050 h 192"/>
                <a:gd name="T46" fmla="*/ 20755 w 175"/>
                <a:gd name="T47" fmla="*/ 19050 h 192"/>
                <a:gd name="T48" fmla="*/ 17562 w 175"/>
                <a:gd name="T49" fmla="*/ 15875 h 192"/>
                <a:gd name="T50" fmla="*/ 20755 w 175"/>
                <a:gd name="T51" fmla="*/ 12700 h 192"/>
                <a:gd name="T52" fmla="*/ 17562 w 175"/>
                <a:gd name="T53" fmla="*/ 12700 h 192"/>
                <a:gd name="T54" fmla="*/ 14369 w 175"/>
                <a:gd name="T55" fmla="*/ 15875 h 192"/>
                <a:gd name="T56" fmla="*/ 20755 w 175"/>
                <a:gd name="T57" fmla="*/ 0 h 192"/>
                <a:gd name="T58" fmla="*/ 14369 w 175"/>
                <a:gd name="T59" fmla="*/ 3175 h 192"/>
                <a:gd name="T60" fmla="*/ 3991 w 175"/>
                <a:gd name="T61" fmla="*/ 22225 h 192"/>
                <a:gd name="T62" fmla="*/ 3991 w 175"/>
                <a:gd name="T63" fmla="*/ 24606 h 192"/>
                <a:gd name="T64" fmla="*/ 0 w 175"/>
                <a:gd name="T65" fmla="*/ 28575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extrusionOk="0">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6" name="Line 57"/>
            <p:cNvSpPr>
              <a:spLocks noChangeShapeType="1"/>
            </p:cNvSpPr>
            <p:nvPr/>
          </p:nvSpPr>
          <p:spPr bwMode="auto">
            <a:xfrm>
              <a:off x="3394075" y="4357688"/>
              <a:ext cx="14288"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7" name="Line 58"/>
            <p:cNvSpPr>
              <a:spLocks noChangeShapeType="1"/>
            </p:cNvSpPr>
            <p:nvPr/>
          </p:nvSpPr>
          <p:spPr bwMode="auto">
            <a:xfrm>
              <a:off x="3008313" y="4103688"/>
              <a:ext cx="30162"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8" name="Freeform 59"/>
            <p:cNvSpPr/>
            <p:nvPr/>
          </p:nvSpPr>
          <p:spPr bwMode="auto">
            <a:xfrm>
              <a:off x="3030538" y="4084638"/>
              <a:ext cx="14288" cy="25400"/>
            </a:xfrm>
            <a:custGeom>
              <a:avLst/>
              <a:gdLst>
                <a:gd name="T0" fmla="*/ 0 w 17"/>
                <a:gd name="T1" fmla="*/ 0 h 31"/>
                <a:gd name="T2" fmla="*/ 0 w 17"/>
                <a:gd name="T3" fmla="*/ 0 h 31"/>
                <a:gd name="T4" fmla="*/ 4202 w 17"/>
                <a:gd name="T5" fmla="*/ 3277 h 31"/>
                <a:gd name="T6" fmla="*/ 4202 w 17"/>
                <a:gd name="T7" fmla="*/ 655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extrusionOk="0">
                  <a:moveTo>
                    <a:pt x="0" y="0"/>
                  </a:moveTo>
                  <a:lnTo>
                    <a:pt x="0" y="0"/>
                  </a:lnTo>
                  <a:lnTo>
                    <a:pt x="17" y="15"/>
                  </a:lnTo>
                  <a:lnTo>
                    <a:pt x="17" y="3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59" name="Freeform 60"/>
            <p:cNvSpPr/>
            <p:nvPr/>
          </p:nvSpPr>
          <p:spPr bwMode="auto">
            <a:xfrm>
              <a:off x="3044825" y="4110038"/>
              <a:ext cx="12700" cy="25400"/>
            </a:xfrm>
            <a:custGeom>
              <a:avLst/>
              <a:gdLst>
                <a:gd name="T0" fmla="*/ 0 w 17"/>
                <a:gd name="T1" fmla="*/ 0 h 32"/>
                <a:gd name="T2" fmla="*/ 0 w 17"/>
                <a:gd name="T3" fmla="*/ 0 h 32"/>
                <a:gd name="T4" fmla="*/ 2988 w 17"/>
                <a:gd name="T5" fmla="*/ 3175 h 32"/>
                <a:gd name="T6" fmla="*/ 2988 w 17"/>
                <a:gd name="T7" fmla="*/ 635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extrusionOk="0">
                  <a:moveTo>
                    <a:pt x="0" y="0"/>
                  </a:moveTo>
                  <a:lnTo>
                    <a:pt x="0" y="0"/>
                  </a:lnTo>
                  <a:lnTo>
                    <a:pt x="17" y="17"/>
                  </a:lnTo>
                  <a:lnTo>
                    <a:pt x="17" y="32"/>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0" name="Freeform 61"/>
            <p:cNvSpPr/>
            <p:nvPr/>
          </p:nvSpPr>
          <p:spPr bwMode="auto">
            <a:xfrm>
              <a:off x="3098800" y="4173538"/>
              <a:ext cx="14288" cy="12700"/>
            </a:xfrm>
            <a:custGeom>
              <a:avLst/>
              <a:gdLst>
                <a:gd name="T0" fmla="*/ 0 w 18"/>
                <a:gd name="T1" fmla="*/ 0 h 16"/>
                <a:gd name="T2" fmla="*/ 0 w 18"/>
                <a:gd name="T3" fmla="*/ 0 h 16"/>
                <a:gd name="T4" fmla="*/ 3969 w 18"/>
                <a:gd name="T5" fmla="*/ 3175 h 16"/>
                <a:gd name="T6" fmla="*/ 0 w 18"/>
                <a:gd name="T7" fmla="*/ 31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extrusionOk="0">
                  <a:moveTo>
                    <a:pt x="0" y="0"/>
                  </a:moveTo>
                  <a:lnTo>
                    <a:pt x="0" y="0"/>
                  </a:lnTo>
                  <a:lnTo>
                    <a:pt x="18" y="16"/>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1" name="Freeform 62"/>
            <p:cNvSpPr/>
            <p:nvPr/>
          </p:nvSpPr>
          <p:spPr bwMode="auto">
            <a:xfrm>
              <a:off x="3141663" y="4198938"/>
              <a:ext cx="25400" cy="0"/>
            </a:xfrm>
            <a:custGeom>
              <a:avLst/>
              <a:gdLst>
                <a:gd name="T0" fmla="*/ 0 w 33"/>
                <a:gd name="T1" fmla="*/ 0 w 33"/>
                <a:gd name="T2" fmla="*/ 2309 w 33"/>
                <a:gd name="T3" fmla="*/ 6158 w 33"/>
                <a:gd name="T4" fmla="*/ 0 60000 65536"/>
                <a:gd name="T5" fmla="*/ 0 60000 65536"/>
                <a:gd name="T6" fmla="*/ 0 60000 65536"/>
                <a:gd name="T7" fmla="*/ 0 60000 65536"/>
                <a:gd name="T8" fmla="*/ 0 w 33"/>
                <a:gd name="T9" fmla="*/ 33 w 33"/>
              </a:gdLst>
              <a:ahLst/>
              <a:cxnLst>
                <a:cxn ang="T4">
                  <a:pos x="T0" y="0"/>
                </a:cxn>
                <a:cxn ang="T5">
                  <a:pos x="T1" y="0"/>
                </a:cxn>
                <a:cxn ang="T6">
                  <a:pos x="T2" y="0"/>
                </a:cxn>
                <a:cxn ang="T7">
                  <a:pos x="T3" y="0"/>
                </a:cxn>
              </a:cxnLst>
              <a:rect l="T8" t="0" r="T9" b="0"/>
              <a:pathLst>
                <a:path w="33" extrusionOk="0">
                  <a:moveTo>
                    <a:pt x="0" y="0"/>
                  </a:moveTo>
                  <a:lnTo>
                    <a:pt x="0" y="0"/>
                  </a:lnTo>
                  <a:lnTo>
                    <a:pt x="15" y="0"/>
                  </a:lnTo>
                  <a:lnTo>
                    <a:pt x="33"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2" name="Line 63"/>
            <p:cNvSpPr>
              <a:spLocks noChangeShapeType="1"/>
            </p:cNvSpPr>
            <p:nvPr/>
          </p:nvSpPr>
          <p:spPr bwMode="auto">
            <a:xfrm>
              <a:off x="3079750" y="4154488"/>
              <a:ext cx="11113"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3" name="Line 64"/>
            <p:cNvSpPr>
              <a:spLocks noChangeShapeType="1"/>
            </p:cNvSpPr>
            <p:nvPr/>
          </p:nvSpPr>
          <p:spPr bwMode="auto">
            <a:xfrm flipV="1">
              <a:off x="3079750" y="3887788"/>
              <a:ext cx="11113"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4" name="Freeform 65"/>
            <p:cNvSpPr/>
            <p:nvPr/>
          </p:nvSpPr>
          <p:spPr bwMode="auto">
            <a:xfrm>
              <a:off x="2012949" y="3500438"/>
              <a:ext cx="1252538" cy="622300"/>
            </a:xfrm>
            <a:custGeom>
              <a:avLst/>
              <a:gdLst>
                <a:gd name="T0" fmla="*/ 157956 w 1578"/>
                <a:gd name="T1" fmla="*/ 3171 h 785"/>
                <a:gd name="T2" fmla="*/ 171450 w 1578"/>
                <a:gd name="T3" fmla="*/ 6342 h 785"/>
                <a:gd name="T4" fmla="*/ 175419 w 1578"/>
                <a:gd name="T5" fmla="*/ 22197 h 785"/>
                <a:gd name="T6" fmla="*/ 196056 w 1578"/>
                <a:gd name="T7" fmla="*/ 19026 h 785"/>
                <a:gd name="T8" fmla="*/ 203200 w 1578"/>
                <a:gd name="T9" fmla="*/ 22197 h 785"/>
                <a:gd name="T10" fmla="*/ 220663 w 1578"/>
                <a:gd name="T11" fmla="*/ 25368 h 785"/>
                <a:gd name="T12" fmla="*/ 199231 w 1578"/>
                <a:gd name="T13" fmla="*/ 38051 h 785"/>
                <a:gd name="T14" fmla="*/ 199231 w 1578"/>
                <a:gd name="T15" fmla="*/ 53906 h 785"/>
                <a:gd name="T16" fmla="*/ 207169 w 1578"/>
                <a:gd name="T17" fmla="*/ 53906 h 785"/>
                <a:gd name="T18" fmla="*/ 213519 w 1578"/>
                <a:gd name="T19" fmla="*/ 31710 h 785"/>
                <a:gd name="T20" fmla="*/ 223838 w 1578"/>
                <a:gd name="T21" fmla="*/ 38051 h 785"/>
                <a:gd name="T22" fmla="*/ 227806 w 1578"/>
                <a:gd name="T23" fmla="*/ 47564 h 785"/>
                <a:gd name="T24" fmla="*/ 227806 w 1578"/>
                <a:gd name="T25" fmla="*/ 57077 h 785"/>
                <a:gd name="T26" fmla="*/ 247650 w 1578"/>
                <a:gd name="T27" fmla="*/ 44393 h 785"/>
                <a:gd name="T28" fmla="*/ 268288 w 1578"/>
                <a:gd name="T29" fmla="*/ 34881 h 785"/>
                <a:gd name="T30" fmla="*/ 300038 w 1578"/>
                <a:gd name="T31" fmla="*/ 15855 h 785"/>
                <a:gd name="T32" fmla="*/ 306388 w 1578"/>
                <a:gd name="T33" fmla="*/ 19026 h 785"/>
                <a:gd name="T34" fmla="*/ 313531 w 1578"/>
                <a:gd name="T35" fmla="*/ 34881 h 785"/>
                <a:gd name="T36" fmla="*/ 300038 w 1578"/>
                <a:gd name="T37" fmla="*/ 41222 h 785"/>
                <a:gd name="T38" fmla="*/ 292894 w 1578"/>
                <a:gd name="T39" fmla="*/ 57077 h 785"/>
                <a:gd name="T40" fmla="*/ 296069 w 1578"/>
                <a:gd name="T41" fmla="*/ 57077 h 785"/>
                <a:gd name="T42" fmla="*/ 275431 w 1578"/>
                <a:gd name="T43" fmla="*/ 63419 h 785"/>
                <a:gd name="T44" fmla="*/ 265113 w 1578"/>
                <a:gd name="T45" fmla="*/ 69761 h 785"/>
                <a:gd name="T46" fmla="*/ 265113 w 1578"/>
                <a:gd name="T47" fmla="*/ 79274 h 785"/>
                <a:gd name="T48" fmla="*/ 261938 w 1578"/>
                <a:gd name="T49" fmla="*/ 72932 h 785"/>
                <a:gd name="T50" fmla="*/ 261938 w 1578"/>
                <a:gd name="T51" fmla="*/ 79274 h 785"/>
                <a:gd name="T52" fmla="*/ 261938 w 1578"/>
                <a:gd name="T53" fmla="*/ 101471 h 785"/>
                <a:gd name="T54" fmla="*/ 234156 w 1578"/>
                <a:gd name="T55" fmla="*/ 123667 h 785"/>
                <a:gd name="T56" fmla="*/ 237331 w 1578"/>
                <a:gd name="T57" fmla="*/ 155377 h 785"/>
                <a:gd name="T58" fmla="*/ 227806 w 1578"/>
                <a:gd name="T59" fmla="*/ 133180 h 785"/>
                <a:gd name="T60" fmla="*/ 213519 w 1578"/>
                <a:gd name="T61" fmla="*/ 126838 h 785"/>
                <a:gd name="T62" fmla="*/ 199231 w 1578"/>
                <a:gd name="T63" fmla="*/ 123667 h 785"/>
                <a:gd name="T64" fmla="*/ 192881 w 1578"/>
                <a:gd name="T65" fmla="*/ 126838 h 785"/>
                <a:gd name="T66" fmla="*/ 188913 w 1578"/>
                <a:gd name="T67" fmla="*/ 133180 h 785"/>
                <a:gd name="T68" fmla="*/ 175419 w 1578"/>
                <a:gd name="T69" fmla="*/ 130009 h 785"/>
                <a:gd name="T70" fmla="*/ 161131 w 1578"/>
                <a:gd name="T71" fmla="*/ 130009 h 785"/>
                <a:gd name="T72" fmla="*/ 148431 w 1578"/>
                <a:gd name="T73" fmla="*/ 142693 h 785"/>
                <a:gd name="T74" fmla="*/ 123825 w 1578"/>
                <a:gd name="T75" fmla="*/ 130009 h 785"/>
                <a:gd name="T76" fmla="*/ 114300 w 1578"/>
                <a:gd name="T77" fmla="*/ 133180 h 785"/>
                <a:gd name="T78" fmla="*/ 99219 w 1578"/>
                <a:gd name="T79" fmla="*/ 117325 h 785"/>
                <a:gd name="T80" fmla="*/ 41275 w 1578"/>
                <a:gd name="T81" fmla="*/ 114154 h 785"/>
                <a:gd name="T82" fmla="*/ 34925 w 1578"/>
                <a:gd name="T83" fmla="*/ 104642 h 785"/>
                <a:gd name="T84" fmla="*/ 14288 w 1578"/>
                <a:gd name="T85" fmla="*/ 91958 h 785"/>
                <a:gd name="T86" fmla="*/ 10319 w 1578"/>
                <a:gd name="T87" fmla="*/ 82445 h 785"/>
                <a:gd name="T88" fmla="*/ 7144 w 1578"/>
                <a:gd name="T89" fmla="*/ 79274 h 785"/>
                <a:gd name="T90" fmla="*/ 3969 w 1578"/>
                <a:gd name="T91" fmla="*/ 69761 h 785"/>
                <a:gd name="T92" fmla="*/ 0 w 1578"/>
                <a:gd name="T93" fmla="*/ 47564 h 785"/>
                <a:gd name="T94" fmla="*/ 3969 w 1578"/>
                <a:gd name="T95" fmla="*/ 25368 h 785"/>
                <a:gd name="T96" fmla="*/ 10319 w 1578"/>
                <a:gd name="T97" fmla="*/ 12684 h 785"/>
                <a:gd name="T98" fmla="*/ 10319 w 1578"/>
                <a:gd name="T99" fmla="*/ 6342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extrusionOk="0">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5" name="Freeform 66"/>
            <p:cNvSpPr/>
            <p:nvPr/>
          </p:nvSpPr>
          <p:spPr bwMode="auto">
            <a:xfrm>
              <a:off x="3113088" y="5875338"/>
              <a:ext cx="111125" cy="100013"/>
            </a:xfrm>
            <a:custGeom>
              <a:avLst/>
              <a:gdLst>
                <a:gd name="T0" fmla="*/ 27781 w 140"/>
                <a:gd name="T1" fmla="*/ 19050 h 126"/>
                <a:gd name="T2" fmla="*/ 27781 w 140"/>
                <a:gd name="T3" fmla="*/ 19050 h 126"/>
                <a:gd name="T4" fmla="*/ 27781 w 140"/>
                <a:gd name="T5" fmla="*/ 0 h 126"/>
                <a:gd name="T6" fmla="*/ 19844 w 140"/>
                <a:gd name="T7" fmla="*/ 3175 h 126"/>
                <a:gd name="T8" fmla="*/ 16669 w 140"/>
                <a:gd name="T9" fmla="*/ 6350 h 126"/>
                <a:gd name="T10" fmla="*/ 19844 w 140"/>
                <a:gd name="T11" fmla="*/ 9525 h 126"/>
                <a:gd name="T12" fmla="*/ 23812 w 140"/>
                <a:gd name="T13" fmla="*/ 6350 h 126"/>
                <a:gd name="T14" fmla="*/ 23812 w 140"/>
                <a:gd name="T15" fmla="*/ 9525 h 126"/>
                <a:gd name="T16" fmla="*/ 19844 w 140"/>
                <a:gd name="T17" fmla="*/ 9525 h 126"/>
                <a:gd name="T18" fmla="*/ 19844 w 140"/>
                <a:gd name="T19" fmla="*/ 15875 h 126"/>
                <a:gd name="T20" fmla="*/ 19844 w 140"/>
                <a:gd name="T21" fmla="*/ 12700 h 126"/>
                <a:gd name="T22" fmla="*/ 16669 w 140"/>
                <a:gd name="T23" fmla="*/ 12700 h 126"/>
                <a:gd name="T24" fmla="*/ 14287 w 140"/>
                <a:gd name="T25" fmla="*/ 12700 h 126"/>
                <a:gd name="T26" fmla="*/ 3175 w 140"/>
                <a:gd name="T27" fmla="*/ 6350 h 126"/>
                <a:gd name="T28" fmla="*/ 0 w 140"/>
                <a:gd name="T29" fmla="*/ 9525 h 126"/>
                <a:gd name="T30" fmla="*/ 3175 w 140"/>
                <a:gd name="T31" fmla="*/ 12700 h 126"/>
                <a:gd name="T32" fmla="*/ 7144 w 140"/>
                <a:gd name="T33" fmla="*/ 12700 h 126"/>
                <a:gd name="T34" fmla="*/ 7144 w 140"/>
                <a:gd name="T35" fmla="*/ 15875 h 126"/>
                <a:gd name="T36" fmla="*/ 9525 w 140"/>
                <a:gd name="T37" fmla="*/ 15875 h 126"/>
                <a:gd name="T38" fmla="*/ 9525 w 140"/>
                <a:gd name="T39" fmla="*/ 19050 h 126"/>
                <a:gd name="T40" fmla="*/ 16669 w 140"/>
                <a:gd name="T41" fmla="*/ 22225 h 126"/>
                <a:gd name="T42" fmla="*/ 19844 w 140"/>
                <a:gd name="T43" fmla="*/ 22225 h 126"/>
                <a:gd name="T44" fmla="*/ 23812 w 140"/>
                <a:gd name="T45" fmla="*/ 25400 h 126"/>
                <a:gd name="T46" fmla="*/ 27781 w 140"/>
                <a:gd name="T47" fmla="*/ 19050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extrusionOk="0">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6" name="Freeform 67"/>
            <p:cNvSpPr/>
            <p:nvPr/>
          </p:nvSpPr>
          <p:spPr bwMode="auto">
            <a:xfrm>
              <a:off x="3224213" y="5875338"/>
              <a:ext cx="82550" cy="114300"/>
            </a:xfrm>
            <a:custGeom>
              <a:avLst/>
              <a:gdLst>
                <a:gd name="T0" fmla="*/ 0 w 103"/>
                <a:gd name="T1" fmla="*/ 19050 h 144"/>
                <a:gd name="T2" fmla="*/ 0 w 103"/>
                <a:gd name="T3" fmla="*/ 19050 h 144"/>
                <a:gd name="T4" fmla="*/ 0 w 103"/>
                <a:gd name="T5" fmla="*/ 0 h 144"/>
                <a:gd name="T6" fmla="*/ 4007 w 103"/>
                <a:gd name="T7" fmla="*/ 9525 h 144"/>
                <a:gd name="T8" fmla="*/ 14426 w 103"/>
                <a:gd name="T9" fmla="*/ 15081 h 144"/>
                <a:gd name="T10" fmla="*/ 20838 w 103"/>
                <a:gd name="T11" fmla="*/ 19050 h 144"/>
                <a:gd name="T12" fmla="*/ 17632 w 103"/>
                <a:gd name="T13" fmla="*/ 21431 h 144"/>
                <a:gd name="T14" fmla="*/ 7213 w 103"/>
                <a:gd name="T15" fmla="*/ 24606 h 144"/>
                <a:gd name="T16" fmla="*/ 4007 w 103"/>
                <a:gd name="T17" fmla="*/ 28575 h 144"/>
                <a:gd name="T18" fmla="*/ 0 w 103"/>
                <a:gd name="T19" fmla="*/ 1905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extrusionOk="0">
                  <a:moveTo>
                    <a:pt x="0" y="96"/>
                  </a:moveTo>
                  <a:lnTo>
                    <a:pt x="0" y="96"/>
                  </a:lnTo>
                  <a:lnTo>
                    <a:pt x="0" y="0"/>
                  </a:lnTo>
                  <a:lnTo>
                    <a:pt x="17" y="48"/>
                  </a:lnTo>
                  <a:lnTo>
                    <a:pt x="69" y="78"/>
                  </a:lnTo>
                  <a:lnTo>
                    <a:pt x="103" y="96"/>
                  </a:lnTo>
                  <a:lnTo>
                    <a:pt x="86" y="111"/>
                  </a:lnTo>
                  <a:lnTo>
                    <a:pt x="34" y="126"/>
                  </a:lnTo>
                  <a:lnTo>
                    <a:pt x="17" y="144"/>
                  </a:lnTo>
                  <a:lnTo>
                    <a:pt x="0"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7" name="Freeform 68"/>
            <p:cNvSpPr/>
            <p:nvPr/>
          </p:nvSpPr>
          <p:spPr bwMode="auto">
            <a:xfrm>
              <a:off x="2728913" y="4643438"/>
              <a:ext cx="12700" cy="25400"/>
            </a:xfrm>
            <a:custGeom>
              <a:avLst/>
              <a:gdLst>
                <a:gd name="T0" fmla="*/ 0 w 15"/>
                <a:gd name="T1" fmla="*/ 0 h 33"/>
                <a:gd name="T2" fmla="*/ 0 w 15"/>
                <a:gd name="T3" fmla="*/ 0 h 33"/>
                <a:gd name="T4" fmla="*/ 3387 w 15"/>
                <a:gd name="T5" fmla="*/ 3079 h 33"/>
                <a:gd name="T6" fmla="*/ 0 w 15"/>
                <a:gd name="T7" fmla="*/ 3079 h 33"/>
                <a:gd name="T8" fmla="*/ 3387 w 15"/>
                <a:gd name="T9" fmla="*/ 6158 h 33"/>
                <a:gd name="T10" fmla="*/ 3387 w 15"/>
                <a:gd name="T11" fmla="*/ 3079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extrusionOk="0">
                  <a:moveTo>
                    <a:pt x="0" y="0"/>
                  </a:moveTo>
                  <a:lnTo>
                    <a:pt x="0" y="0"/>
                  </a:lnTo>
                  <a:lnTo>
                    <a:pt x="15" y="18"/>
                  </a:lnTo>
                  <a:lnTo>
                    <a:pt x="0" y="18"/>
                  </a:lnTo>
                  <a:lnTo>
                    <a:pt x="15" y="33"/>
                  </a:lnTo>
                  <a:lnTo>
                    <a:pt x="15" y="18"/>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8" name="Freeform 69"/>
            <p:cNvSpPr/>
            <p:nvPr/>
          </p:nvSpPr>
          <p:spPr bwMode="auto">
            <a:xfrm>
              <a:off x="3098800" y="5556251"/>
              <a:ext cx="26988" cy="52388"/>
            </a:xfrm>
            <a:custGeom>
              <a:avLst/>
              <a:gdLst>
                <a:gd name="T0" fmla="*/ 3084 w 35"/>
                <a:gd name="T1" fmla="*/ 0 h 65"/>
                <a:gd name="T2" fmla="*/ 3084 w 35"/>
                <a:gd name="T3" fmla="*/ 0 h 65"/>
                <a:gd name="T4" fmla="*/ 0 w 35"/>
                <a:gd name="T5" fmla="*/ 9672 h 65"/>
                <a:gd name="T6" fmla="*/ 3084 w 35"/>
                <a:gd name="T7" fmla="*/ 13701 h 65"/>
                <a:gd name="T8" fmla="*/ 6169 w 35"/>
                <a:gd name="T9" fmla="*/ 4030 h 65"/>
                <a:gd name="T10" fmla="*/ 3084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extrusionOk="0">
                  <a:moveTo>
                    <a:pt x="18" y="0"/>
                  </a:moveTo>
                  <a:lnTo>
                    <a:pt x="18" y="0"/>
                  </a:lnTo>
                  <a:lnTo>
                    <a:pt x="0" y="48"/>
                  </a:lnTo>
                  <a:lnTo>
                    <a:pt x="18" y="65"/>
                  </a:lnTo>
                  <a:lnTo>
                    <a:pt x="35" y="17"/>
                  </a:lnTo>
                  <a:lnTo>
                    <a:pt x="18"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69" name="Freeform 70"/>
            <p:cNvSpPr/>
            <p:nvPr/>
          </p:nvSpPr>
          <p:spPr bwMode="auto">
            <a:xfrm>
              <a:off x="3387725" y="5837238"/>
              <a:ext cx="69850" cy="38100"/>
            </a:xfrm>
            <a:custGeom>
              <a:avLst/>
              <a:gdLst>
                <a:gd name="T0" fmla="*/ 0 w 88"/>
                <a:gd name="T1" fmla="*/ 2381 h 48"/>
                <a:gd name="T2" fmla="*/ 0 w 88"/>
                <a:gd name="T3" fmla="*/ 2381 h 48"/>
                <a:gd name="T4" fmla="*/ 3969 w 88"/>
                <a:gd name="T5" fmla="*/ 5556 h 48"/>
                <a:gd name="T6" fmla="*/ 7144 w 88"/>
                <a:gd name="T7" fmla="*/ 5556 h 48"/>
                <a:gd name="T8" fmla="*/ 10319 w 88"/>
                <a:gd name="T9" fmla="*/ 9525 h 48"/>
                <a:gd name="T10" fmla="*/ 17463 w 88"/>
                <a:gd name="T11" fmla="*/ 2381 h 48"/>
                <a:gd name="T12" fmla="*/ 17463 w 88"/>
                <a:gd name="T13" fmla="*/ 0 h 48"/>
                <a:gd name="T14" fmla="*/ 7144 w 88"/>
                <a:gd name="T15" fmla="*/ 0 h 48"/>
                <a:gd name="T16" fmla="*/ 3969 w 88"/>
                <a:gd name="T17" fmla="*/ 0 h 48"/>
                <a:gd name="T18" fmla="*/ 7144 w 88"/>
                <a:gd name="T19" fmla="*/ 2381 h 48"/>
                <a:gd name="T20" fmla="*/ 3969 w 88"/>
                <a:gd name="T21" fmla="*/ 5556 h 48"/>
                <a:gd name="T22" fmla="*/ 0 w 88"/>
                <a:gd name="T23" fmla="*/ 238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extrusionOk="0">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0" name="Freeform 71"/>
            <p:cNvSpPr/>
            <p:nvPr/>
          </p:nvSpPr>
          <p:spPr bwMode="auto">
            <a:xfrm>
              <a:off x="3071813" y="5003801"/>
              <a:ext cx="177800" cy="925513"/>
            </a:xfrm>
            <a:custGeom>
              <a:avLst/>
              <a:gdLst>
                <a:gd name="T0" fmla="*/ 27781 w 224"/>
                <a:gd name="T1" fmla="*/ 3172 h 1167"/>
                <a:gd name="T2" fmla="*/ 38100 w 224"/>
                <a:gd name="T3" fmla="*/ 9517 h 1167"/>
                <a:gd name="T4" fmla="*/ 41275 w 224"/>
                <a:gd name="T5" fmla="*/ 28551 h 1167"/>
                <a:gd name="T6" fmla="*/ 44450 w 224"/>
                <a:gd name="T7" fmla="*/ 34102 h 1167"/>
                <a:gd name="T8" fmla="*/ 41275 w 224"/>
                <a:gd name="T9" fmla="*/ 47584 h 1167"/>
                <a:gd name="T10" fmla="*/ 27781 w 224"/>
                <a:gd name="T11" fmla="*/ 76135 h 1167"/>
                <a:gd name="T12" fmla="*/ 27781 w 224"/>
                <a:gd name="T13" fmla="*/ 97548 h 1167"/>
                <a:gd name="T14" fmla="*/ 23812 w 224"/>
                <a:gd name="T15" fmla="*/ 107064 h 1167"/>
                <a:gd name="T16" fmla="*/ 20638 w 224"/>
                <a:gd name="T17" fmla="*/ 126098 h 1167"/>
                <a:gd name="T18" fmla="*/ 20638 w 224"/>
                <a:gd name="T19" fmla="*/ 145132 h 1167"/>
                <a:gd name="T20" fmla="*/ 23812 w 224"/>
                <a:gd name="T21" fmla="*/ 157821 h 1167"/>
                <a:gd name="T22" fmla="*/ 20638 w 224"/>
                <a:gd name="T23" fmla="*/ 161786 h 1167"/>
                <a:gd name="T24" fmla="*/ 20638 w 224"/>
                <a:gd name="T25" fmla="*/ 173682 h 1167"/>
                <a:gd name="T26" fmla="*/ 17463 w 224"/>
                <a:gd name="T27" fmla="*/ 186371 h 1167"/>
                <a:gd name="T28" fmla="*/ 14288 w 224"/>
                <a:gd name="T29" fmla="*/ 202233 h 1167"/>
                <a:gd name="T30" fmla="*/ 17463 w 224"/>
                <a:gd name="T31" fmla="*/ 202233 h 1167"/>
                <a:gd name="T32" fmla="*/ 20638 w 224"/>
                <a:gd name="T33" fmla="*/ 214922 h 1167"/>
                <a:gd name="T34" fmla="*/ 38100 w 224"/>
                <a:gd name="T35" fmla="*/ 214922 h 1167"/>
                <a:gd name="T36" fmla="*/ 34131 w 224"/>
                <a:gd name="T37" fmla="*/ 214922 h 1167"/>
                <a:gd name="T38" fmla="*/ 27781 w 224"/>
                <a:gd name="T39" fmla="*/ 221267 h 1167"/>
                <a:gd name="T40" fmla="*/ 23812 w 224"/>
                <a:gd name="T41" fmla="*/ 230783 h 1167"/>
                <a:gd name="T42" fmla="*/ 23812 w 224"/>
                <a:gd name="T43" fmla="*/ 224439 h 1167"/>
                <a:gd name="T44" fmla="*/ 17463 w 224"/>
                <a:gd name="T45" fmla="*/ 224439 h 1167"/>
                <a:gd name="T46" fmla="*/ 14288 w 224"/>
                <a:gd name="T47" fmla="*/ 218887 h 1167"/>
                <a:gd name="T48" fmla="*/ 7144 w 224"/>
                <a:gd name="T49" fmla="*/ 214922 h 1167"/>
                <a:gd name="T50" fmla="*/ 3969 w 224"/>
                <a:gd name="T51" fmla="*/ 214922 h 1167"/>
                <a:gd name="T52" fmla="*/ 7144 w 224"/>
                <a:gd name="T53" fmla="*/ 211750 h 1167"/>
                <a:gd name="T54" fmla="*/ 7144 w 224"/>
                <a:gd name="T55" fmla="*/ 205405 h 1167"/>
                <a:gd name="T56" fmla="*/ 3969 w 224"/>
                <a:gd name="T57" fmla="*/ 211750 h 1167"/>
                <a:gd name="T58" fmla="*/ 7144 w 224"/>
                <a:gd name="T59" fmla="*/ 205405 h 1167"/>
                <a:gd name="T60" fmla="*/ 3969 w 224"/>
                <a:gd name="T61" fmla="*/ 205405 h 1167"/>
                <a:gd name="T62" fmla="*/ 0 w 224"/>
                <a:gd name="T63" fmla="*/ 195888 h 1167"/>
                <a:gd name="T64" fmla="*/ 3969 w 224"/>
                <a:gd name="T65" fmla="*/ 183199 h 1167"/>
                <a:gd name="T66" fmla="*/ 7144 w 224"/>
                <a:gd name="T67" fmla="*/ 186371 h 1167"/>
                <a:gd name="T68" fmla="*/ 3969 w 224"/>
                <a:gd name="T69" fmla="*/ 173682 h 1167"/>
                <a:gd name="T70" fmla="*/ 7144 w 224"/>
                <a:gd name="T71" fmla="*/ 171303 h 1167"/>
                <a:gd name="T72" fmla="*/ 7144 w 224"/>
                <a:gd name="T73" fmla="*/ 167338 h 1167"/>
                <a:gd name="T74" fmla="*/ 10319 w 224"/>
                <a:gd name="T75" fmla="*/ 154649 h 1167"/>
                <a:gd name="T76" fmla="*/ 10319 w 224"/>
                <a:gd name="T77" fmla="*/ 161786 h 1167"/>
                <a:gd name="T78" fmla="*/ 17463 w 224"/>
                <a:gd name="T79" fmla="*/ 142753 h 1167"/>
                <a:gd name="T80" fmla="*/ 14288 w 224"/>
                <a:gd name="T81" fmla="*/ 138787 h 1167"/>
                <a:gd name="T82" fmla="*/ 10319 w 224"/>
                <a:gd name="T83" fmla="*/ 126098 h 1167"/>
                <a:gd name="T84" fmla="*/ 10319 w 224"/>
                <a:gd name="T85" fmla="*/ 114202 h 1167"/>
                <a:gd name="T86" fmla="*/ 23812 w 224"/>
                <a:gd name="T87" fmla="*/ 81686 h 1167"/>
                <a:gd name="T88" fmla="*/ 23812 w 224"/>
                <a:gd name="T89" fmla="*/ 66618 h 1167"/>
                <a:gd name="T90" fmla="*/ 27781 w 224"/>
                <a:gd name="T91" fmla="*/ 47584 h 1167"/>
                <a:gd name="T92" fmla="*/ 30956 w 224"/>
                <a:gd name="T93" fmla="*/ 19034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extrusionOk="0">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1" name="Freeform 72"/>
            <p:cNvSpPr/>
            <p:nvPr/>
          </p:nvSpPr>
          <p:spPr bwMode="auto">
            <a:xfrm>
              <a:off x="3003550" y="4394201"/>
              <a:ext cx="246063" cy="330200"/>
            </a:xfrm>
            <a:custGeom>
              <a:avLst/>
              <a:gdLst>
                <a:gd name="T0" fmla="*/ 47472 w 311"/>
                <a:gd name="T1" fmla="*/ 83746 h 414"/>
                <a:gd name="T2" fmla="*/ 47472 w 311"/>
                <a:gd name="T3" fmla="*/ 83746 h 414"/>
                <a:gd name="T4" fmla="*/ 50637 w 311"/>
                <a:gd name="T5" fmla="*/ 70187 h 414"/>
                <a:gd name="T6" fmla="*/ 47472 w 311"/>
                <a:gd name="T7" fmla="*/ 60616 h 414"/>
                <a:gd name="T8" fmla="*/ 50637 w 311"/>
                <a:gd name="T9" fmla="*/ 60616 h 414"/>
                <a:gd name="T10" fmla="*/ 47472 w 311"/>
                <a:gd name="T11" fmla="*/ 58224 h 414"/>
                <a:gd name="T12" fmla="*/ 47472 w 311"/>
                <a:gd name="T13" fmla="*/ 54236 h 414"/>
                <a:gd name="T14" fmla="*/ 60922 w 311"/>
                <a:gd name="T15" fmla="*/ 54236 h 414"/>
                <a:gd name="T16" fmla="*/ 60922 w 311"/>
                <a:gd name="T17" fmla="*/ 48653 h 414"/>
                <a:gd name="T18" fmla="*/ 57758 w 311"/>
                <a:gd name="T19" fmla="*/ 41474 h 414"/>
                <a:gd name="T20" fmla="*/ 60922 w 311"/>
                <a:gd name="T21" fmla="*/ 31903 h 414"/>
                <a:gd name="T22" fmla="*/ 50637 w 311"/>
                <a:gd name="T23" fmla="*/ 31903 h 414"/>
                <a:gd name="T24" fmla="*/ 47472 w 311"/>
                <a:gd name="T25" fmla="*/ 28713 h 414"/>
                <a:gd name="T26" fmla="*/ 37186 w 311"/>
                <a:gd name="T27" fmla="*/ 28713 h 414"/>
                <a:gd name="T28" fmla="*/ 34022 w 311"/>
                <a:gd name="T29" fmla="*/ 25523 h 414"/>
                <a:gd name="T30" fmla="*/ 34022 w 311"/>
                <a:gd name="T31" fmla="*/ 22332 h 414"/>
                <a:gd name="T32" fmla="*/ 30857 w 311"/>
                <a:gd name="T33" fmla="*/ 15952 h 414"/>
                <a:gd name="T34" fmla="*/ 34022 w 311"/>
                <a:gd name="T35" fmla="*/ 9571 h 414"/>
                <a:gd name="T36" fmla="*/ 37186 w 311"/>
                <a:gd name="T37" fmla="*/ 6381 h 414"/>
                <a:gd name="T38" fmla="*/ 41142 w 311"/>
                <a:gd name="T39" fmla="*/ 3190 h 414"/>
                <a:gd name="T40" fmla="*/ 37186 w 311"/>
                <a:gd name="T41" fmla="*/ 0 h 414"/>
                <a:gd name="T42" fmla="*/ 30857 w 311"/>
                <a:gd name="T43" fmla="*/ 6381 h 414"/>
                <a:gd name="T44" fmla="*/ 20571 w 311"/>
                <a:gd name="T45" fmla="*/ 9571 h 414"/>
                <a:gd name="T46" fmla="*/ 16615 w 311"/>
                <a:gd name="T47" fmla="*/ 15952 h 414"/>
                <a:gd name="T48" fmla="*/ 10286 w 311"/>
                <a:gd name="T49" fmla="*/ 19142 h 414"/>
                <a:gd name="T50" fmla="*/ 10286 w 311"/>
                <a:gd name="T51" fmla="*/ 25523 h 414"/>
                <a:gd name="T52" fmla="*/ 6330 w 311"/>
                <a:gd name="T53" fmla="*/ 19142 h 414"/>
                <a:gd name="T54" fmla="*/ 10286 w 311"/>
                <a:gd name="T55" fmla="*/ 22332 h 414"/>
                <a:gd name="T56" fmla="*/ 6330 w 311"/>
                <a:gd name="T57" fmla="*/ 25523 h 414"/>
                <a:gd name="T58" fmla="*/ 6330 w 311"/>
                <a:gd name="T59" fmla="*/ 28713 h 414"/>
                <a:gd name="T60" fmla="*/ 6330 w 311"/>
                <a:gd name="T61" fmla="*/ 31903 h 414"/>
                <a:gd name="T62" fmla="*/ 6330 w 311"/>
                <a:gd name="T63" fmla="*/ 44665 h 414"/>
                <a:gd name="T64" fmla="*/ 10286 w 311"/>
                <a:gd name="T65" fmla="*/ 44665 h 414"/>
                <a:gd name="T66" fmla="*/ 6330 w 311"/>
                <a:gd name="T67" fmla="*/ 51045 h 414"/>
                <a:gd name="T68" fmla="*/ 3165 w 311"/>
                <a:gd name="T69" fmla="*/ 51045 h 414"/>
                <a:gd name="T70" fmla="*/ 3165 w 311"/>
                <a:gd name="T71" fmla="*/ 54236 h 414"/>
                <a:gd name="T72" fmla="*/ 0 w 311"/>
                <a:gd name="T73" fmla="*/ 54236 h 414"/>
                <a:gd name="T74" fmla="*/ 0 w 311"/>
                <a:gd name="T75" fmla="*/ 58224 h 414"/>
                <a:gd name="T76" fmla="*/ 10286 w 311"/>
                <a:gd name="T77" fmla="*/ 63807 h 414"/>
                <a:gd name="T78" fmla="*/ 16615 w 311"/>
                <a:gd name="T79" fmla="*/ 60616 h 414"/>
                <a:gd name="T80" fmla="*/ 20571 w 311"/>
                <a:gd name="T81" fmla="*/ 63807 h 414"/>
                <a:gd name="T82" fmla="*/ 26901 w 311"/>
                <a:gd name="T83" fmla="*/ 70187 h 414"/>
                <a:gd name="T84" fmla="*/ 30857 w 311"/>
                <a:gd name="T85" fmla="*/ 76568 h 414"/>
                <a:gd name="T86" fmla="*/ 44307 w 311"/>
                <a:gd name="T87" fmla="*/ 73378 h 414"/>
                <a:gd name="T88" fmla="*/ 47472 w 311"/>
                <a:gd name="T89" fmla="*/ 76568 h 414"/>
                <a:gd name="T90" fmla="*/ 47472 w 311"/>
                <a:gd name="T91" fmla="*/ 79758 h 414"/>
                <a:gd name="T92" fmla="*/ 44307 w 311"/>
                <a:gd name="T93" fmla="*/ 79758 h 414"/>
                <a:gd name="T94" fmla="*/ 47472 w 311"/>
                <a:gd name="T95" fmla="*/ 83746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extrusionOk="0">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2" name="Freeform 73"/>
            <p:cNvSpPr/>
            <p:nvPr/>
          </p:nvSpPr>
          <p:spPr bwMode="auto">
            <a:xfrm>
              <a:off x="2962275" y="4622801"/>
              <a:ext cx="122238" cy="127000"/>
            </a:xfrm>
            <a:custGeom>
              <a:avLst/>
              <a:gdLst>
                <a:gd name="T0" fmla="*/ 29776 w 156"/>
                <a:gd name="T1" fmla="*/ 6390 h 159"/>
                <a:gd name="T2" fmla="*/ 29776 w 156"/>
                <a:gd name="T3" fmla="*/ 6390 h 159"/>
                <a:gd name="T4" fmla="*/ 26642 w 156"/>
                <a:gd name="T5" fmla="*/ 3195 h 159"/>
                <a:gd name="T6" fmla="*/ 19589 w 156"/>
                <a:gd name="T7" fmla="*/ 6390 h 159"/>
                <a:gd name="T8" fmla="*/ 10186 w 156"/>
                <a:gd name="T9" fmla="*/ 0 h 159"/>
                <a:gd name="T10" fmla="*/ 3134 w 156"/>
                <a:gd name="T11" fmla="*/ 3195 h 159"/>
                <a:gd name="T12" fmla="*/ 3134 w 156"/>
                <a:gd name="T13" fmla="*/ 6390 h 159"/>
                <a:gd name="T14" fmla="*/ 0 w 156"/>
                <a:gd name="T15" fmla="*/ 9585 h 159"/>
                <a:gd name="T16" fmla="*/ 0 w 156"/>
                <a:gd name="T17" fmla="*/ 15975 h 159"/>
                <a:gd name="T18" fmla="*/ 3134 w 156"/>
                <a:gd name="T19" fmla="*/ 22365 h 159"/>
                <a:gd name="T20" fmla="*/ 3134 w 156"/>
                <a:gd name="T21" fmla="*/ 19170 h 159"/>
                <a:gd name="T22" fmla="*/ 6269 w 156"/>
                <a:gd name="T23" fmla="*/ 19170 h 159"/>
                <a:gd name="T24" fmla="*/ 3134 w 156"/>
                <a:gd name="T25" fmla="*/ 22365 h 159"/>
                <a:gd name="T26" fmla="*/ 0 w 156"/>
                <a:gd name="T27" fmla="*/ 28755 h 159"/>
                <a:gd name="T28" fmla="*/ 6269 w 156"/>
                <a:gd name="T29" fmla="*/ 31950 h 159"/>
                <a:gd name="T30" fmla="*/ 16455 w 156"/>
                <a:gd name="T31" fmla="*/ 22365 h 159"/>
                <a:gd name="T32" fmla="*/ 23507 w 156"/>
                <a:gd name="T33" fmla="*/ 19170 h 159"/>
                <a:gd name="T34" fmla="*/ 26642 w 156"/>
                <a:gd name="T35" fmla="*/ 15975 h 159"/>
                <a:gd name="T36" fmla="*/ 29776 w 156"/>
                <a:gd name="T37" fmla="*/ 9585 h 159"/>
                <a:gd name="T38" fmla="*/ 26642 w 156"/>
                <a:gd name="T39" fmla="*/ 6390 h 159"/>
                <a:gd name="T40" fmla="*/ 29776 w 156"/>
                <a:gd name="T41" fmla="*/ 639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extrusionOk="0">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3" name="Freeform 74"/>
            <p:cNvSpPr/>
            <p:nvPr/>
          </p:nvSpPr>
          <p:spPr bwMode="auto">
            <a:xfrm>
              <a:off x="2946400" y="4648201"/>
              <a:ext cx="277813" cy="368300"/>
            </a:xfrm>
            <a:custGeom>
              <a:avLst/>
              <a:gdLst>
                <a:gd name="T0" fmla="*/ 65881 w 350"/>
                <a:gd name="T1" fmla="*/ 53859 h 465"/>
                <a:gd name="T2" fmla="*/ 65881 w 350"/>
                <a:gd name="T3" fmla="*/ 53859 h 465"/>
                <a:gd name="T4" fmla="*/ 58738 w 350"/>
                <a:gd name="T5" fmla="*/ 53859 h 465"/>
                <a:gd name="T6" fmla="*/ 58738 w 350"/>
                <a:gd name="T7" fmla="*/ 47523 h 465"/>
                <a:gd name="T8" fmla="*/ 52388 w 350"/>
                <a:gd name="T9" fmla="*/ 50691 h 465"/>
                <a:gd name="T10" fmla="*/ 44450 w 350"/>
                <a:gd name="T11" fmla="*/ 47523 h 465"/>
                <a:gd name="T12" fmla="*/ 41275 w 350"/>
                <a:gd name="T13" fmla="*/ 38018 h 465"/>
                <a:gd name="T14" fmla="*/ 48419 w 350"/>
                <a:gd name="T15" fmla="*/ 25345 h 465"/>
                <a:gd name="T16" fmla="*/ 62706 w 350"/>
                <a:gd name="T17" fmla="*/ 19009 h 465"/>
                <a:gd name="T18" fmla="*/ 58738 w 350"/>
                <a:gd name="T19" fmla="*/ 15841 h 465"/>
                <a:gd name="T20" fmla="*/ 62706 w 350"/>
                <a:gd name="T21" fmla="*/ 15841 h 465"/>
                <a:gd name="T22" fmla="*/ 62706 w 350"/>
                <a:gd name="T23" fmla="*/ 12673 h 465"/>
                <a:gd name="T24" fmla="*/ 58738 w 350"/>
                <a:gd name="T25" fmla="*/ 9505 h 465"/>
                <a:gd name="T26" fmla="*/ 44450 w 350"/>
                <a:gd name="T27" fmla="*/ 12673 h 465"/>
                <a:gd name="T28" fmla="*/ 41275 w 350"/>
                <a:gd name="T29" fmla="*/ 6336 h 465"/>
                <a:gd name="T30" fmla="*/ 34925 w 350"/>
                <a:gd name="T31" fmla="*/ 0 h 465"/>
                <a:gd name="T32" fmla="*/ 31750 w 350"/>
                <a:gd name="T33" fmla="*/ 0 h 465"/>
                <a:gd name="T34" fmla="*/ 34925 w 350"/>
                <a:gd name="T35" fmla="*/ 3168 h 465"/>
                <a:gd name="T36" fmla="*/ 31750 w 350"/>
                <a:gd name="T37" fmla="*/ 9505 h 465"/>
                <a:gd name="T38" fmla="*/ 27781 w 350"/>
                <a:gd name="T39" fmla="*/ 12673 h 465"/>
                <a:gd name="T40" fmla="*/ 20638 w 350"/>
                <a:gd name="T41" fmla="*/ 15841 h 465"/>
                <a:gd name="T42" fmla="*/ 10319 w 350"/>
                <a:gd name="T43" fmla="*/ 25345 h 465"/>
                <a:gd name="T44" fmla="*/ 3969 w 350"/>
                <a:gd name="T45" fmla="*/ 22177 h 465"/>
                <a:gd name="T46" fmla="*/ 7938 w 350"/>
                <a:gd name="T47" fmla="*/ 15841 h 465"/>
                <a:gd name="T48" fmla="*/ 0 w 350"/>
                <a:gd name="T49" fmla="*/ 22177 h 465"/>
                <a:gd name="T50" fmla="*/ 3969 w 350"/>
                <a:gd name="T51" fmla="*/ 28514 h 465"/>
                <a:gd name="T52" fmla="*/ 0 w 350"/>
                <a:gd name="T53" fmla="*/ 28514 h 465"/>
                <a:gd name="T54" fmla="*/ 7938 w 350"/>
                <a:gd name="T55" fmla="*/ 34850 h 465"/>
                <a:gd name="T56" fmla="*/ 14288 w 350"/>
                <a:gd name="T57" fmla="*/ 41186 h 465"/>
                <a:gd name="T58" fmla="*/ 31750 w 350"/>
                <a:gd name="T59" fmla="*/ 72868 h 465"/>
                <a:gd name="T60" fmla="*/ 58738 w 350"/>
                <a:gd name="T61" fmla="*/ 91877 h 465"/>
                <a:gd name="T62" fmla="*/ 65881 w 350"/>
                <a:gd name="T63" fmla="*/ 88709 h 465"/>
                <a:gd name="T64" fmla="*/ 69850 w 350"/>
                <a:gd name="T65" fmla="*/ 82372 h 465"/>
                <a:gd name="T66" fmla="*/ 65881 w 350"/>
                <a:gd name="T67" fmla="*/ 79204 h 465"/>
                <a:gd name="T68" fmla="*/ 69850 w 350"/>
                <a:gd name="T69" fmla="*/ 60195 h 465"/>
                <a:gd name="T70" fmla="*/ 65881 w 350"/>
                <a:gd name="T71" fmla="*/ 53859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extrusionOk="0">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4" name="Freeform 75"/>
            <p:cNvSpPr/>
            <p:nvPr/>
          </p:nvSpPr>
          <p:spPr bwMode="auto">
            <a:xfrm>
              <a:off x="3208338" y="4838701"/>
              <a:ext cx="249238" cy="279400"/>
            </a:xfrm>
            <a:custGeom>
              <a:avLst/>
              <a:gdLst>
                <a:gd name="T0" fmla="*/ 62907 w 313"/>
                <a:gd name="T1" fmla="*/ 53822 h 353"/>
                <a:gd name="T2" fmla="*/ 62907 w 313"/>
                <a:gd name="T3" fmla="*/ 53822 h 353"/>
                <a:gd name="T4" fmla="*/ 62907 w 313"/>
                <a:gd name="T5" fmla="*/ 44324 h 353"/>
                <a:gd name="T6" fmla="*/ 58925 w 313"/>
                <a:gd name="T7" fmla="*/ 37992 h 353"/>
                <a:gd name="T8" fmla="*/ 58925 w 313"/>
                <a:gd name="T9" fmla="*/ 34826 h 353"/>
                <a:gd name="T10" fmla="*/ 52555 w 313"/>
                <a:gd name="T11" fmla="*/ 34826 h 353"/>
                <a:gd name="T12" fmla="*/ 48574 w 313"/>
                <a:gd name="T13" fmla="*/ 28494 h 353"/>
                <a:gd name="T14" fmla="*/ 48574 w 313"/>
                <a:gd name="T15" fmla="*/ 25328 h 353"/>
                <a:gd name="T16" fmla="*/ 45388 w 313"/>
                <a:gd name="T17" fmla="*/ 18996 h 353"/>
                <a:gd name="T18" fmla="*/ 24685 w 313"/>
                <a:gd name="T19" fmla="*/ 12664 h 353"/>
                <a:gd name="T20" fmla="*/ 20703 w 313"/>
                <a:gd name="T21" fmla="*/ 9498 h 353"/>
                <a:gd name="T22" fmla="*/ 20703 w 313"/>
                <a:gd name="T23" fmla="*/ 0 h 353"/>
                <a:gd name="T24" fmla="*/ 14333 w 313"/>
                <a:gd name="T25" fmla="*/ 0 h 353"/>
                <a:gd name="T26" fmla="*/ 7167 w 313"/>
                <a:gd name="T27" fmla="*/ 6332 h 353"/>
                <a:gd name="T28" fmla="*/ 0 w 313"/>
                <a:gd name="T29" fmla="*/ 6332 h 353"/>
                <a:gd name="T30" fmla="*/ 3981 w 313"/>
                <a:gd name="T31" fmla="*/ 12664 h 353"/>
                <a:gd name="T32" fmla="*/ 0 w 313"/>
                <a:gd name="T33" fmla="*/ 31660 h 353"/>
                <a:gd name="T34" fmla="*/ 3981 w 313"/>
                <a:gd name="T35" fmla="*/ 34826 h 353"/>
                <a:gd name="T36" fmla="*/ 0 w 313"/>
                <a:gd name="T37" fmla="*/ 41158 h 353"/>
                <a:gd name="T38" fmla="*/ 3981 w 313"/>
                <a:gd name="T39" fmla="*/ 50656 h 353"/>
                <a:gd name="T40" fmla="*/ 3981 w 313"/>
                <a:gd name="T41" fmla="*/ 53822 h 353"/>
                <a:gd name="T42" fmla="*/ 7167 w 313"/>
                <a:gd name="T43" fmla="*/ 69652 h 353"/>
                <a:gd name="T44" fmla="*/ 10352 w 313"/>
                <a:gd name="T45" fmla="*/ 69652 h 353"/>
                <a:gd name="T46" fmla="*/ 17518 w 313"/>
                <a:gd name="T47" fmla="*/ 63320 h 353"/>
                <a:gd name="T48" fmla="*/ 28666 w 313"/>
                <a:gd name="T49" fmla="*/ 66486 h 353"/>
                <a:gd name="T50" fmla="*/ 31852 w 313"/>
                <a:gd name="T51" fmla="*/ 63320 h 353"/>
                <a:gd name="T52" fmla="*/ 38222 w 313"/>
                <a:gd name="T53" fmla="*/ 66486 h 353"/>
                <a:gd name="T54" fmla="*/ 42203 w 313"/>
                <a:gd name="T55" fmla="*/ 50656 h 353"/>
                <a:gd name="T56" fmla="*/ 55740 w 313"/>
                <a:gd name="T57" fmla="*/ 50656 h 353"/>
                <a:gd name="T58" fmla="*/ 62907 w 313"/>
                <a:gd name="T59" fmla="*/ 53822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extrusionOk="0">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5" name="Freeform 76"/>
            <p:cNvSpPr/>
            <p:nvPr/>
          </p:nvSpPr>
          <p:spPr bwMode="auto">
            <a:xfrm>
              <a:off x="3359150" y="5041901"/>
              <a:ext cx="180975" cy="176213"/>
            </a:xfrm>
            <a:custGeom>
              <a:avLst/>
              <a:gdLst>
                <a:gd name="T0" fmla="*/ 42441 w 226"/>
                <a:gd name="T1" fmla="*/ 31608 h 223"/>
                <a:gd name="T2" fmla="*/ 42441 w 226"/>
                <a:gd name="T3" fmla="*/ 31608 h 223"/>
                <a:gd name="T4" fmla="*/ 46445 w 226"/>
                <a:gd name="T5" fmla="*/ 24496 h 223"/>
                <a:gd name="T6" fmla="*/ 38437 w 226"/>
                <a:gd name="T7" fmla="*/ 22125 h 223"/>
                <a:gd name="T8" fmla="*/ 38437 w 226"/>
                <a:gd name="T9" fmla="*/ 15014 h 223"/>
                <a:gd name="T10" fmla="*/ 35234 w 226"/>
                <a:gd name="T11" fmla="*/ 15014 h 223"/>
                <a:gd name="T12" fmla="*/ 24824 w 226"/>
                <a:gd name="T13" fmla="*/ 12643 h 223"/>
                <a:gd name="T14" fmla="*/ 24824 w 226"/>
                <a:gd name="T15" fmla="*/ 3161 h 223"/>
                <a:gd name="T16" fmla="*/ 17617 w 226"/>
                <a:gd name="T17" fmla="*/ 0 h 223"/>
                <a:gd name="T18" fmla="*/ 4004 w 226"/>
                <a:gd name="T19" fmla="*/ 0 h 223"/>
                <a:gd name="T20" fmla="*/ 0 w 226"/>
                <a:gd name="T21" fmla="*/ 15014 h 223"/>
                <a:gd name="T22" fmla="*/ 7207 w 226"/>
                <a:gd name="T23" fmla="*/ 24496 h 223"/>
                <a:gd name="T24" fmla="*/ 17617 w 226"/>
                <a:gd name="T25" fmla="*/ 24496 h 223"/>
                <a:gd name="T26" fmla="*/ 24824 w 226"/>
                <a:gd name="T27" fmla="*/ 31608 h 223"/>
                <a:gd name="T28" fmla="*/ 24824 w 226"/>
                <a:gd name="T29" fmla="*/ 33978 h 223"/>
                <a:gd name="T30" fmla="*/ 21621 w 226"/>
                <a:gd name="T31" fmla="*/ 40300 h 223"/>
                <a:gd name="T32" fmla="*/ 32031 w 226"/>
                <a:gd name="T33" fmla="*/ 43461 h 223"/>
                <a:gd name="T34" fmla="*/ 35234 w 226"/>
                <a:gd name="T35" fmla="*/ 40300 h 223"/>
                <a:gd name="T36" fmla="*/ 42441 w 226"/>
                <a:gd name="T37" fmla="*/ 37929 h 223"/>
                <a:gd name="T38" fmla="*/ 42441 w 226"/>
                <a:gd name="T39" fmla="*/ 3160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extrusionOk="0">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6" name="Freeform 77"/>
            <p:cNvSpPr/>
            <p:nvPr/>
          </p:nvSpPr>
          <p:spPr bwMode="auto">
            <a:xfrm>
              <a:off x="3125788" y="5092701"/>
              <a:ext cx="427038" cy="787400"/>
            </a:xfrm>
            <a:custGeom>
              <a:avLst/>
              <a:gdLst>
                <a:gd name="T0" fmla="*/ 79523 w 537"/>
                <a:gd name="T1" fmla="*/ 69850 h 992"/>
                <a:gd name="T2" fmla="*/ 100199 w 537"/>
                <a:gd name="T3" fmla="*/ 31750 h 992"/>
                <a:gd name="T4" fmla="*/ 103380 w 537"/>
                <a:gd name="T5" fmla="*/ 19050 h 992"/>
                <a:gd name="T6" fmla="*/ 100199 w 537"/>
                <a:gd name="T7" fmla="*/ 25400 h 992"/>
                <a:gd name="T8" fmla="*/ 89861 w 537"/>
                <a:gd name="T9" fmla="*/ 31750 h 992"/>
                <a:gd name="T10" fmla="*/ 82704 w 537"/>
                <a:gd name="T11" fmla="*/ 22225 h 992"/>
                <a:gd name="T12" fmla="*/ 76342 w 537"/>
                <a:gd name="T13" fmla="*/ 12700 h 992"/>
                <a:gd name="T14" fmla="*/ 58847 w 537"/>
                <a:gd name="T15" fmla="*/ 3175 h 992"/>
                <a:gd name="T16" fmla="*/ 48509 w 537"/>
                <a:gd name="T17" fmla="*/ 3175 h 992"/>
                <a:gd name="T18" fmla="*/ 31014 w 537"/>
                <a:gd name="T19" fmla="*/ 6350 h 992"/>
                <a:gd name="T20" fmla="*/ 24652 w 537"/>
                <a:gd name="T21" fmla="*/ 15875 h 992"/>
                <a:gd name="T22" fmla="*/ 20676 w 537"/>
                <a:gd name="T23" fmla="*/ 34925 h 992"/>
                <a:gd name="T24" fmla="*/ 17495 w 537"/>
                <a:gd name="T25" fmla="*/ 66675 h 992"/>
                <a:gd name="T26" fmla="*/ 14314 w 537"/>
                <a:gd name="T27" fmla="*/ 82550 h 992"/>
                <a:gd name="T28" fmla="*/ 10338 w 537"/>
                <a:gd name="T29" fmla="*/ 98425 h 992"/>
                <a:gd name="T30" fmla="*/ 7157 w 537"/>
                <a:gd name="T31" fmla="*/ 117475 h 992"/>
                <a:gd name="T32" fmla="*/ 7157 w 537"/>
                <a:gd name="T33" fmla="*/ 136525 h 992"/>
                <a:gd name="T34" fmla="*/ 10338 w 537"/>
                <a:gd name="T35" fmla="*/ 139700 h 992"/>
                <a:gd name="T36" fmla="*/ 10338 w 537"/>
                <a:gd name="T37" fmla="*/ 139700 h 992"/>
                <a:gd name="T38" fmla="*/ 3976 w 537"/>
                <a:gd name="T39" fmla="*/ 158750 h 992"/>
                <a:gd name="T40" fmla="*/ 0 w 537"/>
                <a:gd name="T41" fmla="*/ 174625 h 992"/>
                <a:gd name="T42" fmla="*/ 0 w 537"/>
                <a:gd name="T43" fmla="*/ 184150 h 992"/>
                <a:gd name="T44" fmla="*/ 3976 w 537"/>
                <a:gd name="T45" fmla="*/ 190500 h 992"/>
                <a:gd name="T46" fmla="*/ 17495 w 537"/>
                <a:gd name="T47" fmla="*/ 193675 h 992"/>
                <a:gd name="T48" fmla="*/ 24652 w 537"/>
                <a:gd name="T49" fmla="*/ 196850 h 992"/>
                <a:gd name="T50" fmla="*/ 24652 w 537"/>
                <a:gd name="T51" fmla="*/ 180975 h 992"/>
                <a:gd name="T52" fmla="*/ 31014 w 537"/>
                <a:gd name="T53" fmla="*/ 168275 h 992"/>
                <a:gd name="T54" fmla="*/ 42147 w 537"/>
                <a:gd name="T55" fmla="*/ 155575 h 992"/>
                <a:gd name="T56" fmla="*/ 31014 w 537"/>
                <a:gd name="T57" fmla="*/ 149225 h 992"/>
                <a:gd name="T58" fmla="*/ 34990 w 537"/>
                <a:gd name="T59" fmla="*/ 142875 h 992"/>
                <a:gd name="T60" fmla="*/ 42147 w 537"/>
                <a:gd name="T61" fmla="*/ 136525 h 992"/>
                <a:gd name="T62" fmla="*/ 45328 w 537"/>
                <a:gd name="T63" fmla="*/ 130175 h 992"/>
                <a:gd name="T64" fmla="*/ 45328 w 537"/>
                <a:gd name="T65" fmla="*/ 123825 h 992"/>
                <a:gd name="T66" fmla="*/ 52485 w 537"/>
                <a:gd name="T67" fmla="*/ 123825 h 992"/>
                <a:gd name="T68" fmla="*/ 48509 w 537"/>
                <a:gd name="T69" fmla="*/ 120650 h 992"/>
                <a:gd name="T70" fmla="*/ 45328 w 537"/>
                <a:gd name="T71" fmla="*/ 111125 h 992"/>
                <a:gd name="T72" fmla="*/ 58847 w 537"/>
                <a:gd name="T73" fmla="*/ 111125 h 992"/>
                <a:gd name="T74" fmla="*/ 58847 w 537"/>
                <a:gd name="T75" fmla="*/ 98425 h 992"/>
                <a:gd name="T76" fmla="*/ 69185 w 537"/>
                <a:gd name="T77" fmla="*/ 98425 h 992"/>
                <a:gd name="T78" fmla="*/ 89861 w 537"/>
                <a:gd name="T79" fmla="*/ 85725 h 992"/>
                <a:gd name="T80" fmla="*/ 86680 w 537"/>
                <a:gd name="T81" fmla="*/ 79375 h 992"/>
                <a:gd name="T82" fmla="*/ 79523 w 537"/>
                <a:gd name="T83" fmla="*/ 73025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extrusionOk="0">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7" name="Freeform 78"/>
            <p:cNvSpPr/>
            <p:nvPr/>
          </p:nvSpPr>
          <p:spPr bwMode="auto">
            <a:xfrm>
              <a:off x="3441700" y="5283201"/>
              <a:ext cx="125413" cy="101600"/>
            </a:xfrm>
            <a:custGeom>
              <a:avLst/>
              <a:gdLst>
                <a:gd name="T0" fmla="*/ 27781 w 158"/>
                <a:gd name="T1" fmla="*/ 18902 h 129"/>
                <a:gd name="T2" fmla="*/ 27781 w 158"/>
                <a:gd name="T3" fmla="*/ 18902 h 129"/>
                <a:gd name="T4" fmla="*/ 31750 w 158"/>
                <a:gd name="T5" fmla="*/ 12602 h 129"/>
                <a:gd name="T6" fmla="*/ 27781 w 158"/>
                <a:gd name="T7" fmla="*/ 9451 h 129"/>
                <a:gd name="T8" fmla="*/ 17463 w 158"/>
                <a:gd name="T9" fmla="*/ 3150 h 129"/>
                <a:gd name="T10" fmla="*/ 14288 w 158"/>
                <a:gd name="T11" fmla="*/ 3150 h 129"/>
                <a:gd name="T12" fmla="*/ 10319 w 158"/>
                <a:gd name="T13" fmla="*/ 0 h 129"/>
                <a:gd name="T14" fmla="*/ 7144 w 158"/>
                <a:gd name="T15" fmla="*/ 0 h 129"/>
                <a:gd name="T16" fmla="*/ 0 w 158"/>
                <a:gd name="T17" fmla="*/ 22053 h 129"/>
                <a:gd name="T18" fmla="*/ 3969 w 158"/>
                <a:gd name="T19" fmla="*/ 22053 h 129"/>
                <a:gd name="T20" fmla="*/ 14288 w 158"/>
                <a:gd name="T21" fmla="*/ 25203 h 129"/>
                <a:gd name="T22" fmla="*/ 23813 w 158"/>
                <a:gd name="T23" fmla="*/ 25203 h 129"/>
                <a:gd name="T24" fmla="*/ 27781 w 158"/>
                <a:gd name="T25" fmla="*/ 18902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extrusionOk="0">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8" name="Freeform 79"/>
            <p:cNvSpPr/>
            <p:nvPr/>
          </p:nvSpPr>
          <p:spPr bwMode="auto">
            <a:xfrm>
              <a:off x="3113088" y="4546601"/>
              <a:ext cx="850900" cy="812800"/>
            </a:xfrm>
            <a:custGeom>
              <a:avLst/>
              <a:gdLst>
                <a:gd name="T0" fmla="*/ 122917 w 1073"/>
                <a:gd name="T1" fmla="*/ 6362 h 1022"/>
                <a:gd name="T2" fmla="*/ 112607 w 1073"/>
                <a:gd name="T3" fmla="*/ 12725 h 1022"/>
                <a:gd name="T4" fmla="*/ 105470 w 1073"/>
                <a:gd name="T5" fmla="*/ 12725 h 1022"/>
                <a:gd name="T6" fmla="*/ 95161 w 1073"/>
                <a:gd name="T7" fmla="*/ 15906 h 1022"/>
                <a:gd name="T8" fmla="*/ 81680 w 1073"/>
                <a:gd name="T9" fmla="*/ 19087 h 1022"/>
                <a:gd name="T10" fmla="*/ 75336 w 1073"/>
                <a:gd name="T11" fmla="*/ 12725 h 1022"/>
                <a:gd name="T12" fmla="*/ 75336 w 1073"/>
                <a:gd name="T13" fmla="*/ 0 h 1022"/>
                <a:gd name="T14" fmla="*/ 68199 w 1073"/>
                <a:gd name="T15" fmla="*/ 3181 h 1022"/>
                <a:gd name="T16" fmla="*/ 47581 w 1073"/>
                <a:gd name="T17" fmla="*/ 3181 h 1022"/>
                <a:gd name="T18" fmla="*/ 50753 w 1073"/>
                <a:gd name="T19" fmla="*/ 12725 h 1022"/>
                <a:gd name="T20" fmla="*/ 44409 w 1073"/>
                <a:gd name="T21" fmla="*/ 22268 h 1022"/>
                <a:gd name="T22" fmla="*/ 37271 w 1073"/>
                <a:gd name="T23" fmla="*/ 19087 h 1022"/>
                <a:gd name="T24" fmla="*/ 19825 w 1073"/>
                <a:gd name="T25" fmla="*/ 15906 h 1022"/>
                <a:gd name="T26" fmla="*/ 23790 w 1073"/>
                <a:gd name="T27" fmla="*/ 22268 h 1022"/>
                <a:gd name="T28" fmla="*/ 23790 w 1073"/>
                <a:gd name="T29" fmla="*/ 31812 h 1022"/>
                <a:gd name="T30" fmla="*/ 6344 w 1073"/>
                <a:gd name="T31" fmla="*/ 50899 h 1022"/>
                <a:gd name="T32" fmla="*/ 3172 w 1073"/>
                <a:gd name="T33" fmla="*/ 73168 h 1022"/>
                <a:gd name="T34" fmla="*/ 16653 w 1073"/>
                <a:gd name="T35" fmla="*/ 73168 h 1022"/>
                <a:gd name="T36" fmla="*/ 23790 w 1073"/>
                <a:gd name="T37" fmla="*/ 79530 h 1022"/>
                <a:gd name="T38" fmla="*/ 37271 w 1073"/>
                <a:gd name="T39" fmla="*/ 73168 h 1022"/>
                <a:gd name="T40" fmla="*/ 44409 w 1073"/>
                <a:gd name="T41" fmla="*/ 82712 h 1022"/>
                <a:gd name="T42" fmla="*/ 68199 w 1073"/>
                <a:gd name="T43" fmla="*/ 92255 h 1022"/>
                <a:gd name="T44" fmla="*/ 71371 w 1073"/>
                <a:gd name="T45" fmla="*/ 101799 h 1022"/>
                <a:gd name="T46" fmla="*/ 81680 w 1073"/>
                <a:gd name="T47" fmla="*/ 108161 h 1022"/>
                <a:gd name="T48" fmla="*/ 84852 w 1073"/>
                <a:gd name="T49" fmla="*/ 117705 h 1022"/>
                <a:gd name="T50" fmla="*/ 84852 w 1073"/>
                <a:gd name="T51" fmla="*/ 136792 h 1022"/>
                <a:gd name="T52" fmla="*/ 99126 w 1073"/>
                <a:gd name="T53" fmla="*/ 139973 h 1022"/>
                <a:gd name="T54" fmla="*/ 105470 w 1073"/>
                <a:gd name="T55" fmla="*/ 149517 h 1022"/>
                <a:gd name="T56" fmla="*/ 105470 w 1073"/>
                <a:gd name="T57" fmla="*/ 155879 h 1022"/>
                <a:gd name="T58" fmla="*/ 102298 w 1073"/>
                <a:gd name="T59" fmla="*/ 168604 h 1022"/>
                <a:gd name="T60" fmla="*/ 91989 w 1073"/>
                <a:gd name="T61" fmla="*/ 184510 h 1022"/>
                <a:gd name="T62" fmla="*/ 99126 w 1073"/>
                <a:gd name="T63" fmla="*/ 187692 h 1022"/>
                <a:gd name="T64" fmla="*/ 112607 w 1073"/>
                <a:gd name="T65" fmla="*/ 197235 h 1022"/>
                <a:gd name="T66" fmla="*/ 115779 w 1073"/>
                <a:gd name="T67" fmla="*/ 197235 h 1022"/>
                <a:gd name="T68" fmla="*/ 130054 w 1073"/>
                <a:gd name="T69" fmla="*/ 178148 h 1022"/>
                <a:gd name="T70" fmla="*/ 137191 w 1073"/>
                <a:gd name="T71" fmla="*/ 159061 h 1022"/>
                <a:gd name="T72" fmla="*/ 147500 w 1073"/>
                <a:gd name="T73" fmla="*/ 149517 h 1022"/>
                <a:gd name="T74" fmla="*/ 171290 w 1073"/>
                <a:gd name="T75" fmla="*/ 143155 h 1022"/>
                <a:gd name="T76" fmla="*/ 178427 w 1073"/>
                <a:gd name="T77" fmla="*/ 136792 h 1022"/>
                <a:gd name="T78" fmla="*/ 184771 w 1073"/>
                <a:gd name="T79" fmla="*/ 124067 h 1022"/>
                <a:gd name="T80" fmla="*/ 188736 w 1073"/>
                <a:gd name="T81" fmla="*/ 114524 h 1022"/>
                <a:gd name="T82" fmla="*/ 205390 w 1073"/>
                <a:gd name="T83" fmla="*/ 73168 h 1022"/>
                <a:gd name="T84" fmla="*/ 208562 w 1073"/>
                <a:gd name="T85" fmla="*/ 50899 h 1022"/>
                <a:gd name="T86" fmla="*/ 181599 w 1073"/>
                <a:gd name="T87" fmla="*/ 38175 h 1022"/>
                <a:gd name="T88" fmla="*/ 164153 w 1073"/>
                <a:gd name="T89" fmla="*/ 38175 h 1022"/>
                <a:gd name="T90" fmla="*/ 157809 w 1073"/>
                <a:gd name="T91" fmla="*/ 34993 h 1022"/>
                <a:gd name="T92" fmla="*/ 153844 w 1073"/>
                <a:gd name="T93" fmla="*/ 31812 h 1022"/>
                <a:gd name="T94" fmla="*/ 137191 w 1073"/>
                <a:gd name="T95" fmla="*/ 31812 h 1022"/>
                <a:gd name="T96" fmla="*/ 133226 w 1073"/>
                <a:gd name="T97" fmla="*/ 25450 h 1022"/>
                <a:gd name="T98" fmla="*/ 126882 w 1073"/>
                <a:gd name="T99" fmla="*/ 31812 h 1022"/>
                <a:gd name="T100" fmla="*/ 119745 w 1073"/>
                <a:gd name="T101" fmla="*/ 31812 h 1022"/>
                <a:gd name="T102" fmla="*/ 130054 w 1073"/>
                <a:gd name="T103" fmla="*/ 19087 h 1022"/>
                <a:gd name="T104" fmla="*/ 126882 w 1073"/>
                <a:gd name="T105" fmla="*/ 15906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extrusionOk="0">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79" name="Freeform 80"/>
            <p:cNvSpPr/>
            <p:nvPr/>
          </p:nvSpPr>
          <p:spPr bwMode="auto">
            <a:xfrm>
              <a:off x="3540125" y="4529138"/>
              <a:ext cx="53974" cy="76200"/>
            </a:xfrm>
            <a:custGeom>
              <a:avLst/>
              <a:gdLst>
                <a:gd name="T0" fmla="*/ 0 w 69"/>
                <a:gd name="T1" fmla="*/ 16669 h 96"/>
                <a:gd name="T2" fmla="*/ 0 w 69"/>
                <a:gd name="T3" fmla="*/ 16669 h 96"/>
                <a:gd name="T4" fmla="*/ 3129 w 69"/>
                <a:gd name="T5" fmla="*/ 19050 h 96"/>
                <a:gd name="T6" fmla="*/ 6258 w 69"/>
                <a:gd name="T7" fmla="*/ 16669 h 96"/>
                <a:gd name="T8" fmla="*/ 13298 w 69"/>
                <a:gd name="T9" fmla="*/ 9525 h 96"/>
                <a:gd name="T10" fmla="*/ 0 w 69"/>
                <a:gd name="T11" fmla="*/ 0 h 96"/>
                <a:gd name="T12" fmla="*/ 0 w 69"/>
                <a:gd name="T13" fmla="*/ 3969 h 96"/>
                <a:gd name="T14" fmla="*/ 0 w 69"/>
                <a:gd name="T15" fmla="*/ 9525 h 96"/>
                <a:gd name="T16" fmla="*/ 0 w 69"/>
                <a:gd name="T17" fmla="*/ 16669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extrusionOk="0">
                  <a:moveTo>
                    <a:pt x="0" y="81"/>
                  </a:moveTo>
                  <a:lnTo>
                    <a:pt x="0" y="81"/>
                  </a:lnTo>
                  <a:lnTo>
                    <a:pt x="17" y="96"/>
                  </a:lnTo>
                  <a:lnTo>
                    <a:pt x="35" y="81"/>
                  </a:lnTo>
                  <a:lnTo>
                    <a:pt x="69" y="48"/>
                  </a:lnTo>
                  <a:lnTo>
                    <a:pt x="0" y="0"/>
                  </a:lnTo>
                  <a:lnTo>
                    <a:pt x="0" y="18"/>
                  </a:lnTo>
                  <a:lnTo>
                    <a:pt x="0" y="48"/>
                  </a:lnTo>
                  <a:lnTo>
                    <a:pt x="0" y="8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0" name="Freeform 81"/>
            <p:cNvSpPr/>
            <p:nvPr/>
          </p:nvSpPr>
          <p:spPr bwMode="auto">
            <a:xfrm>
              <a:off x="3457575" y="4529138"/>
              <a:ext cx="82550" cy="76200"/>
            </a:xfrm>
            <a:custGeom>
              <a:avLst/>
              <a:gdLst>
                <a:gd name="T0" fmla="*/ 20638 w 104"/>
                <a:gd name="T1" fmla="*/ 16669 h 96"/>
                <a:gd name="T2" fmla="*/ 20638 w 104"/>
                <a:gd name="T3" fmla="*/ 16669 h 96"/>
                <a:gd name="T4" fmla="*/ 20638 w 104"/>
                <a:gd name="T5" fmla="*/ 9525 h 96"/>
                <a:gd name="T6" fmla="*/ 20638 w 104"/>
                <a:gd name="T7" fmla="*/ 3969 h 96"/>
                <a:gd name="T8" fmla="*/ 20638 w 104"/>
                <a:gd name="T9" fmla="*/ 0 h 96"/>
                <a:gd name="T10" fmla="*/ 7144 w 104"/>
                <a:gd name="T11" fmla="*/ 0 h 96"/>
                <a:gd name="T12" fmla="*/ 0 w 104"/>
                <a:gd name="T13" fmla="*/ 7144 h 96"/>
                <a:gd name="T14" fmla="*/ 7144 w 104"/>
                <a:gd name="T15" fmla="*/ 19050 h 96"/>
                <a:gd name="T16" fmla="*/ 10319 w 104"/>
                <a:gd name="T17" fmla="*/ 19050 h 96"/>
                <a:gd name="T18" fmla="*/ 14288 w 104"/>
                <a:gd name="T19" fmla="*/ 16669 h 96"/>
                <a:gd name="T20" fmla="*/ 20638 w 104"/>
                <a:gd name="T21" fmla="*/ 166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extrusionOk="0">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1" name="Freeform 82"/>
            <p:cNvSpPr/>
            <p:nvPr/>
          </p:nvSpPr>
          <p:spPr bwMode="auto">
            <a:xfrm>
              <a:off x="3387725" y="4483101"/>
              <a:ext cx="95250" cy="139700"/>
            </a:xfrm>
            <a:custGeom>
              <a:avLst/>
              <a:gdLst>
                <a:gd name="T0" fmla="*/ 6298 w 121"/>
                <a:gd name="T1" fmla="*/ 0 h 177"/>
                <a:gd name="T2" fmla="*/ 6298 w 121"/>
                <a:gd name="T3" fmla="*/ 0 h 177"/>
                <a:gd name="T4" fmla="*/ 13382 w 121"/>
                <a:gd name="T5" fmla="*/ 2368 h 177"/>
                <a:gd name="T6" fmla="*/ 13382 w 121"/>
                <a:gd name="T7" fmla="*/ 6314 h 177"/>
                <a:gd name="T8" fmla="*/ 16531 w 121"/>
                <a:gd name="T9" fmla="*/ 6314 h 177"/>
                <a:gd name="T10" fmla="*/ 23616 w 121"/>
                <a:gd name="T11" fmla="*/ 11839 h 177"/>
                <a:gd name="T12" fmla="*/ 16531 w 121"/>
                <a:gd name="T13" fmla="*/ 18942 h 177"/>
                <a:gd name="T14" fmla="*/ 23616 w 121"/>
                <a:gd name="T15" fmla="*/ 30781 h 177"/>
                <a:gd name="T16" fmla="*/ 13382 w 121"/>
                <a:gd name="T17" fmla="*/ 34728 h 177"/>
                <a:gd name="T18" fmla="*/ 10233 w 121"/>
                <a:gd name="T19" fmla="*/ 34728 h 177"/>
                <a:gd name="T20" fmla="*/ 6298 w 121"/>
                <a:gd name="T21" fmla="*/ 28414 h 177"/>
                <a:gd name="T22" fmla="*/ 6298 w 121"/>
                <a:gd name="T23" fmla="*/ 18942 h 177"/>
                <a:gd name="T24" fmla="*/ 6298 w 121"/>
                <a:gd name="T25" fmla="*/ 15785 h 177"/>
                <a:gd name="T26" fmla="*/ 3149 w 121"/>
                <a:gd name="T27" fmla="*/ 15785 h 177"/>
                <a:gd name="T28" fmla="*/ 0 w 121"/>
                <a:gd name="T29" fmla="*/ 11839 h 177"/>
                <a:gd name="T30" fmla="*/ 0 w 121"/>
                <a:gd name="T31" fmla="*/ 6314 h 177"/>
                <a:gd name="T32" fmla="*/ 3149 w 121"/>
                <a:gd name="T33" fmla="*/ 6314 h 177"/>
                <a:gd name="T34" fmla="*/ 3149 w 121"/>
                <a:gd name="T35" fmla="*/ 2368 h 177"/>
                <a:gd name="T36" fmla="*/ 6298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extrusionOk="0">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2" name="Freeform 83"/>
            <p:cNvSpPr/>
            <p:nvPr/>
          </p:nvSpPr>
          <p:spPr bwMode="auto">
            <a:xfrm>
              <a:off x="3125788" y="4406901"/>
              <a:ext cx="290513" cy="228600"/>
            </a:xfrm>
            <a:custGeom>
              <a:avLst/>
              <a:gdLst>
                <a:gd name="T0" fmla="*/ 73225 w 365"/>
                <a:gd name="T1" fmla="*/ 19050 h 288"/>
                <a:gd name="T2" fmla="*/ 73225 w 365"/>
                <a:gd name="T3" fmla="*/ 19050 h 288"/>
                <a:gd name="T4" fmla="*/ 69246 w 365"/>
                <a:gd name="T5" fmla="*/ 21431 h 288"/>
                <a:gd name="T6" fmla="*/ 69246 w 365"/>
                <a:gd name="T7" fmla="*/ 26194 h 288"/>
                <a:gd name="T8" fmla="*/ 66062 w 365"/>
                <a:gd name="T9" fmla="*/ 26194 h 288"/>
                <a:gd name="T10" fmla="*/ 66062 w 365"/>
                <a:gd name="T11" fmla="*/ 30956 h 288"/>
                <a:gd name="T12" fmla="*/ 69246 w 365"/>
                <a:gd name="T13" fmla="*/ 34925 h 288"/>
                <a:gd name="T14" fmla="*/ 66062 w 365"/>
                <a:gd name="T15" fmla="*/ 38100 h 288"/>
                <a:gd name="T16" fmla="*/ 55715 w 365"/>
                <a:gd name="T17" fmla="*/ 40481 h 288"/>
                <a:gd name="T18" fmla="*/ 44572 w 365"/>
                <a:gd name="T19" fmla="*/ 38100 h 288"/>
                <a:gd name="T20" fmla="*/ 48551 w 365"/>
                <a:gd name="T21" fmla="*/ 40481 h 288"/>
                <a:gd name="T22" fmla="*/ 48551 w 365"/>
                <a:gd name="T23" fmla="*/ 47625 h 288"/>
                <a:gd name="T24" fmla="*/ 52531 w 365"/>
                <a:gd name="T25" fmla="*/ 50006 h 288"/>
                <a:gd name="T26" fmla="*/ 41388 w 365"/>
                <a:gd name="T27" fmla="*/ 57150 h 288"/>
                <a:gd name="T28" fmla="*/ 38204 w 365"/>
                <a:gd name="T29" fmla="*/ 57150 h 288"/>
                <a:gd name="T30" fmla="*/ 35021 w 365"/>
                <a:gd name="T31" fmla="*/ 54769 h 288"/>
                <a:gd name="T32" fmla="*/ 31041 w 365"/>
                <a:gd name="T33" fmla="*/ 50006 h 288"/>
                <a:gd name="T34" fmla="*/ 31041 w 365"/>
                <a:gd name="T35" fmla="*/ 44450 h 288"/>
                <a:gd name="T36" fmla="*/ 27857 w 365"/>
                <a:gd name="T37" fmla="*/ 38100 h 288"/>
                <a:gd name="T38" fmla="*/ 31041 w 365"/>
                <a:gd name="T39" fmla="*/ 28575 h 288"/>
                <a:gd name="T40" fmla="*/ 20694 w 365"/>
                <a:gd name="T41" fmla="*/ 28575 h 288"/>
                <a:gd name="T42" fmla="*/ 17510 w 365"/>
                <a:gd name="T43" fmla="*/ 26194 h 288"/>
                <a:gd name="T44" fmla="*/ 7163 w 365"/>
                <a:gd name="T45" fmla="*/ 26194 h 288"/>
                <a:gd name="T46" fmla="*/ 3980 w 365"/>
                <a:gd name="T47" fmla="*/ 21431 h 288"/>
                <a:gd name="T48" fmla="*/ 3980 w 365"/>
                <a:gd name="T49" fmla="*/ 19050 h 288"/>
                <a:gd name="T50" fmla="*/ 0 w 365"/>
                <a:gd name="T51" fmla="*/ 11906 h 288"/>
                <a:gd name="T52" fmla="*/ 3980 w 365"/>
                <a:gd name="T53" fmla="*/ 7144 h 288"/>
                <a:gd name="T54" fmla="*/ 7163 w 365"/>
                <a:gd name="T55" fmla="*/ 2381 h 288"/>
                <a:gd name="T56" fmla="*/ 10347 w 365"/>
                <a:gd name="T57" fmla="*/ 7144 h 288"/>
                <a:gd name="T58" fmla="*/ 7163 w 365"/>
                <a:gd name="T59" fmla="*/ 9525 h 288"/>
                <a:gd name="T60" fmla="*/ 7163 w 365"/>
                <a:gd name="T61" fmla="*/ 15875 h 288"/>
                <a:gd name="T62" fmla="*/ 10347 w 365"/>
                <a:gd name="T63" fmla="*/ 11906 h 288"/>
                <a:gd name="T64" fmla="*/ 10347 w 365"/>
                <a:gd name="T65" fmla="*/ 7144 h 288"/>
                <a:gd name="T66" fmla="*/ 17510 w 365"/>
                <a:gd name="T67" fmla="*/ 2381 h 288"/>
                <a:gd name="T68" fmla="*/ 17510 w 365"/>
                <a:gd name="T69" fmla="*/ 0 h 288"/>
                <a:gd name="T70" fmla="*/ 17510 w 365"/>
                <a:gd name="T71" fmla="*/ 2381 h 288"/>
                <a:gd name="T72" fmla="*/ 27857 w 365"/>
                <a:gd name="T73" fmla="*/ 2381 h 288"/>
                <a:gd name="T74" fmla="*/ 27857 w 365"/>
                <a:gd name="T75" fmla="*/ 7144 h 288"/>
                <a:gd name="T76" fmla="*/ 38204 w 365"/>
                <a:gd name="T77" fmla="*/ 7144 h 288"/>
                <a:gd name="T78" fmla="*/ 44572 w 365"/>
                <a:gd name="T79" fmla="*/ 9525 h 288"/>
                <a:gd name="T80" fmla="*/ 52531 w 365"/>
                <a:gd name="T81" fmla="*/ 7144 h 288"/>
                <a:gd name="T82" fmla="*/ 58899 w 365"/>
                <a:gd name="T83" fmla="*/ 7144 h 288"/>
                <a:gd name="T84" fmla="*/ 55715 w 365"/>
                <a:gd name="T85" fmla="*/ 7144 h 288"/>
                <a:gd name="T86" fmla="*/ 58899 w 365"/>
                <a:gd name="T87" fmla="*/ 9525 h 288"/>
                <a:gd name="T88" fmla="*/ 66062 w 365"/>
                <a:gd name="T89" fmla="*/ 11906 h 288"/>
                <a:gd name="T90" fmla="*/ 66062 w 365"/>
                <a:gd name="T91" fmla="*/ 19050 h 288"/>
                <a:gd name="T92" fmla="*/ 69246 w 365"/>
                <a:gd name="T93" fmla="*/ 15875 h 288"/>
                <a:gd name="T94" fmla="*/ 73225 w 365"/>
                <a:gd name="T95" fmla="*/ 19050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extrusionOk="0">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3" name="Freeform 84"/>
            <p:cNvSpPr/>
            <p:nvPr/>
          </p:nvSpPr>
          <p:spPr bwMode="auto">
            <a:xfrm>
              <a:off x="2178050" y="3954463"/>
              <a:ext cx="646113" cy="393700"/>
            </a:xfrm>
            <a:custGeom>
              <a:avLst/>
              <a:gdLst>
                <a:gd name="T0" fmla="*/ 107156 w 814"/>
                <a:gd name="T1" fmla="*/ 38023 h 497"/>
                <a:gd name="T2" fmla="*/ 103188 w 814"/>
                <a:gd name="T3" fmla="*/ 57035 h 497"/>
                <a:gd name="T4" fmla="*/ 107156 w 814"/>
                <a:gd name="T5" fmla="*/ 63372 h 497"/>
                <a:gd name="T6" fmla="*/ 123825 w 814"/>
                <a:gd name="T7" fmla="*/ 79215 h 497"/>
                <a:gd name="T8" fmla="*/ 141288 w 814"/>
                <a:gd name="T9" fmla="*/ 76047 h 497"/>
                <a:gd name="T10" fmla="*/ 141288 w 814"/>
                <a:gd name="T11" fmla="*/ 72878 h 497"/>
                <a:gd name="T12" fmla="*/ 148431 w 814"/>
                <a:gd name="T13" fmla="*/ 63372 h 497"/>
                <a:gd name="T14" fmla="*/ 161925 w 814"/>
                <a:gd name="T15" fmla="*/ 63372 h 497"/>
                <a:gd name="T16" fmla="*/ 157956 w 814"/>
                <a:gd name="T17" fmla="*/ 79215 h 497"/>
                <a:gd name="T18" fmla="*/ 151606 w 814"/>
                <a:gd name="T19" fmla="*/ 79215 h 497"/>
                <a:gd name="T20" fmla="*/ 138113 w 814"/>
                <a:gd name="T21" fmla="*/ 82384 h 497"/>
                <a:gd name="T22" fmla="*/ 138113 w 814"/>
                <a:gd name="T23" fmla="*/ 88721 h 497"/>
                <a:gd name="T24" fmla="*/ 123825 w 814"/>
                <a:gd name="T25" fmla="*/ 88721 h 497"/>
                <a:gd name="T26" fmla="*/ 113506 w 814"/>
                <a:gd name="T27" fmla="*/ 91890 h 497"/>
                <a:gd name="T28" fmla="*/ 85725 w 814"/>
                <a:gd name="T29" fmla="*/ 82384 h 497"/>
                <a:gd name="T30" fmla="*/ 73025 w 814"/>
                <a:gd name="T31" fmla="*/ 79215 h 497"/>
                <a:gd name="T32" fmla="*/ 62706 w 814"/>
                <a:gd name="T33" fmla="*/ 66541 h 497"/>
                <a:gd name="T34" fmla="*/ 62706 w 814"/>
                <a:gd name="T35" fmla="*/ 57035 h 497"/>
                <a:gd name="T36" fmla="*/ 40481 w 814"/>
                <a:gd name="T37" fmla="*/ 38023 h 497"/>
                <a:gd name="T38" fmla="*/ 34925 w 814"/>
                <a:gd name="T39" fmla="*/ 28518 h 497"/>
                <a:gd name="T40" fmla="*/ 30956 w 814"/>
                <a:gd name="T41" fmla="*/ 25349 h 497"/>
                <a:gd name="T42" fmla="*/ 19844 w 814"/>
                <a:gd name="T43" fmla="*/ 6337 h 497"/>
                <a:gd name="T44" fmla="*/ 10319 w 814"/>
                <a:gd name="T45" fmla="*/ 3169 h 497"/>
                <a:gd name="T46" fmla="*/ 30956 w 814"/>
                <a:gd name="T47" fmla="*/ 34855 h 497"/>
                <a:gd name="T48" fmla="*/ 38100 w 814"/>
                <a:gd name="T49" fmla="*/ 47529 h 497"/>
                <a:gd name="T50" fmla="*/ 38100 w 814"/>
                <a:gd name="T51" fmla="*/ 53866 h 497"/>
                <a:gd name="T52" fmla="*/ 23813 w 814"/>
                <a:gd name="T53" fmla="*/ 44361 h 497"/>
                <a:gd name="T54" fmla="*/ 23813 w 814"/>
                <a:gd name="T55" fmla="*/ 34855 h 497"/>
                <a:gd name="T56" fmla="*/ 10319 w 814"/>
                <a:gd name="T57" fmla="*/ 25349 h 497"/>
                <a:gd name="T58" fmla="*/ 17463 w 814"/>
                <a:gd name="T59" fmla="*/ 22180 h 497"/>
                <a:gd name="T60" fmla="*/ 0 w 814"/>
                <a:gd name="T61" fmla="*/ 0 h 497"/>
                <a:gd name="T62" fmla="*/ 30956 w 814"/>
                <a:gd name="T63" fmla="*/ 6337 h 497"/>
                <a:gd name="T64" fmla="*/ 65881 w 814"/>
                <a:gd name="T65" fmla="*/ 9506 h 497"/>
                <a:gd name="T66" fmla="*/ 73025 w 814"/>
                <a:gd name="T67" fmla="*/ 19012 h 497"/>
                <a:gd name="T68" fmla="*/ 79375 w 814"/>
                <a:gd name="T69" fmla="*/ 15843 h 497"/>
                <a:gd name="T70" fmla="*/ 96044 w 814"/>
                <a:gd name="T71" fmla="*/ 34855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extrusionOk="0">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4" name="Freeform 85"/>
            <p:cNvSpPr/>
            <p:nvPr/>
          </p:nvSpPr>
          <p:spPr bwMode="auto">
            <a:xfrm>
              <a:off x="2714625" y="4271963"/>
              <a:ext cx="82550" cy="88900"/>
            </a:xfrm>
            <a:custGeom>
              <a:avLst/>
              <a:gdLst>
                <a:gd name="T0" fmla="*/ 17632 w 103"/>
                <a:gd name="T1" fmla="*/ 9611 h 111"/>
                <a:gd name="T2" fmla="*/ 17632 w 103"/>
                <a:gd name="T3" fmla="*/ 9611 h 111"/>
                <a:gd name="T4" fmla="*/ 20838 w 103"/>
                <a:gd name="T5" fmla="*/ 12814 h 111"/>
                <a:gd name="T6" fmla="*/ 14426 w 103"/>
                <a:gd name="T7" fmla="*/ 19222 h 111"/>
                <a:gd name="T8" fmla="*/ 10419 w 103"/>
                <a:gd name="T9" fmla="*/ 22425 h 111"/>
                <a:gd name="T10" fmla="*/ 0 w 103"/>
                <a:gd name="T11" fmla="*/ 19222 h 111"/>
                <a:gd name="T12" fmla="*/ 4007 w 103"/>
                <a:gd name="T13" fmla="*/ 9611 h 111"/>
                <a:gd name="T14" fmla="*/ 10419 w 103"/>
                <a:gd name="T15" fmla="*/ 9611 h 111"/>
                <a:gd name="T16" fmla="*/ 4007 w 103"/>
                <a:gd name="T17" fmla="*/ 3204 h 111"/>
                <a:gd name="T18" fmla="*/ 7213 w 103"/>
                <a:gd name="T19" fmla="*/ 0 h 111"/>
                <a:gd name="T20" fmla="*/ 17632 w 103"/>
                <a:gd name="T21" fmla="*/ 0 h 111"/>
                <a:gd name="T22" fmla="*/ 17632 w 103"/>
                <a:gd name="T23" fmla="*/ 961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extrusionOk="0">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5" name="Freeform 86"/>
            <p:cNvSpPr/>
            <p:nvPr/>
          </p:nvSpPr>
          <p:spPr bwMode="auto">
            <a:xfrm>
              <a:off x="2771775" y="4322763"/>
              <a:ext cx="134938" cy="50800"/>
            </a:xfrm>
            <a:custGeom>
              <a:avLst/>
              <a:gdLst>
                <a:gd name="T0" fmla="*/ 7144 w 170"/>
                <a:gd name="T1" fmla="*/ 0 h 63"/>
                <a:gd name="T2" fmla="*/ 7144 w 170"/>
                <a:gd name="T3" fmla="*/ 0 h 63"/>
                <a:gd name="T4" fmla="*/ 23019 w 170"/>
                <a:gd name="T5" fmla="*/ 0 h 63"/>
                <a:gd name="T6" fmla="*/ 34131 w 170"/>
                <a:gd name="T7" fmla="*/ 3225 h 63"/>
                <a:gd name="T8" fmla="*/ 26988 w 170"/>
                <a:gd name="T9" fmla="*/ 7257 h 63"/>
                <a:gd name="T10" fmla="*/ 14288 w 170"/>
                <a:gd name="T11" fmla="*/ 12902 h 63"/>
                <a:gd name="T12" fmla="*/ 9525 w 170"/>
                <a:gd name="T13" fmla="*/ 12902 h 63"/>
                <a:gd name="T14" fmla="*/ 9525 w 170"/>
                <a:gd name="T15" fmla="*/ 9676 h 63"/>
                <a:gd name="T16" fmla="*/ 0 w 170"/>
                <a:gd name="T17" fmla="*/ 7257 h 63"/>
                <a:gd name="T18" fmla="*/ 7144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extrusionOk="0">
                  <a:moveTo>
                    <a:pt x="34" y="0"/>
                  </a:moveTo>
                  <a:lnTo>
                    <a:pt x="34" y="0"/>
                  </a:lnTo>
                  <a:lnTo>
                    <a:pt x="119" y="0"/>
                  </a:lnTo>
                  <a:lnTo>
                    <a:pt x="170" y="15"/>
                  </a:lnTo>
                  <a:lnTo>
                    <a:pt x="136" y="33"/>
                  </a:lnTo>
                  <a:lnTo>
                    <a:pt x="69" y="63"/>
                  </a:lnTo>
                  <a:lnTo>
                    <a:pt x="51" y="63"/>
                  </a:lnTo>
                  <a:lnTo>
                    <a:pt x="51" y="48"/>
                  </a:lnTo>
                  <a:lnTo>
                    <a:pt x="0" y="33"/>
                  </a:lnTo>
                  <a:lnTo>
                    <a:pt x="34"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6" name="Freeform 87"/>
            <p:cNvSpPr/>
            <p:nvPr/>
          </p:nvSpPr>
          <p:spPr bwMode="auto">
            <a:xfrm>
              <a:off x="2755900" y="4348163"/>
              <a:ext cx="57150" cy="25400"/>
            </a:xfrm>
            <a:custGeom>
              <a:avLst/>
              <a:gdLst>
                <a:gd name="T0" fmla="*/ 4025 w 71"/>
                <a:gd name="T1" fmla="*/ 0 h 30"/>
                <a:gd name="T2" fmla="*/ 4025 w 71"/>
                <a:gd name="T3" fmla="*/ 0 h 30"/>
                <a:gd name="T4" fmla="*/ 0 w 71"/>
                <a:gd name="T5" fmla="*/ 3387 h 30"/>
                <a:gd name="T6" fmla="*/ 4025 w 71"/>
                <a:gd name="T7" fmla="*/ 7620 h 30"/>
                <a:gd name="T8" fmla="*/ 14489 w 71"/>
                <a:gd name="T9" fmla="*/ 7620 h 30"/>
                <a:gd name="T10" fmla="*/ 14489 w 71"/>
                <a:gd name="T11" fmla="*/ 3387 h 30"/>
                <a:gd name="T12" fmla="*/ 4025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extrusionOk="0">
                  <a:moveTo>
                    <a:pt x="20" y="0"/>
                  </a:moveTo>
                  <a:lnTo>
                    <a:pt x="20" y="0"/>
                  </a:lnTo>
                  <a:lnTo>
                    <a:pt x="0" y="15"/>
                  </a:lnTo>
                  <a:lnTo>
                    <a:pt x="20" y="30"/>
                  </a:lnTo>
                  <a:lnTo>
                    <a:pt x="71" y="30"/>
                  </a:lnTo>
                  <a:lnTo>
                    <a:pt x="71" y="15"/>
                  </a:lnTo>
                  <a:lnTo>
                    <a:pt x="2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7" name="Freeform 88"/>
            <p:cNvSpPr/>
            <p:nvPr/>
          </p:nvSpPr>
          <p:spPr bwMode="auto">
            <a:xfrm>
              <a:off x="2824163" y="4335463"/>
              <a:ext cx="82550" cy="88900"/>
            </a:xfrm>
            <a:custGeom>
              <a:avLst/>
              <a:gdLst>
                <a:gd name="T0" fmla="*/ 20838 w 103"/>
                <a:gd name="T1" fmla="*/ 0 h 114"/>
                <a:gd name="T2" fmla="*/ 20838 w 103"/>
                <a:gd name="T3" fmla="*/ 0 h 114"/>
                <a:gd name="T4" fmla="*/ 20838 w 103"/>
                <a:gd name="T5" fmla="*/ 3119 h 114"/>
                <a:gd name="T6" fmla="*/ 17632 w 103"/>
                <a:gd name="T7" fmla="*/ 17936 h 114"/>
                <a:gd name="T8" fmla="*/ 20838 w 103"/>
                <a:gd name="T9" fmla="*/ 21835 h 114"/>
                <a:gd name="T10" fmla="*/ 17632 w 103"/>
                <a:gd name="T11" fmla="*/ 21835 h 114"/>
                <a:gd name="T12" fmla="*/ 7213 w 103"/>
                <a:gd name="T13" fmla="*/ 17936 h 114"/>
                <a:gd name="T14" fmla="*/ 0 w 103"/>
                <a:gd name="T15" fmla="*/ 12477 h 114"/>
                <a:gd name="T16" fmla="*/ 0 w 103"/>
                <a:gd name="T17" fmla="*/ 9358 h 114"/>
                <a:gd name="T18" fmla="*/ 14426 w 103"/>
                <a:gd name="T19" fmla="*/ 3119 h 114"/>
                <a:gd name="T20" fmla="*/ 20838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extrusionOk="0">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8" name="Freeform 89"/>
            <p:cNvSpPr/>
            <p:nvPr/>
          </p:nvSpPr>
          <p:spPr bwMode="auto">
            <a:xfrm>
              <a:off x="2854325" y="4411663"/>
              <a:ext cx="68263" cy="63500"/>
            </a:xfrm>
            <a:custGeom>
              <a:avLst/>
              <a:gdLst>
                <a:gd name="T0" fmla="*/ 16477 w 87"/>
                <a:gd name="T1" fmla="*/ 15679 h 81"/>
                <a:gd name="T2" fmla="*/ 16477 w 87"/>
                <a:gd name="T3" fmla="*/ 15679 h 81"/>
                <a:gd name="T4" fmla="*/ 16477 w 87"/>
                <a:gd name="T5" fmla="*/ 9407 h 81"/>
                <a:gd name="T6" fmla="*/ 13339 w 87"/>
                <a:gd name="T7" fmla="*/ 6272 h 81"/>
                <a:gd name="T8" fmla="*/ 13339 w 87"/>
                <a:gd name="T9" fmla="*/ 3136 h 81"/>
                <a:gd name="T10" fmla="*/ 10200 w 87"/>
                <a:gd name="T11" fmla="*/ 3136 h 81"/>
                <a:gd name="T12" fmla="*/ 0 w 87"/>
                <a:gd name="T13" fmla="*/ 0 h 81"/>
                <a:gd name="T14" fmla="*/ 0 w 87"/>
                <a:gd name="T15" fmla="*/ 6272 h 81"/>
                <a:gd name="T16" fmla="*/ 3139 w 87"/>
                <a:gd name="T17" fmla="*/ 9407 h 81"/>
                <a:gd name="T18" fmla="*/ 6277 w 87"/>
                <a:gd name="T19" fmla="*/ 6272 h 81"/>
                <a:gd name="T20" fmla="*/ 10200 w 87"/>
                <a:gd name="T21" fmla="*/ 12543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extrusionOk="0">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89" name="Freeform 90"/>
            <p:cNvSpPr/>
            <p:nvPr/>
          </p:nvSpPr>
          <p:spPr bwMode="auto">
            <a:xfrm>
              <a:off x="2922588" y="4449763"/>
              <a:ext cx="66675" cy="50800"/>
            </a:xfrm>
            <a:custGeom>
              <a:avLst/>
              <a:gdLst>
                <a:gd name="T0" fmla="*/ 0 w 84"/>
                <a:gd name="T1" fmla="*/ 6158 h 66"/>
                <a:gd name="T2" fmla="*/ 0 w 84"/>
                <a:gd name="T3" fmla="*/ 6158 h 66"/>
                <a:gd name="T4" fmla="*/ 9525 w 84"/>
                <a:gd name="T5" fmla="*/ 8467 h 66"/>
                <a:gd name="T6" fmla="*/ 9525 w 84"/>
                <a:gd name="T7" fmla="*/ 12315 h 66"/>
                <a:gd name="T8" fmla="*/ 14288 w 84"/>
                <a:gd name="T9" fmla="*/ 8467 h 66"/>
                <a:gd name="T10" fmla="*/ 9525 w 84"/>
                <a:gd name="T11" fmla="*/ 6158 h 66"/>
                <a:gd name="T12" fmla="*/ 16669 w 84"/>
                <a:gd name="T13" fmla="*/ 3079 h 66"/>
                <a:gd name="T14" fmla="*/ 14288 w 84"/>
                <a:gd name="T15" fmla="*/ 0 h 66"/>
                <a:gd name="T16" fmla="*/ 7144 w 84"/>
                <a:gd name="T17" fmla="*/ 3079 h 66"/>
                <a:gd name="T18" fmla="*/ 3969 w 84"/>
                <a:gd name="T19" fmla="*/ 3079 h 66"/>
                <a:gd name="T20" fmla="*/ 0 w 84"/>
                <a:gd name="T21" fmla="*/ 0 h 66"/>
                <a:gd name="T22" fmla="*/ 0 w 84"/>
                <a:gd name="T23" fmla="*/ 6158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extrusionOk="0">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0" name="Freeform 91"/>
            <p:cNvSpPr/>
            <p:nvPr/>
          </p:nvSpPr>
          <p:spPr bwMode="auto">
            <a:xfrm>
              <a:off x="2990850" y="4449763"/>
              <a:ext cx="55563" cy="50800"/>
            </a:xfrm>
            <a:custGeom>
              <a:avLst/>
              <a:gdLst>
                <a:gd name="T0" fmla="*/ 10468 w 69"/>
                <a:gd name="T1" fmla="*/ 3079 h 66"/>
                <a:gd name="T2" fmla="*/ 10468 w 69"/>
                <a:gd name="T3" fmla="*/ 3079 h 66"/>
                <a:gd name="T4" fmla="*/ 14495 w 69"/>
                <a:gd name="T5" fmla="*/ 6158 h 66"/>
                <a:gd name="T6" fmla="*/ 10468 w 69"/>
                <a:gd name="T7" fmla="*/ 8467 h 66"/>
                <a:gd name="T8" fmla="*/ 10468 w 69"/>
                <a:gd name="T9" fmla="*/ 12315 h 66"/>
                <a:gd name="T10" fmla="*/ 7247 w 69"/>
                <a:gd name="T11" fmla="*/ 6158 h 66"/>
                <a:gd name="T12" fmla="*/ 0 w 69"/>
                <a:gd name="T13" fmla="*/ 3079 h 66"/>
                <a:gd name="T14" fmla="*/ 0 w 69"/>
                <a:gd name="T15" fmla="*/ 0 h 66"/>
                <a:gd name="T16" fmla="*/ 4026 w 69"/>
                <a:gd name="T17" fmla="*/ 0 h 66"/>
                <a:gd name="T18" fmla="*/ 7247 w 69"/>
                <a:gd name="T19" fmla="*/ 0 h 66"/>
                <a:gd name="T20" fmla="*/ 10468 w 69"/>
                <a:gd name="T21" fmla="*/ 307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extrusionOk="0">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1" name="Freeform 92"/>
            <p:cNvSpPr/>
            <p:nvPr/>
          </p:nvSpPr>
          <p:spPr bwMode="auto">
            <a:xfrm>
              <a:off x="2976563" y="4449763"/>
              <a:ext cx="14288" cy="12700"/>
            </a:xfrm>
            <a:custGeom>
              <a:avLst/>
              <a:gdLst>
                <a:gd name="T0" fmla="*/ 4202 w 17"/>
                <a:gd name="T1" fmla="*/ 2822 h 18"/>
                <a:gd name="T2" fmla="*/ 4202 w 17"/>
                <a:gd name="T3" fmla="*/ 2822 h 18"/>
                <a:gd name="T4" fmla="*/ 4202 w 17"/>
                <a:gd name="T5" fmla="*/ 0 h 18"/>
                <a:gd name="T6" fmla="*/ 0 w 17"/>
                <a:gd name="T7" fmla="*/ 0 h 18"/>
                <a:gd name="T8" fmla="*/ 4202 w 17"/>
                <a:gd name="T9" fmla="*/ 28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extrusionOk="0">
                  <a:moveTo>
                    <a:pt x="17" y="18"/>
                  </a:moveTo>
                  <a:lnTo>
                    <a:pt x="17" y="18"/>
                  </a:lnTo>
                  <a:lnTo>
                    <a:pt x="17" y="0"/>
                  </a:lnTo>
                  <a:lnTo>
                    <a:pt x="0" y="0"/>
                  </a:lnTo>
                  <a:lnTo>
                    <a:pt x="17"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2" name="Freeform 93"/>
            <p:cNvSpPr/>
            <p:nvPr/>
          </p:nvSpPr>
          <p:spPr bwMode="auto">
            <a:xfrm>
              <a:off x="7558087" y="4643438"/>
              <a:ext cx="217488" cy="177800"/>
            </a:xfrm>
            <a:custGeom>
              <a:avLst/>
              <a:gdLst>
                <a:gd name="T0" fmla="*/ 53779 w 275"/>
                <a:gd name="T1" fmla="*/ 12644 h 225"/>
                <a:gd name="T2" fmla="*/ 53779 w 275"/>
                <a:gd name="T3" fmla="*/ 12644 h 225"/>
                <a:gd name="T4" fmla="*/ 53779 w 275"/>
                <a:gd name="T5" fmla="*/ 25287 h 225"/>
                <a:gd name="T6" fmla="*/ 53779 w 275"/>
                <a:gd name="T7" fmla="*/ 44252 h 225"/>
                <a:gd name="T8" fmla="*/ 47452 w 275"/>
                <a:gd name="T9" fmla="*/ 37931 h 225"/>
                <a:gd name="T10" fmla="*/ 37171 w 275"/>
                <a:gd name="T11" fmla="*/ 41092 h 225"/>
                <a:gd name="T12" fmla="*/ 40334 w 275"/>
                <a:gd name="T13" fmla="*/ 34770 h 225"/>
                <a:gd name="T14" fmla="*/ 37171 w 275"/>
                <a:gd name="T15" fmla="*/ 28448 h 225"/>
                <a:gd name="T16" fmla="*/ 13445 w 275"/>
                <a:gd name="T17" fmla="*/ 15804 h 225"/>
                <a:gd name="T18" fmla="*/ 10281 w 275"/>
                <a:gd name="T19" fmla="*/ 18965 h 225"/>
                <a:gd name="T20" fmla="*/ 10281 w 275"/>
                <a:gd name="T21" fmla="*/ 15804 h 225"/>
                <a:gd name="T22" fmla="*/ 6327 w 275"/>
                <a:gd name="T23" fmla="*/ 12644 h 225"/>
                <a:gd name="T24" fmla="*/ 13445 w 275"/>
                <a:gd name="T25" fmla="*/ 12644 h 225"/>
                <a:gd name="T26" fmla="*/ 16608 w 275"/>
                <a:gd name="T27" fmla="*/ 9483 h 225"/>
                <a:gd name="T28" fmla="*/ 6327 w 275"/>
                <a:gd name="T29" fmla="*/ 9483 h 225"/>
                <a:gd name="T30" fmla="*/ 3163 w 275"/>
                <a:gd name="T31" fmla="*/ 6322 h 225"/>
                <a:gd name="T32" fmla="*/ 0 w 275"/>
                <a:gd name="T33" fmla="*/ 6322 h 225"/>
                <a:gd name="T34" fmla="*/ 6327 w 275"/>
                <a:gd name="T35" fmla="*/ 0 h 225"/>
                <a:gd name="T36" fmla="*/ 10281 w 275"/>
                <a:gd name="T37" fmla="*/ 0 h 225"/>
                <a:gd name="T38" fmla="*/ 16608 w 275"/>
                <a:gd name="T39" fmla="*/ 3161 h 225"/>
                <a:gd name="T40" fmla="*/ 16608 w 275"/>
                <a:gd name="T41" fmla="*/ 9483 h 225"/>
                <a:gd name="T42" fmla="*/ 22935 w 275"/>
                <a:gd name="T43" fmla="*/ 15804 h 225"/>
                <a:gd name="T44" fmla="*/ 30053 w 275"/>
                <a:gd name="T45" fmla="*/ 9483 h 225"/>
                <a:gd name="T46" fmla="*/ 37171 w 275"/>
                <a:gd name="T47" fmla="*/ 6322 h 225"/>
                <a:gd name="T48" fmla="*/ 53779 w 275"/>
                <a:gd name="T49" fmla="*/ 12644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extrusionOk="0">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3" name="Freeform 94"/>
            <p:cNvSpPr/>
            <p:nvPr/>
          </p:nvSpPr>
          <p:spPr bwMode="auto">
            <a:xfrm>
              <a:off x="7775574" y="4694238"/>
              <a:ext cx="207963" cy="165100"/>
            </a:xfrm>
            <a:custGeom>
              <a:avLst/>
              <a:gdLst>
                <a:gd name="T0" fmla="*/ 0 w 261"/>
                <a:gd name="T1" fmla="*/ 31750 h 208"/>
                <a:gd name="T2" fmla="*/ 0 w 261"/>
                <a:gd name="T3" fmla="*/ 31750 h 208"/>
                <a:gd name="T4" fmla="*/ 0 w 261"/>
                <a:gd name="T5" fmla="*/ 12700 h 208"/>
                <a:gd name="T6" fmla="*/ 0 w 261"/>
                <a:gd name="T7" fmla="*/ 0 h 208"/>
                <a:gd name="T8" fmla="*/ 14342 w 261"/>
                <a:gd name="T9" fmla="*/ 3175 h 208"/>
                <a:gd name="T10" fmla="*/ 24701 w 261"/>
                <a:gd name="T11" fmla="*/ 9525 h 208"/>
                <a:gd name="T12" fmla="*/ 24701 w 261"/>
                <a:gd name="T13" fmla="*/ 12700 h 208"/>
                <a:gd name="T14" fmla="*/ 38246 w 261"/>
                <a:gd name="T15" fmla="*/ 19050 h 208"/>
                <a:gd name="T16" fmla="*/ 31872 w 261"/>
                <a:gd name="T17" fmla="*/ 22225 h 208"/>
                <a:gd name="T18" fmla="*/ 35059 w 261"/>
                <a:gd name="T19" fmla="*/ 22225 h 208"/>
                <a:gd name="T20" fmla="*/ 38246 w 261"/>
                <a:gd name="T21" fmla="*/ 24606 h 208"/>
                <a:gd name="T22" fmla="*/ 42230 w 261"/>
                <a:gd name="T23" fmla="*/ 31750 h 208"/>
                <a:gd name="T24" fmla="*/ 45417 w 261"/>
                <a:gd name="T25" fmla="*/ 31750 h 208"/>
                <a:gd name="T26" fmla="*/ 45417 w 261"/>
                <a:gd name="T27" fmla="*/ 34925 h 208"/>
                <a:gd name="T28" fmla="*/ 52588 w 261"/>
                <a:gd name="T29" fmla="*/ 38100 h 208"/>
                <a:gd name="T30" fmla="*/ 52588 w 261"/>
                <a:gd name="T31" fmla="*/ 41275 h 208"/>
                <a:gd name="T32" fmla="*/ 35059 w 261"/>
                <a:gd name="T33" fmla="*/ 38100 h 208"/>
                <a:gd name="T34" fmla="*/ 27888 w 261"/>
                <a:gd name="T35" fmla="*/ 24606 h 208"/>
                <a:gd name="T36" fmla="*/ 20717 w 261"/>
                <a:gd name="T37" fmla="*/ 24606 h 208"/>
                <a:gd name="T38" fmla="*/ 17529 w 261"/>
                <a:gd name="T39" fmla="*/ 24606 h 208"/>
                <a:gd name="T40" fmla="*/ 10358 w 261"/>
                <a:gd name="T41" fmla="*/ 28575 h 208"/>
                <a:gd name="T42" fmla="*/ 14342 w 261"/>
                <a:gd name="T43" fmla="*/ 31750 h 208"/>
                <a:gd name="T44" fmla="*/ 7171 w 261"/>
                <a:gd name="T45" fmla="*/ 31750 h 208"/>
                <a:gd name="T46" fmla="*/ 0 w 261"/>
                <a:gd name="T47" fmla="*/ 3175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extrusionOk="0">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4" name="Freeform 95"/>
            <p:cNvSpPr/>
            <p:nvPr/>
          </p:nvSpPr>
          <p:spPr bwMode="auto">
            <a:xfrm>
              <a:off x="7170737" y="4859338"/>
              <a:ext cx="881063" cy="635000"/>
            </a:xfrm>
            <a:custGeom>
              <a:avLst/>
              <a:gdLst>
                <a:gd name="T0" fmla="*/ 11123 w 1109"/>
                <a:gd name="T1" fmla="*/ 127000 h 800"/>
                <a:gd name="T2" fmla="*/ 27806 w 1109"/>
                <a:gd name="T3" fmla="*/ 133350 h 800"/>
                <a:gd name="T4" fmla="*/ 55613 w 1109"/>
                <a:gd name="T5" fmla="*/ 123825 h 800"/>
                <a:gd name="T6" fmla="*/ 73091 w 1109"/>
                <a:gd name="T7" fmla="*/ 114300 h 800"/>
                <a:gd name="T8" fmla="*/ 114403 w 1109"/>
                <a:gd name="T9" fmla="*/ 117475 h 800"/>
                <a:gd name="T10" fmla="*/ 117581 w 1109"/>
                <a:gd name="T11" fmla="*/ 120650 h 800"/>
                <a:gd name="T12" fmla="*/ 135059 w 1109"/>
                <a:gd name="T13" fmla="*/ 117475 h 800"/>
                <a:gd name="T14" fmla="*/ 131087 w 1109"/>
                <a:gd name="T15" fmla="*/ 133350 h 800"/>
                <a:gd name="T16" fmla="*/ 135059 w 1109"/>
                <a:gd name="T17" fmla="*/ 127000 h 800"/>
                <a:gd name="T18" fmla="*/ 135059 w 1109"/>
                <a:gd name="T19" fmla="*/ 136525 h 800"/>
                <a:gd name="T20" fmla="*/ 145387 w 1109"/>
                <a:gd name="T21" fmla="*/ 142875 h 800"/>
                <a:gd name="T22" fmla="*/ 148565 w 1109"/>
                <a:gd name="T23" fmla="*/ 149225 h 800"/>
                <a:gd name="T24" fmla="*/ 162071 w 1109"/>
                <a:gd name="T25" fmla="*/ 152400 h 800"/>
                <a:gd name="T26" fmla="*/ 172399 w 1109"/>
                <a:gd name="T27" fmla="*/ 149225 h 800"/>
                <a:gd name="T28" fmla="*/ 176371 w 1109"/>
                <a:gd name="T29" fmla="*/ 152400 h 800"/>
                <a:gd name="T30" fmla="*/ 182727 w 1109"/>
                <a:gd name="T31" fmla="*/ 158750 h 800"/>
                <a:gd name="T32" fmla="*/ 200205 w 1109"/>
                <a:gd name="T33" fmla="*/ 149225 h 800"/>
                <a:gd name="T34" fmla="*/ 216889 w 1109"/>
                <a:gd name="T35" fmla="*/ 107950 h 800"/>
                <a:gd name="T36" fmla="*/ 216889 w 1109"/>
                <a:gd name="T37" fmla="*/ 79375 h 800"/>
                <a:gd name="T38" fmla="*/ 206561 w 1109"/>
                <a:gd name="T39" fmla="*/ 66675 h 800"/>
                <a:gd name="T40" fmla="*/ 200205 w 1109"/>
                <a:gd name="T41" fmla="*/ 57150 h 800"/>
                <a:gd name="T42" fmla="*/ 193055 w 1109"/>
                <a:gd name="T43" fmla="*/ 50006 h 800"/>
                <a:gd name="T44" fmla="*/ 179549 w 1109"/>
                <a:gd name="T45" fmla="*/ 31750 h 800"/>
                <a:gd name="T46" fmla="*/ 176371 w 1109"/>
                <a:gd name="T47" fmla="*/ 21431 h 800"/>
                <a:gd name="T48" fmla="*/ 166043 w 1109"/>
                <a:gd name="T49" fmla="*/ 19050 h 800"/>
                <a:gd name="T50" fmla="*/ 158893 w 1109"/>
                <a:gd name="T51" fmla="*/ 0 h 800"/>
                <a:gd name="T52" fmla="*/ 155715 w 1109"/>
                <a:gd name="T53" fmla="*/ 21431 h 800"/>
                <a:gd name="T54" fmla="*/ 145387 w 1109"/>
                <a:gd name="T55" fmla="*/ 34925 h 800"/>
                <a:gd name="T56" fmla="*/ 127909 w 1109"/>
                <a:gd name="T57" fmla="*/ 25400 h 800"/>
                <a:gd name="T58" fmla="*/ 120759 w 1109"/>
                <a:gd name="T59" fmla="*/ 21431 h 800"/>
                <a:gd name="T60" fmla="*/ 127909 w 1109"/>
                <a:gd name="T61" fmla="*/ 11906 h 800"/>
                <a:gd name="T62" fmla="*/ 127909 w 1109"/>
                <a:gd name="T63" fmla="*/ 6350 h 800"/>
                <a:gd name="T64" fmla="*/ 124731 w 1109"/>
                <a:gd name="T65" fmla="*/ 6350 h 800"/>
                <a:gd name="T66" fmla="*/ 103281 w 1109"/>
                <a:gd name="T67" fmla="*/ 2381 h 800"/>
                <a:gd name="T68" fmla="*/ 103281 w 1109"/>
                <a:gd name="T69" fmla="*/ 6350 h 800"/>
                <a:gd name="T70" fmla="*/ 92953 w 1109"/>
                <a:gd name="T71" fmla="*/ 9525 h 800"/>
                <a:gd name="T72" fmla="*/ 89775 w 1109"/>
                <a:gd name="T73" fmla="*/ 11906 h 800"/>
                <a:gd name="T74" fmla="*/ 89775 w 1109"/>
                <a:gd name="T75" fmla="*/ 21431 h 800"/>
                <a:gd name="T76" fmla="*/ 82624 w 1109"/>
                <a:gd name="T77" fmla="*/ 21431 h 800"/>
                <a:gd name="T78" fmla="*/ 79447 w 1109"/>
                <a:gd name="T79" fmla="*/ 15875 h 800"/>
                <a:gd name="T80" fmla="*/ 69119 w 1109"/>
                <a:gd name="T81" fmla="*/ 19050 h 800"/>
                <a:gd name="T82" fmla="*/ 62763 w 1109"/>
                <a:gd name="T83" fmla="*/ 28575 h 800"/>
                <a:gd name="T84" fmla="*/ 55613 w 1109"/>
                <a:gd name="T85" fmla="*/ 28575 h 800"/>
                <a:gd name="T86" fmla="*/ 55613 w 1109"/>
                <a:gd name="T87" fmla="*/ 34925 h 800"/>
                <a:gd name="T88" fmla="*/ 48462 w 1109"/>
                <a:gd name="T89" fmla="*/ 34925 h 800"/>
                <a:gd name="T90" fmla="*/ 42107 w 1109"/>
                <a:gd name="T91" fmla="*/ 44450 h 800"/>
                <a:gd name="T92" fmla="*/ 7150 w 1109"/>
                <a:gd name="T93" fmla="*/ 60325 h 800"/>
                <a:gd name="T94" fmla="*/ 3972 w 1109"/>
                <a:gd name="T95" fmla="*/ 60325 h 800"/>
                <a:gd name="T96" fmla="*/ 0 w 1109"/>
                <a:gd name="T97" fmla="*/ 66675 h 800"/>
                <a:gd name="T98" fmla="*/ 3972 w 1109"/>
                <a:gd name="T99" fmla="*/ 76200 h 800"/>
                <a:gd name="T100" fmla="*/ 0 w 1109"/>
                <a:gd name="T101" fmla="*/ 79375 h 800"/>
                <a:gd name="T102" fmla="*/ 14300 w 1109"/>
                <a:gd name="T103" fmla="*/ 111125 h 800"/>
                <a:gd name="T104" fmla="*/ 11123 w 1109"/>
                <a:gd name="T105" fmla="*/ 123825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extrusionOk="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5" name="Freeform 96"/>
            <p:cNvSpPr/>
            <p:nvPr/>
          </p:nvSpPr>
          <p:spPr bwMode="auto">
            <a:xfrm>
              <a:off x="7542212" y="4872038"/>
              <a:ext cx="26988" cy="12700"/>
            </a:xfrm>
            <a:custGeom>
              <a:avLst/>
              <a:gdLst>
                <a:gd name="T0" fmla="*/ 0 w 35"/>
                <a:gd name="T1" fmla="*/ 2988 h 17"/>
                <a:gd name="T2" fmla="*/ 0 w 35"/>
                <a:gd name="T3" fmla="*/ 2988 h 17"/>
                <a:gd name="T4" fmla="*/ 3084 w 35"/>
                <a:gd name="T5" fmla="*/ 2988 h 17"/>
                <a:gd name="T6" fmla="*/ 6169 w 35"/>
                <a:gd name="T7" fmla="*/ 0 h 17"/>
                <a:gd name="T8" fmla="*/ 0 w 35"/>
                <a:gd name="T9" fmla="*/ 0 h 17"/>
                <a:gd name="T10" fmla="*/ 0 w 35"/>
                <a:gd name="T11" fmla="*/ 2988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extrusionOk="0">
                  <a:moveTo>
                    <a:pt x="0" y="17"/>
                  </a:moveTo>
                  <a:lnTo>
                    <a:pt x="0" y="17"/>
                  </a:lnTo>
                  <a:lnTo>
                    <a:pt x="17" y="17"/>
                  </a:lnTo>
                  <a:lnTo>
                    <a:pt x="35" y="0"/>
                  </a:lnTo>
                  <a:lnTo>
                    <a:pt x="0"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6" name="Freeform 97"/>
            <p:cNvSpPr/>
            <p:nvPr/>
          </p:nvSpPr>
          <p:spPr bwMode="auto">
            <a:xfrm>
              <a:off x="7680324" y="5403851"/>
              <a:ext cx="26988" cy="14288"/>
            </a:xfrm>
            <a:custGeom>
              <a:avLst/>
              <a:gdLst>
                <a:gd name="T0" fmla="*/ 0 w 33"/>
                <a:gd name="T1" fmla="*/ 0 h 17"/>
                <a:gd name="T2" fmla="*/ 0 w 33"/>
                <a:gd name="T3" fmla="*/ 0 h 17"/>
                <a:gd name="T4" fmla="*/ 7360 w 33"/>
                <a:gd name="T5" fmla="*/ 4202 h 17"/>
                <a:gd name="T6" fmla="*/ 7360 w 33"/>
                <a:gd name="T7" fmla="*/ 0 h 17"/>
                <a:gd name="T8" fmla="*/ 4089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extrusionOk="0">
                  <a:moveTo>
                    <a:pt x="0" y="0"/>
                  </a:moveTo>
                  <a:lnTo>
                    <a:pt x="0" y="0"/>
                  </a:lnTo>
                  <a:lnTo>
                    <a:pt x="33" y="17"/>
                  </a:lnTo>
                  <a:lnTo>
                    <a:pt x="33" y="0"/>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7" name="Freeform 98"/>
            <p:cNvSpPr/>
            <p:nvPr/>
          </p:nvSpPr>
          <p:spPr bwMode="auto">
            <a:xfrm>
              <a:off x="7856537" y="5532438"/>
              <a:ext cx="84138" cy="76200"/>
            </a:xfrm>
            <a:custGeom>
              <a:avLst/>
              <a:gdLst>
                <a:gd name="T0" fmla="*/ 0 w 105"/>
                <a:gd name="T1" fmla="*/ 0 h 96"/>
                <a:gd name="T2" fmla="*/ 0 w 105"/>
                <a:gd name="T3" fmla="*/ 0 h 96"/>
                <a:gd name="T4" fmla="*/ 4007 w 105"/>
                <a:gd name="T5" fmla="*/ 15875 h 96"/>
                <a:gd name="T6" fmla="*/ 11218 w 105"/>
                <a:gd name="T7" fmla="*/ 19050 h 96"/>
                <a:gd name="T8" fmla="*/ 14424 w 105"/>
                <a:gd name="T9" fmla="*/ 11906 h 96"/>
                <a:gd name="T10" fmla="*/ 17629 w 105"/>
                <a:gd name="T11" fmla="*/ 15875 h 96"/>
                <a:gd name="T12" fmla="*/ 21635 w 105"/>
                <a:gd name="T13" fmla="*/ 0 h 96"/>
                <a:gd name="T14" fmla="*/ 17629 w 105"/>
                <a:gd name="T15" fmla="*/ 0 h 96"/>
                <a:gd name="T16" fmla="*/ 7212 w 105"/>
                <a:gd name="T17" fmla="*/ 2381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extrusionOk="0">
                  <a:moveTo>
                    <a:pt x="0" y="0"/>
                  </a:moveTo>
                  <a:lnTo>
                    <a:pt x="0" y="0"/>
                  </a:lnTo>
                  <a:lnTo>
                    <a:pt x="19" y="79"/>
                  </a:lnTo>
                  <a:lnTo>
                    <a:pt x="53" y="96"/>
                  </a:lnTo>
                  <a:lnTo>
                    <a:pt x="71" y="63"/>
                  </a:lnTo>
                  <a:lnTo>
                    <a:pt x="88" y="79"/>
                  </a:lnTo>
                  <a:lnTo>
                    <a:pt x="105" y="0"/>
                  </a:lnTo>
                  <a:lnTo>
                    <a:pt x="88" y="0"/>
                  </a:lnTo>
                  <a:lnTo>
                    <a:pt x="36" y="15"/>
                  </a:lnTo>
                  <a:lnTo>
                    <a:pt x="0"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8" name="Freeform 99"/>
            <p:cNvSpPr/>
            <p:nvPr/>
          </p:nvSpPr>
          <p:spPr bwMode="auto">
            <a:xfrm>
              <a:off x="8461374" y="5380038"/>
              <a:ext cx="125413" cy="176213"/>
            </a:xfrm>
            <a:custGeom>
              <a:avLst/>
              <a:gdLst>
                <a:gd name="T0" fmla="*/ 7189 w 157"/>
                <a:gd name="T1" fmla="*/ 28447 h 223"/>
                <a:gd name="T2" fmla="*/ 7189 w 157"/>
                <a:gd name="T3" fmla="*/ 28447 h 223"/>
                <a:gd name="T4" fmla="*/ 14379 w 157"/>
                <a:gd name="T5" fmla="*/ 30818 h 223"/>
                <a:gd name="T6" fmla="*/ 10385 w 157"/>
                <a:gd name="T7" fmla="*/ 40300 h 223"/>
                <a:gd name="T8" fmla="*/ 14379 w 157"/>
                <a:gd name="T9" fmla="*/ 43461 h 223"/>
                <a:gd name="T10" fmla="*/ 17574 w 157"/>
                <a:gd name="T11" fmla="*/ 40300 h 223"/>
                <a:gd name="T12" fmla="*/ 24763 w 157"/>
                <a:gd name="T13" fmla="*/ 28447 h 223"/>
                <a:gd name="T14" fmla="*/ 27958 w 157"/>
                <a:gd name="T15" fmla="*/ 28447 h 223"/>
                <a:gd name="T16" fmla="*/ 31952 w 157"/>
                <a:gd name="T17" fmla="*/ 24496 h 223"/>
                <a:gd name="T18" fmla="*/ 31952 w 157"/>
                <a:gd name="T19" fmla="*/ 18965 h 223"/>
                <a:gd name="T20" fmla="*/ 27958 w 157"/>
                <a:gd name="T21" fmla="*/ 15014 h 223"/>
                <a:gd name="T22" fmla="*/ 24763 w 157"/>
                <a:gd name="T23" fmla="*/ 18965 h 223"/>
                <a:gd name="T24" fmla="*/ 17574 w 157"/>
                <a:gd name="T25" fmla="*/ 18965 h 223"/>
                <a:gd name="T26" fmla="*/ 17574 w 157"/>
                <a:gd name="T27" fmla="*/ 11853 h 223"/>
                <a:gd name="T28" fmla="*/ 14379 w 157"/>
                <a:gd name="T29" fmla="*/ 11853 h 223"/>
                <a:gd name="T30" fmla="*/ 14379 w 157"/>
                <a:gd name="T31" fmla="*/ 15014 h 223"/>
                <a:gd name="T32" fmla="*/ 10385 w 157"/>
                <a:gd name="T33" fmla="*/ 11853 h 223"/>
                <a:gd name="T34" fmla="*/ 10385 w 157"/>
                <a:gd name="T35" fmla="*/ 2371 h 223"/>
                <a:gd name="T36" fmla="*/ 0 w 157"/>
                <a:gd name="T37" fmla="*/ 0 h 223"/>
                <a:gd name="T38" fmla="*/ 10385 w 157"/>
                <a:gd name="T39" fmla="*/ 11853 h 223"/>
                <a:gd name="T40" fmla="*/ 10385 w 157"/>
                <a:gd name="T41" fmla="*/ 24496 h 223"/>
                <a:gd name="T42" fmla="*/ 7189 w 157"/>
                <a:gd name="T43" fmla="*/ 28447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extrusionOk="0">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399" name="Freeform 100"/>
            <p:cNvSpPr/>
            <p:nvPr/>
          </p:nvSpPr>
          <p:spPr bwMode="auto">
            <a:xfrm>
              <a:off x="8324849" y="5532438"/>
              <a:ext cx="177800" cy="165100"/>
            </a:xfrm>
            <a:custGeom>
              <a:avLst/>
              <a:gdLst>
                <a:gd name="T0" fmla="*/ 0 w 223"/>
                <a:gd name="T1" fmla="*/ 35094 h 207"/>
                <a:gd name="T2" fmla="*/ 0 w 223"/>
                <a:gd name="T3" fmla="*/ 35094 h 207"/>
                <a:gd name="T4" fmla="*/ 3987 w 223"/>
                <a:gd name="T5" fmla="*/ 38284 h 207"/>
                <a:gd name="T6" fmla="*/ 7176 w 223"/>
                <a:gd name="T7" fmla="*/ 38284 h 207"/>
                <a:gd name="T8" fmla="*/ 14352 w 223"/>
                <a:gd name="T9" fmla="*/ 41474 h 207"/>
                <a:gd name="T10" fmla="*/ 20730 w 223"/>
                <a:gd name="T11" fmla="*/ 38284 h 207"/>
                <a:gd name="T12" fmla="*/ 24717 w 223"/>
                <a:gd name="T13" fmla="*/ 31903 h 207"/>
                <a:gd name="T14" fmla="*/ 27906 w 223"/>
                <a:gd name="T15" fmla="*/ 25523 h 207"/>
                <a:gd name="T16" fmla="*/ 34284 w 223"/>
                <a:gd name="T17" fmla="*/ 19142 h 207"/>
                <a:gd name="T18" fmla="*/ 37474 w 223"/>
                <a:gd name="T19" fmla="*/ 19142 h 207"/>
                <a:gd name="T20" fmla="*/ 34284 w 223"/>
                <a:gd name="T21" fmla="*/ 15952 h 207"/>
                <a:gd name="T22" fmla="*/ 44649 w 223"/>
                <a:gd name="T23" fmla="*/ 6381 h 207"/>
                <a:gd name="T24" fmla="*/ 44649 w 223"/>
                <a:gd name="T25" fmla="*/ 3190 h 207"/>
                <a:gd name="T26" fmla="*/ 41460 w 223"/>
                <a:gd name="T27" fmla="*/ 3190 h 207"/>
                <a:gd name="T28" fmla="*/ 41460 w 223"/>
                <a:gd name="T29" fmla="*/ 0 h 207"/>
                <a:gd name="T30" fmla="*/ 37474 w 223"/>
                <a:gd name="T31" fmla="*/ 3190 h 207"/>
                <a:gd name="T32" fmla="*/ 37474 w 223"/>
                <a:gd name="T33" fmla="*/ 0 h 207"/>
                <a:gd name="T34" fmla="*/ 34284 w 223"/>
                <a:gd name="T35" fmla="*/ 0 h 207"/>
                <a:gd name="T36" fmla="*/ 31095 w 223"/>
                <a:gd name="T37" fmla="*/ 0 h 207"/>
                <a:gd name="T38" fmla="*/ 31095 w 223"/>
                <a:gd name="T39" fmla="*/ 6381 h 207"/>
                <a:gd name="T40" fmla="*/ 27906 w 223"/>
                <a:gd name="T41" fmla="*/ 6381 h 207"/>
                <a:gd name="T42" fmla="*/ 24717 w 223"/>
                <a:gd name="T43" fmla="*/ 12761 h 207"/>
                <a:gd name="T44" fmla="*/ 10365 w 223"/>
                <a:gd name="T45" fmla="*/ 22332 h 207"/>
                <a:gd name="T46" fmla="*/ 0 w 223"/>
                <a:gd name="T47" fmla="*/ 35094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extrusionOk="0">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0" name="Freeform 101"/>
            <p:cNvSpPr/>
            <p:nvPr/>
          </p:nvSpPr>
          <p:spPr bwMode="auto">
            <a:xfrm>
              <a:off x="8351837" y="5697538"/>
              <a:ext cx="14288" cy="11113"/>
            </a:xfrm>
            <a:custGeom>
              <a:avLst/>
              <a:gdLst>
                <a:gd name="T0" fmla="*/ 0 w 19"/>
                <a:gd name="T1" fmla="*/ 2223 h 15"/>
                <a:gd name="T2" fmla="*/ 0 w 19"/>
                <a:gd name="T3" fmla="*/ 2223 h 15"/>
                <a:gd name="T4" fmla="*/ 3008 w 19"/>
                <a:gd name="T5" fmla="*/ 2223 h 15"/>
                <a:gd name="T6" fmla="*/ 3008 w 19"/>
                <a:gd name="T7" fmla="*/ 0 h 15"/>
                <a:gd name="T8" fmla="*/ 0 w 19"/>
                <a:gd name="T9" fmla="*/ 2223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extrusionOk="0">
                  <a:moveTo>
                    <a:pt x="0" y="15"/>
                  </a:moveTo>
                  <a:lnTo>
                    <a:pt x="0" y="15"/>
                  </a:lnTo>
                  <a:lnTo>
                    <a:pt x="19" y="15"/>
                  </a:lnTo>
                  <a:lnTo>
                    <a:pt x="19"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1" name="Freeform 102"/>
            <p:cNvSpPr/>
            <p:nvPr/>
          </p:nvSpPr>
          <p:spPr bwMode="auto">
            <a:xfrm>
              <a:off x="7238999" y="4808538"/>
              <a:ext cx="165100" cy="12700"/>
            </a:xfrm>
            <a:custGeom>
              <a:avLst/>
              <a:gdLst>
                <a:gd name="T0" fmla="*/ 0 w 208"/>
                <a:gd name="T1" fmla="*/ 3175 h 16"/>
                <a:gd name="T2" fmla="*/ 0 w 208"/>
                <a:gd name="T3" fmla="*/ 3175 h 16"/>
                <a:gd name="T4" fmla="*/ 3969 w 208"/>
                <a:gd name="T5" fmla="*/ 3175 h 16"/>
                <a:gd name="T6" fmla="*/ 17463 w 208"/>
                <a:gd name="T7" fmla="*/ 0 h 16"/>
                <a:gd name="T8" fmla="*/ 30956 w 208"/>
                <a:gd name="T9" fmla="*/ 3175 h 16"/>
                <a:gd name="T10" fmla="*/ 41275 w 208"/>
                <a:gd name="T11" fmla="*/ 0 h 16"/>
                <a:gd name="T12" fmla="*/ 34925 w 208"/>
                <a:gd name="T13" fmla="*/ 0 h 16"/>
                <a:gd name="T14" fmla="*/ 23812 w 208"/>
                <a:gd name="T15" fmla="*/ 0 h 16"/>
                <a:gd name="T16" fmla="*/ 17463 w 208"/>
                <a:gd name="T17" fmla="*/ 0 h 16"/>
                <a:gd name="T18" fmla="*/ 7144 w 208"/>
                <a:gd name="T19" fmla="*/ 0 h 16"/>
                <a:gd name="T20" fmla="*/ 10319 w 208"/>
                <a:gd name="T21" fmla="*/ 0 h 16"/>
                <a:gd name="T22" fmla="*/ 0 w 208"/>
                <a:gd name="T23" fmla="*/ 0 h 16"/>
                <a:gd name="T24" fmla="*/ 0 w 208"/>
                <a:gd name="T25" fmla="*/ 3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extrusionOk="0">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2" name="Freeform 103"/>
            <p:cNvSpPr/>
            <p:nvPr/>
          </p:nvSpPr>
          <p:spPr bwMode="auto">
            <a:xfrm>
              <a:off x="7296149" y="4833938"/>
              <a:ext cx="41275" cy="12700"/>
            </a:xfrm>
            <a:custGeom>
              <a:avLst/>
              <a:gdLst>
                <a:gd name="T0" fmla="*/ 0 w 52"/>
                <a:gd name="T1" fmla="*/ 0 h 17"/>
                <a:gd name="T2" fmla="*/ 0 w 52"/>
                <a:gd name="T3" fmla="*/ 0 h 17"/>
                <a:gd name="T4" fmla="*/ 7144 w 52"/>
                <a:gd name="T5" fmla="*/ 2988 h 17"/>
                <a:gd name="T6" fmla="*/ 10319 w 52"/>
                <a:gd name="T7" fmla="*/ 2988 h 17"/>
                <a:gd name="T8" fmla="*/ 71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extrusionOk="0">
                  <a:moveTo>
                    <a:pt x="0" y="0"/>
                  </a:moveTo>
                  <a:lnTo>
                    <a:pt x="0" y="0"/>
                  </a:lnTo>
                  <a:lnTo>
                    <a:pt x="35" y="17"/>
                  </a:lnTo>
                  <a:lnTo>
                    <a:pt x="52" y="17"/>
                  </a:lnTo>
                  <a:lnTo>
                    <a:pt x="35"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3" name="Freeform 104"/>
            <p:cNvSpPr/>
            <p:nvPr/>
          </p:nvSpPr>
          <p:spPr bwMode="auto">
            <a:xfrm>
              <a:off x="7391399" y="4808538"/>
              <a:ext cx="82550" cy="38100"/>
            </a:xfrm>
            <a:custGeom>
              <a:avLst/>
              <a:gdLst>
                <a:gd name="T0" fmla="*/ 0 w 104"/>
                <a:gd name="T1" fmla="*/ 9525 h 48"/>
                <a:gd name="T2" fmla="*/ 0 w 104"/>
                <a:gd name="T3" fmla="*/ 9525 h 48"/>
                <a:gd name="T4" fmla="*/ 7144 w 104"/>
                <a:gd name="T5" fmla="*/ 9525 h 48"/>
                <a:gd name="T6" fmla="*/ 20638 w 104"/>
                <a:gd name="T7" fmla="*/ 0 h 48"/>
                <a:gd name="T8" fmla="*/ 10319 w 104"/>
                <a:gd name="T9" fmla="*/ 0 h 48"/>
                <a:gd name="T10" fmla="*/ 3969 w 104"/>
                <a:gd name="T11" fmla="*/ 5556 h 48"/>
                <a:gd name="T12" fmla="*/ 0 w 104"/>
                <a:gd name="T13" fmla="*/ 9525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extrusionOk="0">
                  <a:moveTo>
                    <a:pt x="0" y="48"/>
                  </a:moveTo>
                  <a:lnTo>
                    <a:pt x="0" y="48"/>
                  </a:lnTo>
                  <a:lnTo>
                    <a:pt x="35" y="48"/>
                  </a:lnTo>
                  <a:lnTo>
                    <a:pt x="104" y="0"/>
                  </a:lnTo>
                  <a:lnTo>
                    <a:pt x="52" y="0"/>
                  </a:lnTo>
                  <a:lnTo>
                    <a:pt x="17" y="31"/>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4" name="Freeform 105"/>
            <p:cNvSpPr/>
            <p:nvPr/>
          </p:nvSpPr>
          <p:spPr bwMode="auto">
            <a:xfrm>
              <a:off x="7624761" y="4745038"/>
              <a:ext cx="15875" cy="38100"/>
            </a:xfrm>
            <a:custGeom>
              <a:avLst/>
              <a:gdLst>
                <a:gd name="T0" fmla="*/ 0 w 19"/>
                <a:gd name="T1" fmla="*/ 9525 h 48"/>
                <a:gd name="T2" fmla="*/ 0 w 19"/>
                <a:gd name="T3" fmla="*/ 9525 h 48"/>
                <a:gd name="T4" fmla="*/ 4178 w 19"/>
                <a:gd name="T5" fmla="*/ 2381 h 48"/>
                <a:gd name="T6" fmla="*/ 4178 w 19"/>
                <a:gd name="T7" fmla="*/ 0 h 48"/>
                <a:gd name="T8" fmla="*/ 0 w 19"/>
                <a:gd name="T9" fmla="*/ 9525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extrusionOk="0">
                  <a:moveTo>
                    <a:pt x="0" y="48"/>
                  </a:moveTo>
                  <a:lnTo>
                    <a:pt x="0" y="48"/>
                  </a:lnTo>
                  <a:lnTo>
                    <a:pt x="19" y="15"/>
                  </a:lnTo>
                  <a:lnTo>
                    <a:pt x="19" y="0"/>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5" name="Freeform 106"/>
            <p:cNvSpPr/>
            <p:nvPr/>
          </p:nvSpPr>
          <p:spPr bwMode="auto">
            <a:xfrm>
              <a:off x="7296149" y="4605338"/>
              <a:ext cx="136525" cy="152400"/>
            </a:xfrm>
            <a:custGeom>
              <a:avLst/>
              <a:gdLst>
                <a:gd name="T0" fmla="*/ 0 w 173"/>
                <a:gd name="T1" fmla="*/ 22225 h 192"/>
                <a:gd name="T2" fmla="*/ 0 w 173"/>
                <a:gd name="T3" fmla="*/ 22225 h 192"/>
                <a:gd name="T4" fmla="*/ 0 w 173"/>
                <a:gd name="T5" fmla="*/ 26194 h 192"/>
                <a:gd name="T6" fmla="*/ 3157 w 173"/>
                <a:gd name="T7" fmla="*/ 26194 h 192"/>
                <a:gd name="T8" fmla="*/ 3157 w 173"/>
                <a:gd name="T9" fmla="*/ 28575 h 192"/>
                <a:gd name="T10" fmla="*/ 3157 w 173"/>
                <a:gd name="T11" fmla="*/ 38100 h 192"/>
                <a:gd name="T12" fmla="*/ 6313 w 173"/>
                <a:gd name="T13" fmla="*/ 35719 h 192"/>
                <a:gd name="T14" fmla="*/ 6313 w 173"/>
                <a:gd name="T15" fmla="*/ 26194 h 192"/>
                <a:gd name="T16" fmla="*/ 10259 w 173"/>
                <a:gd name="T17" fmla="*/ 22225 h 192"/>
                <a:gd name="T18" fmla="*/ 13416 w 173"/>
                <a:gd name="T19" fmla="*/ 22225 h 192"/>
                <a:gd name="T20" fmla="*/ 10259 w 173"/>
                <a:gd name="T21" fmla="*/ 26194 h 192"/>
                <a:gd name="T22" fmla="*/ 13416 w 173"/>
                <a:gd name="T23" fmla="*/ 28575 h 192"/>
                <a:gd name="T24" fmla="*/ 13416 w 173"/>
                <a:gd name="T25" fmla="*/ 32544 h 192"/>
                <a:gd name="T26" fmla="*/ 20518 w 173"/>
                <a:gd name="T27" fmla="*/ 32544 h 192"/>
                <a:gd name="T28" fmla="*/ 20518 w 173"/>
                <a:gd name="T29" fmla="*/ 38100 h 192"/>
                <a:gd name="T30" fmla="*/ 23675 w 173"/>
                <a:gd name="T31" fmla="*/ 35719 h 192"/>
                <a:gd name="T32" fmla="*/ 23675 w 173"/>
                <a:gd name="T33" fmla="*/ 32544 h 192"/>
                <a:gd name="T34" fmla="*/ 16572 w 173"/>
                <a:gd name="T35" fmla="*/ 26194 h 192"/>
                <a:gd name="T36" fmla="*/ 20518 w 173"/>
                <a:gd name="T37" fmla="*/ 26194 h 192"/>
                <a:gd name="T38" fmla="*/ 13416 w 173"/>
                <a:gd name="T39" fmla="*/ 19050 h 192"/>
                <a:gd name="T40" fmla="*/ 20518 w 173"/>
                <a:gd name="T41" fmla="*/ 13494 h 192"/>
                <a:gd name="T42" fmla="*/ 23675 w 173"/>
                <a:gd name="T43" fmla="*/ 13494 h 192"/>
                <a:gd name="T44" fmla="*/ 10259 w 173"/>
                <a:gd name="T45" fmla="*/ 16669 h 192"/>
                <a:gd name="T46" fmla="*/ 6313 w 173"/>
                <a:gd name="T47" fmla="*/ 13494 h 192"/>
                <a:gd name="T48" fmla="*/ 6313 w 173"/>
                <a:gd name="T49" fmla="*/ 9525 h 192"/>
                <a:gd name="T50" fmla="*/ 10259 w 173"/>
                <a:gd name="T51" fmla="*/ 7144 h 192"/>
                <a:gd name="T52" fmla="*/ 30777 w 173"/>
                <a:gd name="T53" fmla="*/ 7144 h 192"/>
                <a:gd name="T54" fmla="*/ 33934 w 173"/>
                <a:gd name="T55" fmla="*/ 0 h 192"/>
                <a:gd name="T56" fmla="*/ 26832 w 173"/>
                <a:gd name="T57" fmla="*/ 3969 h 192"/>
                <a:gd name="T58" fmla="*/ 20518 w 173"/>
                <a:gd name="T59" fmla="*/ 7144 h 192"/>
                <a:gd name="T60" fmla="*/ 10259 w 173"/>
                <a:gd name="T61" fmla="*/ 3969 h 192"/>
                <a:gd name="T62" fmla="*/ 10259 w 173"/>
                <a:gd name="T63" fmla="*/ 7144 h 192"/>
                <a:gd name="T64" fmla="*/ 6313 w 173"/>
                <a:gd name="T65" fmla="*/ 7144 h 192"/>
                <a:gd name="T66" fmla="*/ 6313 w 173"/>
                <a:gd name="T67" fmla="*/ 13494 h 192"/>
                <a:gd name="T68" fmla="*/ 0 w 173"/>
                <a:gd name="T69" fmla="*/ 22225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extrusionOk="0">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6" name="Freeform 107"/>
            <p:cNvSpPr/>
            <p:nvPr/>
          </p:nvSpPr>
          <p:spPr bwMode="auto">
            <a:xfrm>
              <a:off x="7473949" y="4592638"/>
              <a:ext cx="26988" cy="63500"/>
            </a:xfrm>
            <a:custGeom>
              <a:avLst/>
              <a:gdLst>
                <a:gd name="T0" fmla="*/ 0 w 34"/>
                <a:gd name="T1" fmla="*/ 6272 h 81"/>
                <a:gd name="T2" fmla="*/ 0 w 34"/>
                <a:gd name="T3" fmla="*/ 6272 h 81"/>
                <a:gd name="T4" fmla="*/ 3175 w 34"/>
                <a:gd name="T5" fmla="*/ 11759 h 81"/>
                <a:gd name="T6" fmla="*/ 7144 w 34"/>
                <a:gd name="T7" fmla="*/ 15679 h 81"/>
                <a:gd name="T8" fmla="*/ 3175 w 34"/>
                <a:gd name="T9" fmla="*/ 11759 h 81"/>
                <a:gd name="T10" fmla="*/ 3175 w 34"/>
                <a:gd name="T11" fmla="*/ 9407 h 81"/>
                <a:gd name="T12" fmla="*/ 7144 w 34"/>
                <a:gd name="T13" fmla="*/ 9407 h 81"/>
                <a:gd name="T14" fmla="*/ 7144 w 34"/>
                <a:gd name="T15" fmla="*/ 6272 h 81"/>
                <a:gd name="T16" fmla="*/ 7144 w 34"/>
                <a:gd name="T17" fmla="*/ 2352 h 81"/>
                <a:gd name="T18" fmla="*/ 7144 w 34"/>
                <a:gd name="T19" fmla="*/ 6272 h 81"/>
                <a:gd name="T20" fmla="*/ 3175 w 34"/>
                <a:gd name="T21" fmla="*/ 0 h 81"/>
                <a:gd name="T22" fmla="*/ 0 w 34"/>
                <a:gd name="T23" fmla="*/ 6272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extrusionOk="0">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7" name="Freeform 108"/>
            <p:cNvSpPr/>
            <p:nvPr/>
          </p:nvSpPr>
          <p:spPr bwMode="auto">
            <a:xfrm>
              <a:off x="7446962" y="4706938"/>
              <a:ext cx="26988" cy="12700"/>
            </a:xfrm>
            <a:custGeom>
              <a:avLst/>
              <a:gdLst>
                <a:gd name="T0" fmla="*/ 0 w 35"/>
                <a:gd name="T1" fmla="*/ 0 h 15"/>
                <a:gd name="T2" fmla="*/ 0 w 35"/>
                <a:gd name="T3" fmla="*/ 0 h 15"/>
                <a:gd name="T4" fmla="*/ 6169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extrusionOk="0">
                  <a:moveTo>
                    <a:pt x="0" y="0"/>
                  </a:moveTo>
                  <a:lnTo>
                    <a:pt x="0" y="0"/>
                  </a:lnTo>
                  <a:lnTo>
                    <a:pt x="35" y="15"/>
                  </a:lnTo>
                  <a:lnTo>
                    <a:pt x="35"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8" name="Freeform 109"/>
            <p:cNvSpPr/>
            <p:nvPr/>
          </p:nvSpPr>
          <p:spPr bwMode="auto">
            <a:xfrm>
              <a:off x="7488237" y="4694238"/>
              <a:ext cx="68263" cy="25400"/>
            </a:xfrm>
            <a:custGeom>
              <a:avLst/>
              <a:gdLst>
                <a:gd name="T0" fmla="*/ 0 w 86"/>
                <a:gd name="T1" fmla="*/ 3277 h 31"/>
                <a:gd name="T2" fmla="*/ 0 w 86"/>
                <a:gd name="T3" fmla="*/ 3277 h 31"/>
                <a:gd name="T4" fmla="*/ 17463 w 86"/>
                <a:gd name="T5" fmla="*/ 6555 h 31"/>
                <a:gd name="T6" fmla="*/ 14288 w 86"/>
                <a:gd name="T7" fmla="*/ 3277 h 31"/>
                <a:gd name="T8" fmla="*/ 10319 w 86"/>
                <a:gd name="T9" fmla="*/ 0 h 31"/>
                <a:gd name="T10" fmla="*/ 3969 w 86"/>
                <a:gd name="T11" fmla="*/ 0 h 31"/>
                <a:gd name="T12" fmla="*/ 0 w 86"/>
                <a:gd name="T13" fmla="*/ 3277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extrusionOk="0">
                  <a:moveTo>
                    <a:pt x="0" y="16"/>
                  </a:moveTo>
                  <a:lnTo>
                    <a:pt x="0" y="16"/>
                  </a:lnTo>
                  <a:lnTo>
                    <a:pt x="86" y="31"/>
                  </a:lnTo>
                  <a:lnTo>
                    <a:pt x="69" y="16"/>
                  </a:lnTo>
                  <a:lnTo>
                    <a:pt x="52" y="0"/>
                  </a:lnTo>
                  <a:lnTo>
                    <a:pt x="17" y="0"/>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09" name="Freeform 110"/>
            <p:cNvSpPr/>
            <p:nvPr/>
          </p:nvSpPr>
          <p:spPr bwMode="auto">
            <a:xfrm>
              <a:off x="7473949" y="4668838"/>
              <a:ext cx="26988" cy="0"/>
            </a:xfrm>
            <a:custGeom>
              <a:avLst/>
              <a:gdLst>
                <a:gd name="T0" fmla="*/ 0 w 34"/>
                <a:gd name="T1" fmla="*/ 0 w 34"/>
                <a:gd name="T2" fmla="*/ 7144 w 34"/>
                <a:gd name="T3" fmla="*/ 3175 w 34"/>
                <a:gd name="T4" fmla="*/ 0 w 34"/>
                <a:gd name="T5" fmla="*/ 0 60000 65536"/>
                <a:gd name="T6" fmla="*/ 0 60000 65536"/>
                <a:gd name="T7" fmla="*/ 0 60000 65536"/>
                <a:gd name="T8" fmla="*/ 0 60000 65536"/>
                <a:gd name="T9" fmla="*/ 0 60000 65536"/>
                <a:gd name="T10" fmla="*/ 0 w 34"/>
                <a:gd name="T11" fmla="*/ 34 w 34"/>
              </a:gdLst>
              <a:ahLst/>
              <a:cxnLst>
                <a:cxn ang="T5">
                  <a:pos x="T0" y="0"/>
                </a:cxn>
                <a:cxn ang="T6">
                  <a:pos x="T1" y="0"/>
                </a:cxn>
                <a:cxn ang="T7">
                  <a:pos x="T2" y="0"/>
                </a:cxn>
                <a:cxn ang="T8">
                  <a:pos x="T3" y="0"/>
                </a:cxn>
                <a:cxn ang="T9">
                  <a:pos x="T4" y="0"/>
                </a:cxn>
              </a:cxnLst>
              <a:rect l="T10" t="0" r="T11" b="0"/>
              <a:pathLst>
                <a:path w="34" extrusionOk="0">
                  <a:moveTo>
                    <a:pt x="0" y="0"/>
                  </a:moveTo>
                  <a:lnTo>
                    <a:pt x="0" y="0"/>
                  </a:lnTo>
                  <a:lnTo>
                    <a:pt x="34" y="0"/>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0" name="Freeform 111"/>
            <p:cNvSpPr/>
            <p:nvPr/>
          </p:nvSpPr>
          <p:spPr bwMode="auto">
            <a:xfrm>
              <a:off x="7651749" y="4656138"/>
              <a:ext cx="14288" cy="12700"/>
            </a:xfrm>
            <a:custGeom>
              <a:avLst/>
              <a:gdLst>
                <a:gd name="T0" fmla="*/ 0 w 18"/>
                <a:gd name="T1" fmla="*/ 0 h 15"/>
                <a:gd name="T2" fmla="*/ 0 w 18"/>
                <a:gd name="T3" fmla="*/ 0 h 15"/>
                <a:gd name="T4" fmla="*/ 3969 w 18"/>
                <a:gd name="T5" fmla="*/ 3387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extrusionOk="0">
                  <a:moveTo>
                    <a:pt x="0" y="0"/>
                  </a:moveTo>
                  <a:lnTo>
                    <a:pt x="0" y="0"/>
                  </a:lnTo>
                  <a:lnTo>
                    <a:pt x="18" y="15"/>
                  </a:lnTo>
                  <a:lnTo>
                    <a:pt x="18"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1" name="Freeform 112"/>
            <p:cNvSpPr/>
            <p:nvPr/>
          </p:nvSpPr>
          <p:spPr bwMode="auto">
            <a:xfrm>
              <a:off x="7926387" y="4719638"/>
              <a:ext cx="96838" cy="50800"/>
            </a:xfrm>
            <a:custGeom>
              <a:avLst/>
              <a:gdLst>
                <a:gd name="T0" fmla="*/ 0 w 123"/>
                <a:gd name="T1" fmla="*/ 6252 h 65"/>
                <a:gd name="T2" fmla="*/ 0 w 123"/>
                <a:gd name="T3" fmla="*/ 6252 h 65"/>
                <a:gd name="T4" fmla="*/ 6298 w 123"/>
                <a:gd name="T5" fmla="*/ 12505 h 65"/>
                <a:gd name="T6" fmla="*/ 13384 w 123"/>
                <a:gd name="T7" fmla="*/ 12505 h 65"/>
                <a:gd name="T8" fmla="*/ 20470 w 123"/>
                <a:gd name="T9" fmla="*/ 9378 h 65"/>
                <a:gd name="T10" fmla="*/ 23619 w 123"/>
                <a:gd name="T11" fmla="*/ 3126 h 65"/>
                <a:gd name="T12" fmla="*/ 23619 w 123"/>
                <a:gd name="T13" fmla="*/ 0 h 65"/>
                <a:gd name="T14" fmla="*/ 20470 w 123"/>
                <a:gd name="T15" fmla="*/ 0 h 65"/>
                <a:gd name="T16" fmla="*/ 20470 w 123"/>
                <a:gd name="T17" fmla="*/ 6252 h 65"/>
                <a:gd name="T18" fmla="*/ 17321 w 123"/>
                <a:gd name="T19" fmla="*/ 6252 h 65"/>
                <a:gd name="T20" fmla="*/ 13384 w 123"/>
                <a:gd name="T21" fmla="*/ 6252 h 65"/>
                <a:gd name="T22" fmla="*/ 0 w 123"/>
                <a:gd name="T23" fmla="*/ 6252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extrusionOk="0">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2" name="Freeform 113"/>
            <p:cNvSpPr/>
            <p:nvPr/>
          </p:nvSpPr>
          <p:spPr bwMode="auto">
            <a:xfrm>
              <a:off x="7996237" y="4706938"/>
              <a:ext cx="41275" cy="25400"/>
            </a:xfrm>
            <a:custGeom>
              <a:avLst/>
              <a:gdLst>
                <a:gd name="T0" fmla="*/ 0 w 52"/>
                <a:gd name="T1" fmla="*/ 0 h 32"/>
                <a:gd name="T2" fmla="*/ 0 w 52"/>
                <a:gd name="T3" fmla="*/ 0 h 32"/>
                <a:gd name="T4" fmla="*/ 7144 w 52"/>
                <a:gd name="T5" fmla="*/ 2381 h 32"/>
                <a:gd name="T6" fmla="*/ 10319 w 52"/>
                <a:gd name="T7" fmla="*/ 6350 h 32"/>
                <a:gd name="T8" fmla="*/ 10319 w 52"/>
                <a:gd name="T9" fmla="*/ 2381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extrusionOk="0">
                  <a:moveTo>
                    <a:pt x="0" y="0"/>
                  </a:moveTo>
                  <a:lnTo>
                    <a:pt x="0" y="0"/>
                  </a:lnTo>
                  <a:lnTo>
                    <a:pt x="35" y="15"/>
                  </a:lnTo>
                  <a:lnTo>
                    <a:pt x="52" y="32"/>
                  </a:lnTo>
                  <a:lnTo>
                    <a:pt x="52"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3" name="Freeform 114"/>
            <p:cNvSpPr/>
            <p:nvPr/>
          </p:nvSpPr>
          <p:spPr bwMode="auto">
            <a:xfrm>
              <a:off x="8078787" y="4745038"/>
              <a:ext cx="26988" cy="38100"/>
            </a:xfrm>
            <a:custGeom>
              <a:avLst/>
              <a:gdLst>
                <a:gd name="T0" fmla="*/ 0 w 35"/>
                <a:gd name="T1" fmla="*/ 0 h 48"/>
                <a:gd name="T2" fmla="*/ 0 w 35"/>
                <a:gd name="T3" fmla="*/ 0 h 48"/>
                <a:gd name="T4" fmla="*/ 3084 w 35"/>
                <a:gd name="T5" fmla="*/ 9525 h 48"/>
                <a:gd name="T6" fmla="*/ 6169 w 35"/>
                <a:gd name="T7" fmla="*/ 6350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extrusionOk="0">
                  <a:moveTo>
                    <a:pt x="0" y="0"/>
                  </a:moveTo>
                  <a:lnTo>
                    <a:pt x="0" y="0"/>
                  </a:lnTo>
                  <a:lnTo>
                    <a:pt x="17" y="48"/>
                  </a:lnTo>
                  <a:lnTo>
                    <a:pt x="35" y="32"/>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4" name="Freeform 115"/>
            <p:cNvSpPr/>
            <p:nvPr/>
          </p:nvSpPr>
          <p:spPr bwMode="auto">
            <a:xfrm>
              <a:off x="8174037" y="4821238"/>
              <a:ext cx="28575" cy="12700"/>
            </a:xfrm>
            <a:custGeom>
              <a:avLst/>
              <a:gdLst>
                <a:gd name="T0" fmla="*/ 0 w 34"/>
                <a:gd name="T1" fmla="*/ 0 h 15"/>
                <a:gd name="T2" fmla="*/ 0 w 34"/>
                <a:gd name="T3" fmla="*/ 0 h 15"/>
                <a:gd name="T4" fmla="*/ 0 w 34"/>
                <a:gd name="T5" fmla="*/ 3387 h 15"/>
                <a:gd name="T6" fmla="*/ 8404 w 34"/>
                <a:gd name="T7" fmla="*/ 33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extrusionOk="0">
                  <a:moveTo>
                    <a:pt x="0" y="0"/>
                  </a:moveTo>
                  <a:lnTo>
                    <a:pt x="0" y="0"/>
                  </a:lnTo>
                  <a:lnTo>
                    <a:pt x="0" y="15"/>
                  </a:lnTo>
                  <a:lnTo>
                    <a:pt x="34"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5" name="Freeform 116"/>
            <p:cNvSpPr/>
            <p:nvPr/>
          </p:nvSpPr>
          <p:spPr bwMode="auto">
            <a:xfrm>
              <a:off x="8339136" y="4935538"/>
              <a:ext cx="14288" cy="25400"/>
            </a:xfrm>
            <a:custGeom>
              <a:avLst/>
              <a:gdLst>
                <a:gd name="T0" fmla="*/ 0 w 18"/>
                <a:gd name="T1" fmla="*/ 0 h 32"/>
                <a:gd name="T2" fmla="*/ 0 w 18"/>
                <a:gd name="T3" fmla="*/ 0 h 32"/>
                <a:gd name="T4" fmla="*/ 0 w 18"/>
                <a:gd name="T5" fmla="*/ 6350 h 32"/>
                <a:gd name="T6" fmla="*/ 3969 w 18"/>
                <a:gd name="T7" fmla="*/ 238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extrusionOk="0">
                  <a:moveTo>
                    <a:pt x="0" y="0"/>
                  </a:moveTo>
                  <a:lnTo>
                    <a:pt x="0" y="0"/>
                  </a:lnTo>
                  <a:lnTo>
                    <a:pt x="0" y="32"/>
                  </a:lnTo>
                  <a:lnTo>
                    <a:pt x="18"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6" name="Freeform 117"/>
            <p:cNvSpPr/>
            <p:nvPr/>
          </p:nvSpPr>
          <p:spPr bwMode="auto">
            <a:xfrm>
              <a:off x="8286749" y="5049837"/>
              <a:ext cx="52388" cy="49213"/>
            </a:xfrm>
            <a:custGeom>
              <a:avLst/>
              <a:gdLst>
                <a:gd name="T0" fmla="*/ 0 w 67"/>
                <a:gd name="T1" fmla="*/ 0 h 63"/>
                <a:gd name="T2" fmla="*/ 0 w 67"/>
                <a:gd name="T3" fmla="*/ 0 h 63"/>
                <a:gd name="T4" fmla="*/ 3128 w 67"/>
                <a:gd name="T5" fmla="*/ 6249 h 63"/>
                <a:gd name="T6" fmla="*/ 9383 w 67"/>
                <a:gd name="T7" fmla="*/ 11717 h 63"/>
                <a:gd name="T8" fmla="*/ 12511 w 67"/>
                <a:gd name="T9" fmla="*/ 11717 h 63"/>
                <a:gd name="T10" fmla="*/ 3128 w 67"/>
                <a:gd name="T11" fmla="*/ 2343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extrusionOk="0">
                  <a:moveTo>
                    <a:pt x="0" y="0"/>
                  </a:moveTo>
                  <a:lnTo>
                    <a:pt x="0" y="0"/>
                  </a:lnTo>
                  <a:lnTo>
                    <a:pt x="17" y="32"/>
                  </a:lnTo>
                  <a:lnTo>
                    <a:pt x="50" y="63"/>
                  </a:lnTo>
                  <a:lnTo>
                    <a:pt x="67" y="63"/>
                  </a:lnTo>
                  <a:lnTo>
                    <a:pt x="17" y="15"/>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7" name="Freeform 118"/>
            <p:cNvSpPr/>
            <p:nvPr/>
          </p:nvSpPr>
          <p:spPr bwMode="auto">
            <a:xfrm>
              <a:off x="8559799" y="4986338"/>
              <a:ext cx="28575" cy="25400"/>
            </a:xfrm>
            <a:custGeom>
              <a:avLst/>
              <a:gdLst>
                <a:gd name="T0" fmla="*/ 0 w 34"/>
                <a:gd name="T1" fmla="*/ 6158 h 33"/>
                <a:gd name="T2" fmla="*/ 0 w 34"/>
                <a:gd name="T3" fmla="*/ 6158 h 33"/>
                <a:gd name="T4" fmla="*/ 8404 w 34"/>
                <a:gd name="T5" fmla="*/ 6158 h 33"/>
                <a:gd name="T6" fmla="*/ 8404 w 34"/>
                <a:gd name="T7" fmla="*/ 3079 h 33"/>
                <a:gd name="T8" fmla="*/ 4202 w 34"/>
                <a:gd name="T9" fmla="*/ 0 h 33"/>
                <a:gd name="T10" fmla="*/ 0 w 34"/>
                <a:gd name="T11" fmla="*/ 615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extrusionOk="0">
                  <a:moveTo>
                    <a:pt x="0" y="33"/>
                  </a:moveTo>
                  <a:lnTo>
                    <a:pt x="0" y="33"/>
                  </a:lnTo>
                  <a:lnTo>
                    <a:pt x="34" y="33"/>
                  </a:lnTo>
                  <a:lnTo>
                    <a:pt x="34" y="17"/>
                  </a:lnTo>
                  <a:lnTo>
                    <a:pt x="17" y="0"/>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8" name="Freeform 119"/>
            <p:cNvSpPr/>
            <p:nvPr/>
          </p:nvSpPr>
          <p:spPr bwMode="auto">
            <a:xfrm>
              <a:off x="8588374" y="4973638"/>
              <a:ext cx="26988" cy="12700"/>
            </a:xfrm>
            <a:custGeom>
              <a:avLst/>
              <a:gdLst>
                <a:gd name="T0" fmla="*/ 0 w 35"/>
                <a:gd name="T1" fmla="*/ 0 h 15"/>
                <a:gd name="T2" fmla="*/ 0 w 35"/>
                <a:gd name="T3" fmla="*/ 0 h 15"/>
                <a:gd name="T4" fmla="*/ 3084 w 35"/>
                <a:gd name="T5" fmla="*/ 3387 h 15"/>
                <a:gd name="T6" fmla="*/ 6169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extrusionOk="0">
                  <a:moveTo>
                    <a:pt x="0" y="0"/>
                  </a:moveTo>
                  <a:lnTo>
                    <a:pt x="0" y="0"/>
                  </a:lnTo>
                  <a:lnTo>
                    <a:pt x="17" y="15"/>
                  </a:lnTo>
                  <a:lnTo>
                    <a:pt x="35"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19" name="Line 120"/>
            <p:cNvSpPr>
              <a:spLocks noChangeShapeType="1"/>
            </p:cNvSpPr>
            <p:nvPr/>
          </p:nvSpPr>
          <p:spPr bwMode="auto">
            <a:xfrm flipV="1">
              <a:off x="7564437" y="4789488"/>
              <a:ext cx="12700"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0" name="Line 121"/>
            <p:cNvSpPr>
              <a:spLocks noChangeShapeType="1"/>
            </p:cNvSpPr>
            <p:nvPr/>
          </p:nvSpPr>
          <p:spPr bwMode="auto">
            <a:xfrm>
              <a:off x="8112124" y="4789488"/>
              <a:ext cx="28575"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1" name="Line 122"/>
            <p:cNvSpPr>
              <a:spLocks noChangeShapeType="1"/>
            </p:cNvSpPr>
            <p:nvPr/>
          </p:nvSpPr>
          <p:spPr bwMode="auto">
            <a:xfrm>
              <a:off x="8140699" y="4814888"/>
              <a:ext cx="12700"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2" name="Line 123"/>
            <p:cNvSpPr>
              <a:spLocks noChangeShapeType="1"/>
            </p:cNvSpPr>
            <p:nvPr/>
          </p:nvSpPr>
          <p:spPr bwMode="auto">
            <a:xfrm>
              <a:off x="8210549" y="4827588"/>
              <a:ext cx="12700" cy="254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3" name="Line 124"/>
            <p:cNvSpPr>
              <a:spLocks noChangeShapeType="1"/>
            </p:cNvSpPr>
            <p:nvPr/>
          </p:nvSpPr>
          <p:spPr bwMode="auto">
            <a:xfrm>
              <a:off x="8223249" y="4865687"/>
              <a:ext cx="26988"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4" name="Freeform 125"/>
            <p:cNvSpPr/>
            <p:nvPr/>
          </p:nvSpPr>
          <p:spPr bwMode="auto">
            <a:xfrm>
              <a:off x="7088187" y="4503738"/>
              <a:ext cx="220663" cy="114300"/>
            </a:xfrm>
            <a:custGeom>
              <a:avLst/>
              <a:gdLst>
                <a:gd name="T0" fmla="*/ 30956 w 278"/>
                <a:gd name="T1" fmla="*/ 9525 h 144"/>
                <a:gd name="T2" fmla="*/ 30956 w 278"/>
                <a:gd name="T3" fmla="*/ 9525 h 144"/>
                <a:gd name="T4" fmla="*/ 34131 w 278"/>
                <a:gd name="T5" fmla="*/ 9525 h 144"/>
                <a:gd name="T6" fmla="*/ 30956 w 278"/>
                <a:gd name="T7" fmla="*/ 11906 h 144"/>
                <a:gd name="T8" fmla="*/ 27781 w 278"/>
                <a:gd name="T9" fmla="*/ 11906 h 144"/>
                <a:gd name="T10" fmla="*/ 23813 w 278"/>
                <a:gd name="T11" fmla="*/ 11906 h 144"/>
                <a:gd name="T12" fmla="*/ 17463 w 278"/>
                <a:gd name="T13" fmla="*/ 19050 h 144"/>
                <a:gd name="T14" fmla="*/ 10319 w 278"/>
                <a:gd name="T15" fmla="*/ 19050 h 144"/>
                <a:gd name="T16" fmla="*/ 10319 w 278"/>
                <a:gd name="T17" fmla="*/ 24606 h 144"/>
                <a:gd name="T18" fmla="*/ 0 w 278"/>
                <a:gd name="T19" fmla="*/ 24606 h 144"/>
                <a:gd name="T20" fmla="*/ 7144 w 278"/>
                <a:gd name="T21" fmla="*/ 28575 h 144"/>
                <a:gd name="T22" fmla="*/ 13494 w 278"/>
                <a:gd name="T23" fmla="*/ 28575 h 144"/>
                <a:gd name="T24" fmla="*/ 17463 w 278"/>
                <a:gd name="T25" fmla="*/ 24606 h 144"/>
                <a:gd name="T26" fmla="*/ 23813 w 278"/>
                <a:gd name="T27" fmla="*/ 28575 h 144"/>
                <a:gd name="T28" fmla="*/ 27781 w 278"/>
                <a:gd name="T29" fmla="*/ 24606 h 144"/>
                <a:gd name="T30" fmla="*/ 38100 w 278"/>
                <a:gd name="T31" fmla="*/ 11906 h 144"/>
                <a:gd name="T32" fmla="*/ 48419 w 278"/>
                <a:gd name="T33" fmla="*/ 11906 h 144"/>
                <a:gd name="T34" fmla="*/ 52388 w 278"/>
                <a:gd name="T35" fmla="*/ 11906 h 144"/>
                <a:gd name="T36" fmla="*/ 48419 w 278"/>
                <a:gd name="T37" fmla="*/ 9525 h 144"/>
                <a:gd name="T38" fmla="*/ 55563 w 278"/>
                <a:gd name="T39" fmla="*/ 9525 h 144"/>
                <a:gd name="T40" fmla="*/ 44450 w 278"/>
                <a:gd name="T41" fmla="*/ 5556 h 144"/>
                <a:gd name="T42" fmla="*/ 44450 w 278"/>
                <a:gd name="T43" fmla="*/ 2381 h 144"/>
                <a:gd name="T44" fmla="*/ 41275 w 278"/>
                <a:gd name="T45" fmla="*/ 0 h 144"/>
                <a:gd name="T46" fmla="*/ 34131 w 278"/>
                <a:gd name="T47" fmla="*/ 5556 h 144"/>
                <a:gd name="T48" fmla="*/ 30956 w 278"/>
                <a:gd name="T49" fmla="*/ 952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extrusionOk="0">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5" name="Freeform 126"/>
            <p:cNvSpPr/>
            <p:nvPr/>
          </p:nvSpPr>
          <p:spPr bwMode="auto">
            <a:xfrm>
              <a:off x="7185024" y="4541838"/>
              <a:ext cx="41275" cy="12700"/>
            </a:xfrm>
            <a:custGeom>
              <a:avLst/>
              <a:gdLst>
                <a:gd name="T0" fmla="*/ 0 w 52"/>
                <a:gd name="T1" fmla="*/ 3387 h 15"/>
                <a:gd name="T2" fmla="*/ 0 w 52"/>
                <a:gd name="T3" fmla="*/ 3387 h 15"/>
                <a:gd name="T4" fmla="*/ 3969 w 52"/>
                <a:gd name="T5" fmla="*/ 3387 h 15"/>
                <a:gd name="T6" fmla="*/ 7144 w 52"/>
                <a:gd name="T7" fmla="*/ 3387 h 15"/>
                <a:gd name="T8" fmla="*/ 10319 w 52"/>
                <a:gd name="T9" fmla="*/ 0 h 15"/>
                <a:gd name="T10" fmla="*/ 7144 w 52"/>
                <a:gd name="T11" fmla="*/ 0 h 15"/>
                <a:gd name="T12" fmla="*/ 0 w 52"/>
                <a:gd name="T13" fmla="*/ 3387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extrusionOk="0">
                  <a:moveTo>
                    <a:pt x="0" y="15"/>
                  </a:moveTo>
                  <a:lnTo>
                    <a:pt x="0" y="15"/>
                  </a:lnTo>
                  <a:lnTo>
                    <a:pt x="17" y="15"/>
                  </a:lnTo>
                  <a:lnTo>
                    <a:pt x="35" y="15"/>
                  </a:lnTo>
                  <a:lnTo>
                    <a:pt x="52" y="0"/>
                  </a:lnTo>
                  <a:lnTo>
                    <a:pt x="35"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6" name="Freeform 127"/>
            <p:cNvSpPr/>
            <p:nvPr/>
          </p:nvSpPr>
          <p:spPr bwMode="auto">
            <a:xfrm>
              <a:off x="7073899" y="4554538"/>
              <a:ext cx="222250" cy="165100"/>
            </a:xfrm>
            <a:custGeom>
              <a:avLst/>
              <a:gdLst>
                <a:gd name="T0" fmla="*/ 3997 w 278"/>
                <a:gd name="T1" fmla="*/ 12761 h 207"/>
                <a:gd name="T2" fmla="*/ 3997 w 278"/>
                <a:gd name="T3" fmla="*/ 12761 h 207"/>
                <a:gd name="T4" fmla="*/ 10393 w 278"/>
                <a:gd name="T5" fmla="*/ 16749 h 207"/>
                <a:gd name="T6" fmla="*/ 17588 w 278"/>
                <a:gd name="T7" fmla="*/ 16749 h 207"/>
                <a:gd name="T8" fmla="*/ 20786 w 278"/>
                <a:gd name="T9" fmla="*/ 12761 h 207"/>
                <a:gd name="T10" fmla="*/ 27981 w 278"/>
                <a:gd name="T11" fmla="*/ 16749 h 207"/>
                <a:gd name="T12" fmla="*/ 31179 w 278"/>
                <a:gd name="T13" fmla="*/ 12761 h 207"/>
                <a:gd name="T14" fmla="*/ 41572 w 278"/>
                <a:gd name="T15" fmla="*/ 0 h 207"/>
                <a:gd name="T16" fmla="*/ 52764 w 278"/>
                <a:gd name="T17" fmla="*/ 0 h 207"/>
                <a:gd name="T18" fmla="*/ 49567 w 278"/>
                <a:gd name="T19" fmla="*/ 7178 h 207"/>
                <a:gd name="T20" fmla="*/ 52764 w 278"/>
                <a:gd name="T21" fmla="*/ 9571 h 207"/>
                <a:gd name="T22" fmla="*/ 49567 w 278"/>
                <a:gd name="T23" fmla="*/ 12761 h 207"/>
                <a:gd name="T24" fmla="*/ 56762 w 278"/>
                <a:gd name="T25" fmla="*/ 16749 h 207"/>
                <a:gd name="T26" fmla="*/ 52764 w 278"/>
                <a:gd name="T27" fmla="*/ 19142 h 207"/>
                <a:gd name="T28" fmla="*/ 45569 w 278"/>
                <a:gd name="T29" fmla="*/ 26320 h 207"/>
                <a:gd name="T30" fmla="*/ 41572 w 278"/>
                <a:gd name="T31" fmla="*/ 31903 h 207"/>
                <a:gd name="T32" fmla="*/ 45569 w 278"/>
                <a:gd name="T33" fmla="*/ 31903 h 207"/>
                <a:gd name="T34" fmla="*/ 41572 w 278"/>
                <a:gd name="T35" fmla="*/ 38284 h 207"/>
                <a:gd name="T36" fmla="*/ 35176 w 278"/>
                <a:gd name="T37" fmla="*/ 41474 h 207"/>
                <a:gd name="T38" fmla="*/ 31179 w 278"/>
                <a:gd name="T39" fmla="*/ 38284 h 207"/>
                <a:gd name="T40" fmla="*/ 24783 w 278"/>
                <a:gd name="T41" fmla="*/ 38284 h 207"/>
                <a:gd name="T42" fmla="*/ 17588 w 278"/>
                <a:gd name="T43" fmla="*/ 38284 h 207"/>
                <a:gd name="T44" fmla="*/ 17588 w 278"/>
                <a:gd name="T45" fmla="*/ 35094 h 207"/>
                <a:gd name="T46" fmla="*/ 10393 w 278"/>
                <a:gd name="T47" fmla="*/ 35094 h 207"/>
                <a:gd name="T48" fmla="*/ 7195 w 278"/>
                <a:gd name="T49" fmla="*/ 28713 h 207"/>
                <a:gd name="T50" fmla="*/ 3997 w 278"/>
                <a:gd name="T51" fmla="*/ 22332 h 207"/>
                <a:gd name="T52" fmla="*/ 0 w 278"/>
                <a:gd name="T53" fmla="*/ 16749 h 207"/>
                <a:gd name="T54" fmla="*/ 3997 w 278"/>
                <a:gd name="T55" fmla="*/ 1276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extrusionOk="0">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7" name="Freeform 128"/>
            <p:cNvSpPr/>
            <p:nvPr/>
          </p:nvSpPr>
          <p:spPr bwMode="auto">
            <a:xfrm>
              <a:off x="6826249" y="4605338"/>
              <a:ext cx="15875" cy="25400"/>
            </a:xfrm>
            <a:custGeom>
              <a:avLst/>
              <a:gdLst>
                <a:gd name="T0" fmla="*/ 0 w 19"/>
                <a:gd name="T1" fmla="*/ 3079 h 33"/>
                <a:gd name="T2" fmla="*/ 0 w 19"/>
                <a:gd name="T3" fmla="*/ 3079 h 33"/>
                <a:gd name="T4" fmla="*/ 4178 w 19"/>
                <a:gd name="T5" fmla="*/ 6158 h 33"/>
                <a:gd name="T6" fmla="*/ 0 w 19"/>
                <a:gd name="T7" fmla="*/ 0 h 33"/>
                <a:gd name="T8" fmla="*/ 0 w 19"/>
                <a:gd name="T9" fmla="*/ 3079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extrusionOk="0">
                  <a:moveTo>
                    <a:pt x="0" y="18"/>
                  </a:moveTo>
                  <a:lnTo>
                    <a:pt x="0" y="18"/>
                  </a:lnTo>
                  <a:lnTo>
                    <a:pt x="19" y="33"/>
                  </a:lnTo>
                  <a:lnTo>
                    <a:pt x="0" y="0"/>
                  </a:lnTo>
                  <a:lnTo>
                    <a:pt x="0"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8" name="Freeform 129"/>
            <p:cNvSpPr/>
            <p:nvPr/>
          </p:nvSpPr>
          <p:spPr bwMode="auto">
            <a:xfrm>
              <a:off x="6854824" y="4656138"/>
              <a:ext cx="12700" cy="25400"/>
            </a:xfrm>
            <a:custGeom>
              <a:avLst/>
              <a:gdLst>
                <a:gd name="T0" fmla="*/ 0 w 16"/>
                <a:gd name="T1" fmla="*/ 0 h 30"/>
                <a:gd name="T2" fmla="*/ 0 w 16"/>
                <a:gd name="T3" fmla="*/ 0 h 30"/>
                <a:gd name="T4" fmla="*/ 3175 w 16"/>
                <a:gd name="T5" fmla="*/ 7620 h 30"/>
                <a:gd name="T6" fmla="*/ 3175 w 16"/>
                <a:gd name="T7" fmla="*/ 3387 h 30"/>
                <a:gd name="T8" fmla="*/ 3175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extrusionOk="0">
                  <a:moveTo>
                    <a:pt x="0" y="0"/>
                  </a:moveTo>
                  <a:lnTo>
                    <a:pt x="0" y="0"/>
                  </a:lnTo>
                  <a:lnTo>
                    <a:pt x="16" y="30"/>
                  </a:lnTo>
                  <a:lnTo>
                    <a:pt x="16" y="15"/>
                  </a:lnTo>
                  <a:lnTo>
                    <a:pt x="16"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29" name="Freeform 130"/>
            <p:cNvSpPr/>
            <p:nvPr/>
          </p:nvSpPr>
          <p:spPr bwMode="auto">
            <a:xfrm>
              <a:off x="6442073" y="4440238"/>
              <a:ext cx="57150" cy="76200"/>
            </a:xfrm>
            <a:custGeom>
              <a:avLst/>
              <a:gdLst>
                <a:gd name="T0" fmla="*/ 0 w 71"/>
                <a:gd name="T1" fmla="*/ 9525 h 96"/>
                <a:gd name="T2" fmla="*/ 0 w 71"/>
                <a:gd name="T3" fmla="*/ 9525 h 96"/>
                <a:gd name="T4" fmla="*/ 4025 w 71"/>
                <a:gd name="T5" fmla="*/ 19050 h 96"/>
                <a:gd name="T6" fmla="*/ 11269 w 71"/>
                <a:gd name="T7" fmla="*/ 19050 h 96"/>
                <a:gd name="T8" fmla="*/ 14489 w 71"/>
                <a:gd name="T9" fmla="*/ 11906 h 96"/>
                <a:gd name="T10" fmla="*/ 8049 w 71"/>
                <a:gd name="T11" fmla="*/ 2381 h 96"/>
                <a:gd name="T12" fmla="*/ 4025 w 71"/>
                <a:gd name="T13" fmla="*/ 0 h 96"/>
                <a:gd name="T14" fmla="*/ 0 w 71"/>
                <a:gd name="T15" fmla="*/ 9525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extrusionOk="0">
                  <a:moveTo>
                    <a:pt x="0" y="48"/>
                  </a:moveTo>
                  <a:lnTo>
                    <a:pt x="0" y="48"/>
                  </a:lnTo>
                  <a:lnTo>
                    <a:pt x="17" y="96"/>
                  </a:lnTo>
                  <a:lnTo>
                    <a:pt x="54" y="96"/>
                  </a:lnTo>
                  <a:lnTo>
                    <a:pt x="71" y="63"/>
                  </a:lnTo>
                  <a:lnTo>
                    <a:pt x="37" y="15"/>
                  </a:lnTo>
                  <a:lnTo>
                    <a:pt x="17" y="0"/>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0" name="Freeform 131"/>
            <p:cNvSpPr/>
            <p:nvPr/>
          </p:nvSpPr>
          <p:spPr bwMode="auto">
            <a:xfrm>
              <a:off x="7073899" y="4237038"/>
              <a:ext cx="55563" cy="38100"/>
            </a:xfrm>
            <a:custGeom>
              <a:avLst/>
              <a:gdLst>
                <a:gd name="T0" fmla="*/ 0 w 69"/>
                <a:gd name="T1" fmla="*/ 2381 h 48"/>
                <a:gd name="T2" fmla="*/ 0 w 69"/>
                <a:gd name="T3" fmla="*/ 2381 h 48"/>
                <a:gd name="T4" fmla="*/ 0 w 69"/>
                <a:gd name="T5" fmla="*/ 5556 h 48"/>
                <a:gd name="T6" fmla="*/ 7247 w 69"/>
                <a:gd name="T7" fmla="*/ 9525 h 48"/>
                <a:gd name="T8" fmla="*/ 10468 w 69"/>
                <a:gd name="T9" fmla="*/ 5556 h 48"/>
                <a:gd name="T10" fmla="*/ 14495 w 69"/>
                <a:gd name="T11" fmla="*/ 0 h 48"/>
                <a:gd name="T12" fmla="*/ 4026 w 69"/>
                <a:gd name="T13" fmla="*/ 0 h 48"/>
                <a:gd name="T14" fmla="*/ 0 w 69"/>
                <a:gd name="T15" fmla="*/ 2381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extrusionOk="0">
                  <a:moveTo>
                    <a:pt x="0" y="15"/>
                  </a:moveTo>
                  <a:lnTo>
                    <a:pt x="0" y="15"/>
                  </a:lnTo>
                  <a:lnTo>
                    <a:pt x="0" y="31"/>
                  </a:lnTo>
                  <a:lnTo>
                    <a:pt x="34" y="48"/>
                  </a:lnTo>
                  <a:lnTo>
                    <a:pt x="52" y="31"/>
                  </a:lnTo>
                  <a:lnTo>
                    <a:pt x="69" y="0"/>
                  </a:lnTo>
                  <a:lnTo>
                    <a:pt x="17"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1" name="Freeform 132"/>
            <p:cNvSpPr/>
            <p:nvPr/>
          </p:nvSpPr>
          <p:spPr bwMode="auto">
            <a:xfrm>
              <a:off x="7321549" y="4122738"/>
              <a:ext cx="41275" cy="63500"/>
            </a:xfrm>
            <a:custGeom>
              <a:avLst/>
              <a:gdLst>
                <a:gd name="T0" fmla="*/ 0 w 52"/>
                <a:gd name="T1" fmla="*/ 9646 h 79"/>
                <a:gd name="T2" fmla="*/ 0 w 52"/>
                <a:gd name="T3" fmla="*/ 9646 h 79"/>
                <a:gd name="T4" fmla="*/ 0 w 52"/>
                <a:gd name="T5" fmla="*/ 12861 h 79"/>
                <a:gd name="T6" fmla="*/ 3969 w 52"/>
                <a:gd name="T7" fmla="*/ 16076 h 79"/>
                <a:gd name="T8" fmla="*/ 10319 w 52"/>
                <a:gd name="T9" fmla="*/ 0 h 79"/>
                <a:gd name="T10" fmla="*/ 7144 w 52"/>
                <a:gd name="T11" fmla="*/ 0 h 79"/>
                <a:gd name="T12" fmla="*/ 0 w 52"/>
                <a:gd name="T13" fmla="*/ 9646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extrusionOk="0">
                  <a:moveTo>
                    <a:pt x="0" y="48"/>
                  </a:moveTo>
                  <a:lnTo>
                    <a:pt x="0" y="48"/>
                  </a:lnTo>
                  <a:lnTo>
                    <a:pt x="0" y="63"/>
                  </a:lnTo>
                  <a:lnTo>
                    <a:pt x="17" y="79"/>
                  </a:lnTo>
                  <a:lnTo>
                    <a:pt x="52" y="0"/>
                  </a:lnTo>
                  <a:lnTo>
                    <a:pt x="34" y="0"/>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2" name="Freeform 133"/>
            <p:cNvSpPr/>
            <p:nvPr/>
          </p:nvSpPr>
          <p:spPr bwMode="auto">
            <a:xfrm>
              <a:off x="6784974" y="4529138"/>
              <a:ext cx="234950" cy="228600"/>
            </a:xfrm>
            <a:custGeom>
              <a:avLst/>
              <a:gdLst>
                <a:gd name="T0" fmla="*/ 0 w 296"/>
                <a:gd name="T1" fmla="*/ 0 h 288"/>
                <a:gd name="T2" fmla="*/ 0 w 296"/>
                <a:gd name="T3" fmla="*/ 0 h 288"/>
                <a:gd name="T4" fmla="*/ 0 w 296"/>
                <a:gd name="T5" fmla="*/ 3969 h 288"/>
                <a:gd name="T6" fmla="*/ 7144 w 296"/>
                <a:gd name="T7" fmla="*/ 9525 h 288"/>
                <a:gd name="T8" fmla="*/ 14288 w 296"/>
                <a:gd name="T9" fmla="*/ 15875 h 288"/>
                <a:gd name="T10" fmla="*/ 17462 w 296"/>
                <a:gd name="T11" fmla="*/ 19050 h 288"/>
                <a:gd name="T12" fmla="*/ 20637 w 296"/>
                <a:gd name="T13" fmla="*/ 26194 h 288"/>
                <a:gd name="T14" fmla="*/ 27781 w 296"/>
                <a:gd name="T15" fmla="*/ 31750 h 288"/>
                <a:gd name="T16" fmla="*/ 34131 w 296"/>
                <a:gd name="T17" fmla="*/ 44450 h 288"/>
                <a:gd name="T18" fmla="*/ 48419 w 296"/>
                <a:gd name="T19" fmla="*/ 57150 h 288"/>
                <a:gd name="T20" fmla="*/ 55563 w 296"/>
                <a:gd name="T21" fmla="*/ 57150 h 288"/>
                <a:gd name="T22" fmla="*/ 58738 w 296"/>
                <a:gd name="T23" fmla="*/ 44450 h 288"/>
                <a:gd name="T24" fmla="*/ 55563 w 296"/>
                <a:gd name="T25" fmla="*/ 38100 h 288"/>
                <a:gd name="T26" fmla="*/ 52388 w 296"/>
                <a:gd name="T27" fmla="*/ 38100 h 288"/>
                <a:gd name="T28" fmla="*/ 48419 w 296"/>
                <a:gd name="T29" fmla="*/ 31750 h 288"/>
                <a:gd name="T30" fmla="*/ 44450 w 296"/>
                <a:gd name="T31" fmla="*/ 31750 h 288"/>
                <a:gd name="T32" fmla="*/ 44450 w 296"/>
                <a:gd name="T33" fmla="*/ 28575 h 288"/>
                <a:gd name="T34" fmla="*/ 41275 w 296"/>
                <a:gd name="T35" fmla="*/ 26194 h 288"/>
                <a:gd name="T36" fmla="*/ 41275 w 296"/>
                <a:gd name="T37" fmla="*/ 22225 h 288"/>
                <a:gd name="T38" fmla="*/ 30956 w 296"/>
                <a:gd name="T39" fmla="*/ 15875 h 288"/>
                <a:gd name="T40" fmla="*/ 27781 w 296"/>
                <a:gd name="T41" fmla="*/ 15875 h 288"/>
                <a:gd name="T42" fmla="*/ 10319 w 296"/>
                <a:gd name="T43" fmla="*/ 3969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extrusionOk="0">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3" name="Freeform 134"/>
            <p:cNvSpPr/>
            <p:nvPr/>
          </p:nvSpPr>
          <p:spPr bwMode="auto">
            <a:xfrm>
              <a:off x="7005637" y="4757738"/>
              <a:ext cx="192088" cy="50800"/>
            </a:xfrm>
            <a:custGeom>
              <a:avLst/>
              <a:gdLst>
                <a:gd name="T0" fmla="*/ 0 w 242"/>
                <a:gd name="T1" fmla="*/ 3126 h 65"/>
                <a:gd name="T2" fmla="*/ 0 w 242"/>
                <a:gd name="T3" fmla="*/ 3126 h 65"/>
                <a:gd name="T4" fmla="*/ 14288 w 242"/>
                <a:gd name="T5" fmla="*/ 9378 h 65"/>
                <a:gd name="T6" fmla="*/ 48419 w 242"/>
                <a:gd name="T7" fmla="*/ 12505 h 65"/>
                <a:gd name="T8" fmla="*/ 48419 w 242"/>
                <a:gd name="T9" fmla="*/ 9378 h 65"/>
                <a:gd name="T10" fmla="*/ 41275 w 242"/>
                <a:gd name="T11" fmla="*/ 9378 h 65"/>
                <a:gd name="T12" fmla="*/ 38100 w 242"/>
                <a:gd name="T13" fmla="*/ 6252 h 65"/>
                <a:gd name="T14" fmla="*/ 27781 w 242"/>
                <a:gd name="T15" fmla="*/ 3126 h 65"/>
                <a:gd name="T16" fmla="*/ 27781 w 242"/>
                <a:gd name="T17" fmla="*/ 6252 h 65"/>
                <a:gd name="T18" fmla="*/ 20638 w 242"/>
                <a:gd name="T19" fmla="*/ 3126 h 65"/>
                <a:gd name="T20" fmla="*/ 10319 w 242"/>
                <a:gd name="T21" fmla="*/ 0 h 65"/>
                <a:gd name="T22" fmla="*/ 3969 w 242"/>
                <a:gd name="T23" fmla="*/ 0 h 65"/>
                <a:gd name="T24" fmla="*/ 0 w 242"/>
                <a:gd name="T25" fmla="*/ 312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extrusionOk="0">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4" name="Freeform 135"/>
            <p:cNvSpPr/>
            <p:nvPr/>
          </p:nvSpPr>
          <p:spPr bwMode="auto">
            <a:xfrm>
              <a:off x="7197724" y="4808538"/>
              <a:ext cx="28575" cy="0"/>
            </a:xfrm>
            <a:custGeom>
              <a:avLst/>
              <a:gdLst>
                <a:gd name="T0" fmla="*/ 0 w 37"/>
                <a:gd name="T1" fmla="*/ 0 w 37"/>
                <a:gd name="T2" fmla="*/ 3089 w 37"/>
                <a:gd name="T3" fmla="*/ 6951 w 37"/>
                <a:gd name="T4" fmla="*/ 0 w 37"/>
                <a:gd name="T5" fmla="*/ 0 60000 65536"/>
                <a:gd name="T6" fmla="*/ 0 60000 65536"/>
                <a:gd name="T7" fmla="*/ 0 60000 65536"/>
                <a:gd name="T8" fmla="*/ 0 60000 65536"/>
                <a:gd name="T9" fmla="*/ 0 60000 65536"/>
                <a:gd name="T10" fmla="*/ 0 w 37"/>
                <a:gd name="T11" fmla="*/ 37 w 37"/>
              </a:gdLst>
              <a:ahLst/>
              <a:cxnLst>
                <a:cxn ang="T5">
                  <a:pos x="T0" y="0"/>
                </a:cxn>
                <a:cxn ang="T6">
                  <a:pos x="T1" y="0"/>
                </a:cxn>
                <a:cxn ang="T7">
                  <a:pos x="T2" y="0"/>
                </a:cxn>
                <a:cxn ang="T8">
                  <a:pos x="T3" y="0"/>
                </a:cxn>
                <a:cxn ang="T9">
                  <a:pos x="T4" y="0"/>
                </a:cxn>
              </a:cxnLst>
              <a:rect l="T10" t="0" r="T11" b="0"/>
              <a:pathLst>
                <a:path w="37" extrusionOk="0">
                  <a:moveTo>
                    <a:pt x="0" y="0"/>
                  </a:moveTo>
                  <a:lnTo>
                    <a:pt x="0" y="0"/>
                  </a:lnTo>
                  <a:lnTo>
                    <a:pt x="18" y="0"/>
                  </a:lnTo>
                  <a:lnTo>
                    <a:pt x="3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5" name="Freeform 136"/>
            <p:cNvSpPr/>
            <p:nvPr/>
          </p:nvSpPr>
          <p:spPr bwMode="auto">
            <a:xfrm>
              <a:off x="7005637" y="4668838"/>
              <a:ext cx="28575" cy="38100"/>
            </a:xfrm>
            <a:custGeom>
              <a:avLst/>
              <a:gdLst>
                <a:gd name="T0" fmla="*/ 0 w 35"/>
                <a:gd name="T1" fmla="*/ 2381 h 48"/>
                <a:gd name="T2" fmla="*/ 0 w 35"/>
                <a:gd name="T3" fmla="*/ 2381 h 48"/>
                <a:gd name="T4" fmla="*/ 4082 w 35"/>
                <a:gd name="T5" fmla="*/ 6350 h 48"/>
                <a:gd name="T6" fmla="*/ 7348 w 35"/>
                <a:gd name="T7" fmla="*/ 9525 h 48"/>
                <a:gd name="T8" fmla="*/ 7348 w 35"/>
                <a:gd name="T9" fmla="*/ 6350 h 48"/>
                <a:gd name="T10" fmla="*/ 4082 w 35"/>
                <a:gd name="T11" fmla="*/ 0 h 48"/>
                <a:gd name="T12" fmla="*/ 0 w 35"/>
                <a:gd name="T13" fmla="*/ 2381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extrusionOk="0">
                  <a:moveTo>
                    <a:pt x="0" y="15"/>
                  </a:moveTo>
                  <a:lnTo>
                    <a:pt x="0" y="15"/>
                  </a:lnTo>
                  <a:lnTo>
                    <a:pt x="18" y="32"/>
                  </a:lnTo>
                  <a:lnTo>
                    <a:pt x="35" y="48"/>
                  </a:lnTo>
                  <a:lnTo>
                    <a:pt x="35" y="32"/>
                  </a:lnTo>
                  <a:lnTo>
                    <a:pt x="18"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6" name="Freeform 137"/>
            <p:cNvSpPr/>
            <p:nvPr/>
          </p:nvSpPr>
          <p:spPr bwMode="auto">
            <a:xfrm>
              <a:off x="7046912" y="4694238"/>
              <a:ext cx="14288" cy="12700"/>
            </a:xfrm>
            <a:custGeom>
              <a:avLst/>
              <a:gdLst>
                <a:gd name="T0" fmla="*/ 0 w 18"/>
                <a:gd name="T1" fmla="*/ 3175 h 16"/>
                <a:gd name="T2" fmla="*/ 0 w 18"/>
                <a:gd name="T3" fmla="*/ 3175 h 16"/>
                <a:gd name="T4" fmla="*/ 3969 w 18"/>
                <a:gd name="T5" fmla="*/ 3175 h 16"/>
                <a:gd name="T6" fmla="*/ 3969 w 18"/>
                <a:gd name="T7" fmla="*/ 0 h 16"/>
                <a:gd name="T8" fmla="*/ 0 w 18"/>
                <a:gd name="T9" fmla="*/ 0 h 16"/>
                <a:gd name="T10" fmla="*/ 0 w 18"/>
                <a:gd name="T11" fmla="*/ 3175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extrusionOk="0">
                  <a:moveTo>
                    <a:pt x="0" y="16"/>
                  </a:moveTo>
                  <a:lnTo>
                    <a:pt x="0" y="16"/>
                  </a:lnTo>
                  <a:lnTo>
                    <a:pt x="18" y="16"/>
                  </a:lnTo>
                  <a:lnTo>
                    <a:pt x="18" y="0"/>
                  </a:lnTo>
                  <a:lnTo>
                    <a:pt x="0" y="0"/>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7" name="Freeform 138"/>
            <p:cNvSpPr/>
            <p:nvPr/>
          </p:nvSpPr>
          <p:spPr bwMode="auto">
            <a:xfrm>
              <a:off x="7321549" y="4262438"/>
              <a:ext cx="82550" cy="114300"/>
            </a:xfrm>
            <a:custGeom>
              <a:avLst/>
              <a:gdLst>
                <a:gd name="T0" fmla="*/ 0 w 104"/>
                <a:gd name="T1" fmla="*/ 13588 h 143"/>
                <a:gd name="T2" fmla="*/ 0 w 104"/>
                <a:gd name="T3" fmla="*/ 13588 h 143"/>
                <a:gd name="T4" fmla="*/ 0 w 104"/>
                <a:gd name="T5" fmla="*/ 19183 h 143"/>
                <a:gd name="T6" fmla="*/ 3969 w 104"/>
                <a:gd name="T7" fmla="*/ 23180 h 143"/>
                <a:gd name="T8" fmla="*/ 3969 w 104"/>
                <a:gd name="T9" fmla="*/ 25578 h 143"/>
                <a:gd name="T10" fmla="*/ 7144 w 104"/>
                <a:gd name="T11" fmla="*/ 25578 h 143"/>
                <a:gd name="T12" fmla="*/ 10319 w 104"/>
                <a:gd name="T13" fmla="*/ 25578 h 143"/>
                <a:gd name="T14" fmla="*/ 14288 w 104"/>
                <a:gd name="T15" fmla="*/ 28775 h 143"/>
                <a:gd name="T16" fmla="*/ 14288 w 104"/>
                <a:gd name="T17" fmla="*/ 25578 h 143"/>
                <a:gd name="T18" fmla="*/ 17463 w 104"/>
                <a:gd name="T19" fmla="*/ 28775 h 143"/>
                <a:gd name="T20" fmla="*/ 20638 w 104"/>
                <a:gd name="T21" fmla="*/ 28775 h 143"/>
                <a:gd name="T22" fmla="*/ 17463 w 104"/>
                <a:gd name="T23" fmla="*/ 25578 h 143"/>
                <a:gd name="T24" fmla="*/ 20638 w 104"/>
                <a:gd name="T25" fmla="*/ 25578 h 143"/>
                <a:gd name="T26" fmla="*/ 14288 w 104"/>
                <a:gd name="T27" fmla="*/ 23180 h 143"/>
                <a:gd name="T28" fmla="*/ 10319 w 104"/>
                <a:gd name="T29" fmla="*/ 25578 h 143"/>
                <a:gd name="T30" fmla="*/ 7144 w 104"/>
                <a:gd name="T31" fmla="*/ 19183 h 143"/>
                <a:gd name="T32" fmla="*/ 14288 w 104"/>
                <a:gd name="T33" fmla="*/ 9592 h 143"/>
                <a:gd name="T34" fmla="*/ 10319 w 104"/>
                <a:gd name="T35" fmla="*/ 6394 h 143"/>
                <a:gd name="T36" fmla="*/ 14288 w 104"/>
                <a:gd name="T37" fmla="*/ 0 h 143"/>
                <a:gd name="T38" fmla="*/ 10319 w 104"/>
                <a:gd name="T39" fmla="*/ 3997 h 143"/>
                <a:gd name="T40" fmla="*/ 3969 w 104"/>
                <a:gd name="T41" fmla="*/ 0 h 143"/>
                <a:gd name="T42" fmla="*/ 0 w 104"/>
                <a:gd name="T43" fmla="*/ 13588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extrusionOk="0">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8" name="Freeform 139"/>
            <p:cNvSpPr/>
            <p:nvPr/>
          </p:nvSpPr>
          <p:spPr bwMode="auto">
            <a:xfrm>
              <a:off x="7254874" y="4414838"/>
              <a:ext cx="53974" cy="63500"/>
            </a:xfrm>
            <a:custGeom>
              <a:avLst/>
              <a:gdLst>
                <a:gd name="T0" fmla="*/ 0 w 69"/>
                <a:gd name="T1" fmla="*/ 15679 h 81"/>
                <a:gd name="T2" fmla="*/ 0 w 69"/>
                <a:gd name="T3" fmla="*/ 15679 h 81"/>
                <a:gd name="T4" fmla="*/ 13298 w 69"/>
                <a:gd name="T5" fmla="*/ 3136 h 81"/>
                <a:gd name="T6" fmla="*/ 13298 w 69"/>
                <a:gd name="T7" fmla="*/ 0 h 81"/>
                <a:gd name="T8" fmla="*/ 0 w 69"/>
                <a:gd name="T9" fmla="*/ 15679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extrusionOk="0">
                  <a:moveTo>
                    <a:pt x="0" y="81"/>
                  </a:moveTo>
                  <a:lnTo>
                    <a:pt x="0" y="81"/>
                  </a:lnTo>
                  <a:lnTo>
                    <a:pt x="69" y="18"/>
                  </a:lnTo>
                  <a:lnTo>
                    <a:pt x="69" y="0"/>
                  </a:lnTo>
                  <a:lnTo>
                    <a:pt x="0" y="8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39" name="Freeform 140"/>
            <p:cNvSpPr/>
            <p:nvPr/>
          </p:nvSpPr>
          <p:spPr bwMode="auto">
            <a:xfrm>
              <a:off x="7321549" y="4376738"/>
              <a:ext cx="28575" cy="25400"/>
            </a:xfrm>
            <a:custGeom>
              <a:avLst/>
              <a:gdLst>
                <a:gd name="T0" fmla="*/ 0 w 36"/>
                <a:gd name="T1" fmla="*/ 0 h 33"/>
                <a:gd name="T2" fmla="*/ 0 w 36"/>
                <a:gd name="T3" fmla="*/ 0 h 33"/>
                <a:gd name="T4" fmla="*/ 7144 w 36"/>
                <a:gd name="T5" fmla="*/ 6158 h 33"/>
                <a:gd name="T6" fmla="*/ 7144 w 36"/>
                <a:gd name="T7" fmla="*/ 3079 h 33"/>
                <a:gd name="T8" fmla="*/ 7144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extrusionOk="0">
                  <a:moveTo>
                    <a:pt x="0" y="0"/>
                  </a:moveTo>
                  <a:lnTo>
                    <a:pt x="0" y="0"/>
                  </a:lnTo>
                  <a:lnTo>
                    <a:pt x="36" y="33"/>
                  </a:lnTo>
                  <a:lnTo>
                    <a:pt x="36" y="18"/>
                  </a:lnTo>
                  <a:lnTo>
                    <a:pt x="36"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0" name="Freeform 141"/>
            <p:cNvSpPr/>
            <p:nvPr/>
          </p:nvSpPr>
          <p:spPr bwMode="auto">
            <a:xfrm>
              <a:off x="7362824" y="4402138"/>
              <a:ext cx="55563" cy="63500"/>
            </a:xfrm>
            <a:custGeom>
              <a:avLst/>
              <a:gdLst>
                <a:gd name="T0" fmla="*/ 0 w 71"/>
                <a:gd name="T1" fmla="*/ 6272 h 81"/>
                <a:gd name="T2" fmla="*/ 0 w 71"/>
                <a:gd name="T3" fmla="*/ 6272 h 81"/>
                <a:gd name="T4" fmla="*/ 3130 w 71"/>
                <a:gd name="T5" fmla="*/ 6272 h 81"/>
                <a:gd name="T6" fmla="*/ 3130 w 71"/>
                <a:gd name="T7" fmla="*/ 9407 h 81"/>
                <a:gd name="T8" fmla="*/ 7043 w 71"/>
                <a:gd name="T9" fmla="*/ 15679 h 81"/>
                <a:gd name="T10" fmla="*/ 7043 w 71"/>
                <a:gd name="T11" fmla="*/ 11759 h 81"/>
                <a:gd name="T12" fmla="*/ 7043 w 71"/>
                <a:gd name="T13" fmla="*/ 9407 h 81"/>
                <a:gd name="T14" fmla="*/ 13304 w 71"/>
                <a:gd name="T15" fmla="*/ 11759 h 81"/>
                <a:gd name="T16" fmla="*/ 13304 w 71"/>
                <a:gd name="T17" fmla="*/ 9407 h 81"/>
                <a:gd name="T18" fmla="*/ 10174 w 71"/>
                <a:gd name="T19" fmla="*/ 9407 h 81"/>
                <a:gd name="T20" fmla="*/ 10174 w 71"/>
                <a:gd name="T21" fmla="*/ 2352 h 81"/>
                <a:gd name="T22" fmla="*/ 7043 w 71"/>
                <a:gd name="T23" fmla="*/ 6272 h 81"/>
                <a:gd name="T24" fmla="*/ 7043 w 71"/>
                <a:gd name="T25" fmla="*/ 2352 h 81"/>
                <a:gd name="T26" fmla="*/ 3130 w 71"/>
                <a:gd name="T27" fmla="*/ 0 h 81"/>
                <a:gd name="T28" fmla="*/ 0 w 71"/>
                <a:gd name="T29" fmla="*/ 0 h 81"/>
                <a:gd name="T30" fmla="*/ 0 w 71"/>
                <a:gd name="T31" fmla="*/ 6272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extrusionOk="0">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1" name="Freeform 142"/>
            <p:cNvSpPr/>
            <p:nvPr/>
          </p:nvSpPr>
          <p:spPr bwMode="auto">
            <a:xfrm>
              <a:off x="7362824" y="4440238"/>
              <a:ext cx="96838" cy="88900"/>
            </a:xfrm>
            <a:custGeom>
              <a:avLst/>
              <a:gdLst>
                <a:gd name="T0" fmla="*/ 0 w 123"/>
                <a:gd name="T1" fmla="*/ 16819 h 111"/>
                <a:gd name="T2" fmla="*/ 0 w 123"/>
                <a:gd name="T3" fmla="*/ 16819 h 111"/>
                <a:gd name="T4" fmla="*/ 3149 w 123"/>
                <a:gd name="T5" fmla="*/ 12814 h 111"/>
                <a:gd name="T6" fmla="*/ 7086 w 123"/>
                <a:gd name="T7" fmla="*/ 12814 h 111"/>
                <a:gd name="T8" fmla="*/ 10235 w 123"/>
                <a:gd name="T9" fmla="*/ 12814 h 111"/>
                <a:gd name="T10" fmla="*/ 13384 w 123"/>
                <a:gd name="T11" fmla="*/ 12814 h 111"/>
                <a:gd name="T12" fmla="*/ 10235 w 123"/>
                <a:gd name="T13" fmla="*/ 19222 h 111"/>
                <a:gd name="T14" fmla="*/ 17321 w 123"/>
                <a:gd name="T15" fmla="*/ 22425 h 111"/>
                <a:gd name="T16" fmla="*/ 20470 w 123"/>
                <a:gd name="T17" fmla="*/ 19222 h 111"/>
                <a:gd name="T18" fmla="*/ 17321 w 123"/>
                <a:gd name="T19" fmla="*/ 16819 h 111"/>
                <a:gd name="T20" fmla="*/ 20470 w 123"/>
                <a:gd name="T21" fmla="*/ 12814 h 111"/>
                <a:gd name="T22" fmla="*/ 23619 w 123"/>
                <a:gd name="T23" fmla="*/ 19222 h 111"/>
                <a:gd name="T24" fmla="*/ 23619 w 123"/>
                <a:gd name="T25" fmla="*/ 12814 h 111"/>
                <a:gd name="T26" fmla="*/ 23619 w 123"/>
                <a:gd name="T27" fmla="*/ 7208 h 111"/>
                <a:gd name="T28" fmla="*/ 17321 w 123"/>
                <a:gd name="T29" fmla="*/ 0 h 111"/>
                <a:gd name="T30" fmla="*/ 17321 w 123"/>
                <a:gd name="T31" fmla="*/ 7208 h 111"/>
                <a:gd name="T32" fmla="*/ 13384 w 123"/>
                <a:gd name="T33" fmla="*/ 7208 h 111"/>
                <a:gd name="T34" fmla="*/ 10235 w 123"/>
                <a:gd name="T35" fmla="*/ 9611 h 111"/>
                <a:gd name="T36" fmla="*/ 7086 w 123"/>
                <a:gd name="T37" fmla="*/ 7208 h 111"/>
                <a:gd name="T38" fmla="*/ 0 w 123"/>
                <a:gd name="T39" fmla="*/ 12814 h 111"/>
                <a:gd name="T40" fmla="*/ 0 w 123"/>
                <a:gd name="T41" fmla="*/ 168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extrusionOk="0">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2" name="Line 143"/>
            <p:cNvSpPr>
              <a:spLocks noChangeShapeType="1"/>
            </p:cNvSpPr>
            <p:nvPr/>
          </p:nvSpPr>
          <p:spPr bwMode="auto">
            <a:xfrm>
              <a:off x="6737349" y="4395788"/>
              <a:ext cx="0"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3" name="Line 144"/>
            <p:cNvSpPr>
              <a:spLocks noChangeShapeType="1"/>
            </p:cNvSpPr>
            <p:nvPr/>
          </p:nvSpPr>
          <p:spPr bwMode="auto">
            <a:xfrm flipV="1">
              <a:off x="7494587" y="4090988"/>
              <a:ext cx="12700"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4" name="Line 145"/>
            <p:cNvSpPr>
              <a:spLocks noChangeShapeType="1"/>
            </p:cNvSpPr>
            <p:nvPr/>
          </p:nvSpPr>
          <p:spPr bwMode="auto">
            <a:xfrm flipV="1">
              <a:off x="7527924" y="4059238"/>
              <a:ext cx="0" cy="254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5" name="Freeform 146"/>
            <p:cNvSpPr/>
            <p:nvPr/>
          </p:nvSpPr>
          <p:spPr bwMode="auto">
            <a:xfrm>
              <a:off x="7418387" y="4389438"/>
              <a:ext cx="28575" cy="50800"/>
            </a:xfrm>
            <a:custGeom>
              <a:avLst/>
              <a:gdLst>
                <a:gd name="T0" fmla="*/ 0 w 34"/>
                <a:gd name="T1" fmla="*/ 0 h 63"/>
                <a:gd name="T2" fmla="*/ 0 w 34"/>
                <a:gd name="T3" fmla="*/ 0 h 63"/>
                <a:gd name="T4" fmla="*/ 4202 w 34"/>
                <a:gd name="T5" fmla="*/ 3225 h 63"/>
                <a:gd name="T6" fmla="*/ 0 w 34"/>
                <a:gd name="T7" fmla="*/ 6451 h 63"/>
                <a:gd name="T8" fmla="*/ 0 w 34"/>
                <a:gd name="T9" fmla="*/ 9676 h 63"/>
                <a:gd name="T10" fmla="*/ 0 w 34"/>
                <a:gd name="T11" fmla="*/ 12902 h 63"/>
                <a:gd name="T12" fmla="*/ 4202 w 34"/>
                <a:gd name="T13" fmla="*/ 12902 h 63"/>
                <a:gd name="T14" fmla="*/ 4202 w 34"/>
                <a:gd name="T15" fmla="*/ 6451 h 63"/>
                <a:gd name="T16" fmla="*/ 8404 w 34"/>
                <a:gd name="T17" fmla="*/ 6451 h 63"/>
                <a:gd name="T18" fmla="*/ 4202 w 34"/>
                <a:gd name="T19" fmla="*/ 3225 h 63"/>
                <a:gd name="T20" fmla="*/ 420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extrusionOk="0">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6" name="Freeform 147"/>
            <p:cNvSpPr/>
            <p:nvPr/>
          </p:nvSpPr>
          <p:spPr bwMode="auto">
            <a:xfrm>
              <a:off x="6940549" y="4351338"/>
              <a:ext cx="104775" cy="74613"/>
            </a:xfrm>
            <a:custGeom>
              <a:avLst/>
              <a:gdLst>
                <a:gd name="T0" fmla="*/ 2922 w 251"/>
                <a:gd name="T1" fmla="*/ 5543 h 175"/>
                <a:gd name="T2" fmla="*/ 2922 w 251"/>
                <a:gd name="T3" fmla="*/ 5543 h 175"/>
                <a:gd name="T4" fmla="*/ 4592 w 251"/>
                <a:gd name="T5" fmla="*/ 4264 h 175"/>
                <a:gd name="T6" fmla="*/ 5427 w 251"/>
                <a:gd name="T7" fmla="*/ 3411 h 175"/>
                <a:gd name="T8" fmla="*/ 7096 w 251"/>
                <a:gd name="T9" fmla="*/ 2558 h 175"/>
                <a:gd name="T10" fmla="*/ 7096 w 251"/>
                <a:gd name="T11" fmla="*/ 0 h 175"/>
                <a:gd name="T12" fmla="*/ 5427 w 251"/>
                <a:gd name="T13" fmla="*/ 0 h 175"/>
                <a:gd name="T14" fmla="*/ 5427 w 251"/>
                <a:gd name="T15" fmla="*/ 853 h 175"/>
                <a:gd name="T16" fmla="*/ 4592 w 251"/>
                <a:gd name="T17" fmla="*/ 0 h 175"/>
                <a:gd name="T18" fmla="*/ 835 w 251"/>
                <a:gd name="T19" fmla="*/ 0 h 175"/>
                <a:gd name="T20" fmla="*/ 0 w 251"/>
                <a:gd name="T21" fmla="*/ 1705 h 175"/>
                <a:gd name="T22" fmla="*/ 835 w 251"/>
                <a:gd name="T23" fmla="*/ 3411 h 175"/>
                <a:gd name="T24" fmla="*/ 835 w 251"/>
                <a:gd name="T25" fmla="*/ 4264 h 175"/>
                <a:gd name="T26" fmla="*/ 835 w 251"/>
                <a:gd name="T27" fmla="*/ 5543 h 175"/>
                <a:gd name="T28" fmla="*/ 2922 w 251"/>
                <a:gd name="T29" fmla="*/ 5543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extrusionOk="0">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7" name="Freeform 148"/>
            <p:cNvSpPr/>
            <p:nvPr/>
          </p:nvSpPr>
          <p:spPr bwMode="auto">
            <a:xfrm>
              <a:off x="6619874" y="4097338"/>
              <a:ext cx="111125" cy="114300"/>
            </a:xfrm>
            <a:custGeom>
              <a:avLst/>
              <a:gdLst>
                <a:gd name="T0" fmla="*/ 27781 w 140"/>
                <a:gd name="T1" fmla="*/ 26194 h 144"/>
                <a:gd name="T2" fmla="*/ 27781 w 140"/>
                <a:gd name="T3" fmla="*/ 26194 h 144"/>
                <a:gd name="T4" fmla="*/ 23812 w 140"/>
                <a:gd name="T5" fmla="*/ 15875 h 144"/>
                <a:gd name="T6" fmla="*/ 23812 w 140"/>
                <a:gd name="T7" fmla="*/ 12700 h 144"/>
                <a:gd name="T8" fmla="*/ 20637 w 140"/>
                <a:gd name="T9" fmla="*/ 15875 h 144"/>
                <a:gd name="T10" fmla="*/ 17462 w 140"/>
                <a:gd name="T11" fmla="*/ 15875 h 144"/>
                <a:gd name="T12" fmla="*/ 17462 w 140"/>
                <a:gd name="T13" fmla="*/ 12700 h 144"/>
                <a:gd name="T14" fmla="*/ 23812 w 140"/>
                <a:gd name="T15" fmla="*/ 7144 h 144"/>
                <a:gd name="T16" fmla="*/ 10319 w 140"/>
                <a:gd name="T17" fmla="*/ 7144 h 144"/>
                <a:gd name="T18" fmla="*/ 10319 w 140"/>
                <a:gd name="T19" fmla="*/ 0 h 144"/>
                <a:gd name="T20" fmla="*/ 7144 w 140"/>
                <a:gd name="T21" fmla="*/ 0 h 144"/>
                <a:gd name="T22" fmla="*/ 3175 w 140"/>
                <a:gd name="T23" fmla="*/ 0 h 144"/>
                <a:gd name="T24" fmla="*/ 3175 w 140"/>
                <a:gd name="T25" fmla="*/ 3175 h 144"/>
                <a:gd name="T26" fmla="*/ 0 w 140"/>
                <a:gd name="T27" fmla="*/ 9525 h 144"/>
                <a:gd name="T28" fmla="*/ 3175 w 140"/>
                <a:gd name="T29" fmla="*/ 9525 h 144"/>
                <a:gd name="T30" fmla="*/ 7144 w 140"/>
                <a:gd name="T31" fmla="*/ 26194 h 144"/>
                <a:gd name="T32" fmla="*/ 14287 w 140"/>
                <a:gd name="T33" fmla="*/ 26194 h 144"/>
                <a:gd name="T34" fmla="*/ 20637 w 140"/>
                <a:gd name="T35" fmla="*/ 19050 h 144"/>
                <a:gd name="T36" fmla="*/ 23812 w 140"/>
                <a:gd name="T37" fmla="*/ 28575 h 144"/>
                <a:gd name="T38" fmla="*/ 27781 w 140"/>
                <a:gd name="T39" fmla="*/ 26194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extrusionOk="0">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8" name="Freeform 149"/>
            <p:cNvSpPr/>
            <p:nvPr/>
          </p:nvSpPr>
          <p:spPr bwMode="auto">
            <a:xfrm>
              <a:off x="6718299" y="4059238"/>
              <a:ext cx="190500" cy="393700"/>
            </a:xfrm>
            <a:custGeom>
              <a:avLst/>
              <a:gdLst>
                <a:gd name="T0" fmla="*/ 34131 w 240"/>
                <a:gd name="T1" fmla="*/ 98624 h 495"/>
                <a:gd name="T2" fmla="*/ 34131 w 240"/>
                <a:gd name="T3" fmla="*/ 98624 h 495"/>
                <a:gd name="T4" fmla="*/ 41275 w 240"/>
                <a:gd name="T5" fmla="*/ 85898 h 495"/>
                <a:gd name="T6" fmla="*/ 38100 w 240"/>
                <a:gd name="T7" fmla="*/ 76354 h 495"/>
                <a:gd name="T8" fmla="*/ 34131 w 240"/>
                <a:gd name="T9" fmla="*/ 69991 h 495"/>
                <a:gd name="T10" fmla="*/ 34131 w 240"/>
                <a:gd name="T11" fmla="*/ 64424 h 495"/>
                <a:gd name="T12" fmla="*/ 30956 w 240"/>
                <a:gd name="T13" fmla="*/ 54879 h 495"/>
                <a:gd name="T14" fmla="*/ 30956 w 240"/>
                <a:gd name="T15" fmla="*/ 47721 h 495"/>
                <a:gd name="T16" fmla="*/ 44450 w 240"/>
                <a:gd name="T17" fmla="*/ 41358 h 495"/>
                <a:gd name="T18" fmla="*/ 47625 w 240"/>
                <a:gd name="T19" fmla="*/ 35791 h 495"/>
                <a:gd name="T20" fmla="*/ 44450 w 240"/>
                <a:gd name="T21" fmla="*/ 35791 h 495"/>
                <a:gd name="T22" fmla="*/ 38100 w 240"/>
                <a:gd name="T23" fmla="*/ 31814 h 495"/>
                <a:gd name="T24" fmla="*/ 38100 w 240"/>
                <a:gd name="T25" fmla="*/ 28633 h 495"/>
                <a:gd name="T26" fmla="*/ 38100 w 240"/>
                <a:gd name="T27" fmla="*/ 26247 h 495"/>
                <a:gd name="T28" fmla="*/ 34131 w 240"/>
                <a:gd name="T29" fmla="*/ 22270 h 495"/>
                <a:gd name="T30" fmla="*/ 30956 w 240"/>
                <a:gd name="T31" fmla="*/ 22270 h 495"/>
                <a:gd name="T32" fmla="*/ 34131 w 240"/>
                <a:gd name="T33" fmla="*/ 7158 h 495"/>
                <a:gd name="T34" fmla="*/ 30956 w 240"/>
                <a:gd name="T35" fmla="*/ 0 h 495"/>
                <a:gd name="T36" fmla="*/ 27781 w 240"/>
                <a:gd name="T37" fmla="*/ 0 h 495"/>
                <a:gd name="T38" fmla="*/ 27781 w 240"/>
                <a:gd name="T39" fmla="*/ 7158 h 495"/>
                <a:gd name="T40" fmla="*/ 20638 w 240"/>
                <a:gd name="T41" fmla="*/ 7158 h 495"/>
                <a:gd name="T42" fmla="*/ 17463 w 240"/>
                <a:gd name="T43" fmla="*/ 9544 h 495"/>
                <a:gd name="T44" fmla="*/ 10319 w 240"/>
                <a:gd name="T45" fmla="*/ 22270 h 495"/>
                <a:gd name="T46" fmla="*/ 7144 w 240"/>
                <a:gd name="T47" fmla="*/ 26247 h 495"/>
                <a:gd name="T48" fmla="*/ 3969 w 240"/>
                <a:gd name="T49" fmla="*/ 31814 h 495"/>
                <a:gd name="T50" fmla="*/ 3969 w 240"/>
                <a:gd name="T51" fmla="*/ 35791 h 495"/>
                <a:gd name="T52" fmla="*/ 0 w 240"/>
                <a:gd name="T53" fmla="*/ 38177 h 495"/>
                <a:gd name="T54" fmla="*/ 7144 w 240"/>
                <a:gd name="T55" fmla="*/ 45335 h 495"/>
                <a:gd name="T56" fmla="*/ 10319 w 240"/>
                <a:gd name="T57" fmla="*/ 50903 h 495"/>
                <a:gd name="T58" fmla="*/ 14288 w 240"/>
                <a:gd name="T59" fmla="*/ 60447 h 495"/>
                <a:gd name="T60" fmla="*/ 10319 w 240"/>
                <a:gd name="T61" fmla="*/ 64424 h 495"/>
                <a:gd name="T62" fmla="*/ 17463 w 240"/>
                <a:gd name="T63" fmla="*/ 66810 h 495"/>
                <a:gd name="T64" fmla="*/ 23813 w 240"/>
                <a:gd name="T65" fmla="*/ 60447 h 495"/>
                <a:gd name="T66" fmla="*/ 27781 w 240"/>
                <a:gd name="T67" fmla="*/ 64424 h 495"/>
                <a:gd name="T68" fmla="*/ 34131 w 240"/>
                <a:gd name="T69" fmla="*/ 83512 h 495"/>
                <a:gd name="T70" fmla="*/ 34131 w 240"/>
                <a:gd name="T71" fmla="*/ 98624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extrusionOk="0">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49" name="Freeform 150"/>
            <p:cNvSpPr/>
            <p:nvPr/>
          </p:nvSpPr>
          <p:spPr bwMode="auto">
            <a:xfrm>
              <a:off x="6896099" y="4186238"/>
              <a:ext cx="150813" cy="177800"/>
            </a:xfrm>
            <a:custGeom>
              <a:avLst/>
              <a:gdLst>
                <a:gd name="T0" fmla="*/ 38100 w 190"/>
                <a:gd name="T1" fmla="*/ 42069 h 224"/>
                <a:gd name="T2" fmla="*/ 38100 w 190"/>
                <a:gd name="T3" fmla="*/ 42069 h 224"/>
                <a:gd name="T4" fmla="*/ 38100 w 190"/>
                <a:gd name="T5" fmla="*/ 34925 h 224"/>
                <a:gd name="T6" fmla="*/ 30956 w 190"/>
                <a:gd name="T7" fmla="*/ 28575 h 224"/>
                <a:gd name="T8" fmla="*/ 30956 w 190"/>
                <a:gd name="T9" fmla="*/ 25400 h 224"/>
                <a:gd name="T10" fmla="*/ 17463 w 190"/>
                <a:gd name="T11" fmla="*/ 15875 h 224"/>
                <a:gd name="T12" fmla="*/ 23813 w 190"/>
                <a:gd name="T13" fmla="*/ 13494 h 224"/>
                <a:gd name="T14" fmla="*/ 20638 w 190"/>
                <a:gd name="T15" fmla="*/ 9525 h 224"/>
                <a:gd name="T16" fmla="*/ 14288 w 190"/>
                <a:gd name="T17" fmla="*/ 6350 h 224"/>
                <a:gd name="T18" fmla="*/ 10319 w 190"/>
                <a:gd name="T19" fmla="*/ 0 h 224"/>
                <a:gd name="T20" fmla="*/ 7144 w 190"/>
                <a:gd name="T21" fmla="*/ 0 h 224"/>
                <a:gd name="T22" fmla="*/ 7144 w 190"/>
                <a:gd name="T23" fmla="*/ 6350 h 224"/>
                <a:gd name="T24" fmla="*/ 3969 w 190"/>
                <a:gd name="T25" fmla="*/ 6350 h 224"/>
                <a:gd name="T26" fmla="*/ 3969 w 190"/>
                <a:gd name="T27" fmla="*/ 3969 h 224"/>
                <a:gd name="T28" fmla="*/ 0 w 190"/>
                <a:gd name="T29" fmla="*/ 9525 h 224"/>
                <a:gd name="T30" fmla="*/ 0 w 190"/>
                <a:gd name="T31" fmla="*/ 13494 h 224"/>
                <a:gd name="T32" fmla="*/ 3969 w 190"/>
                <a:gd name="T33" fmla="*/ 15875 h 224"/>
                <a:gd name="T34" fmla="*/ 3969 w 190"/>
                <a:gd name="T35" fmla="*/ 25400 h 224"/>
                <a:gd name="T36" fmla="*/ 10319 w 190"/>
                <a:gd name="T37" fmla="*/ 22225 h 224"/>
                <a:gd name="T38" fmla="*/ 17463 w 190"/>
                <a:gd name="T39" fmla="*/ 19050 h 224"/>
                <a:gd name="T40" fmla="*/ 20638 w 190"/>
                <a:gd name="T41" fmla="*/ 25400 h 224"/>
                <a:gd name="T42" fmla="*/ 23813 w 190"/>
                <a:gd name="T43" fmla="*/ 32544 h 224"/>
                <a:gd name="T44" fmla="*/ 27781 w 190"/>
                <a:gd name="T45" fmla="*/ 34925 h 224"/>
                <a:gd name="T46" fmla="*/ 27781 w 190"/>
                <a:gd name="T47" fmla="*/ 42069 h 224"/>
                <a:gd name="T48" fmla="*/ 30956 w 190"/>
                <a:gd name="T49" fmla="*/ 44450 h 224"/>
                <a:gd name="T50" fmla="*/ 30956 w 190"/>
                <a:gd name="T51" fmla="*/ 42069 h 224"/>
                <a:gd name="T52" fmla="*/ 38100 w 190"/>
                <a:gd name="T53" fmla="*/ 42069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extrusionOk="0">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0" name="Freeform 151"/>
            <p:cNvSpPr/>
            <p:nvPr/>
          </p:nvSpPr>
          <p:spPr bwMode="auto">
            <a:xfrm>
              <a:off x="6937374" y="4173538"/>
              <a:ext cx="150813" cy="292100"/>
            </a:xfrm>
            <a:custGeom>
              <a:avLst/>
              <a:gdLst>
                <a:gd name="T0" fmla="*/ 0 w 190"/>
                <a:gd name="T1" fmla="*/ 3166 h 369"/>
                <a:gd name="T2" fmla="*/ 0 w 190"/>
                <a:gd name="T3" fmla="*/ 3166 h 369"/>
                <a:gd name="T4" fmla="*/ 0 w 190"/>
                <a:gd name="T5" fmla="*/ 0 h 369"/>
                <a:gd name="T6" fmla="*/ 3969 w 190"/>
                <a:gd name="T7" fmla="*/ 3166 h 369"/>
                <a:gd name="T8" fmla="*/ 17463 w 190"/>
                <a:gd name="T9" fmla="*/ 0 h 369"/>
                <a:gd name="T10" fmla="*/ 23813 w 190"/>
                <a:gd name="T11" fmla="*/ 0 h 369"/>
                <a:gd name="T12" fmla="*/ 23813 w 190"/>
                <a:gd name="T13" fmla="*/ 6333 h 369"/>
                <a:gd name="T14" fmla="*/ 30956 w 190"/>
                <a:gd name="T15" fmla="*/ 6333 h 369"/>
                <a:gd name="T16" fmla="*/ 23813 w 190"/>
                <a:gd name="T17" fmla="*/ 9499 h 369"/>
                <a:gd name="T18" fmla="*/ 20638 w 190"/>
                <a:gd name="T19" fmla="*/ 15832 h 369"/>
                <a:gd name="T20" fmla="*/ 17463 w 190"/>
                <a:gd name="T21" fmla="*/ 18998 h 369"/>
                <a:gd name="T22" fmla="*/ 34925 w 190"/>
                <a:gd name="T23" fmla="*/ 40372 h 369"/>
                <a:gd name="T24" fmla="*/ 38100 w 190"/>
                <a:gd name="T25" fmla="*/ 47496 h 369"/>
                <a:gd name="T26" fmla="*/ 34925 w 190"/>
                <a:gd name="T27" fmla="*/ 59370 h 369"/>
                <a:gd name="T28" fmla="*/ 27781 w 190"/>
                <a:gd name="T29" fmla="*/ 63328 h 369"/>
                <a:gd name="T30" fmla="*/ 23813 w 190"/>
                <a:gd name="T31" fmla="*/ 63328 h 369"/>
                <a:gd name="T32" fmla="*/ 20638 w 190"/>
                <a:gd name="T33" fmla="*/ 68869 h 369"/>
                <a:gd name="T34" fmla="*/ 14288 w 190"/>
                <a:gd name="T35" fmla="*/ 72827 h 369"/>
                <a:gd name="T36" fmla="*/ 14288 w 190"/>
                <a:gd name="T37" fmla="*/ 66494 h 369"/>
                <a:gd name="T38" fmla="*/ 10319 w 190"/>
                <a:gd name="T39" fmla="*/ 63328 h 369"/>
                <a:gd name="T40" fmla="*/ 17463 w 190"/>
                <a:gd name="T41" fmla="*/ 59370 h 369"/>
                <a:gd name="T42" fmla="*/ 20638 w 190"/>
                <a:gd name="T43" fmla="*/ 56995 h 369"/>
                <a:gd name="T44" fmla="*/ 27781 w 190"/>
                <a:gd name="T45" fmla="*/ 53829 h 369"/>
                <a:gd name="T46" fmla="*/ 27781 w 190"/>
                <a:gd name="T47" fmla="*/ 44330 h 369"/>
                <a:gd name="T48" fmla="*/ 27781 w 190"/>
                <a:gd name="T49" fmla="*/ 37997 h 369"/>
                <a:gd name="T50" fmla="*/ 20638 w 190"/>
                <a:gd name="T51" fmla="*/ 31664 h 369"/>
                <a:gd name="T52" fmla="*/ 20638 w 190"/>
                <a:gd name="T53" fmla="*/ 28498 h 369"/>
                <a:gd name="T54" fmla="*/ 7144 w 190"/>
                <a:gd name="T55" fmla="*/ 18998 h 369"/>
                <a:gd name="T56" fmla="*/ 14288 w 190"/>
                <a:gd name="T57" fmla="*/ 15832 h 369"/>
                <a:gd name="T58" fmla="*/ 10319 w 190"/>
                <a:gd name="T59" fmla="*/ 12666 h 369"/>
                <a:gd name="T60" fmla="*/ 3969 w 190"/>
                <a:gd name="T61" fmla="*/ 9499 h 369"/>
                <a:gd name="T62" fmla="*/ 0 w 190"/>
                <a:gd name="T63" fmla="*/ 3166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extrusionOk="0">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1" name="Freeform 152"/>
            <p:cNvSpPr/>
            <p:nvPr/>
          </p:nvSpPr>
          <p:spPr bwMode="auto">
            <a:xfrm>
              <a:off x="6896099" y="4503738"/>
              <a:ext cx="82550" cy="114300"/>
            </a:xfrm>
            <a:custGeom>
              <a:avLst/>
              <a:gdLst>
                <a:gd name="T0" fmla="*/ 10319 w 104"/>
                <a:gd name="T1" fmla="*/ 2381 h 144"/>
                <a:gd name="T2" fmla="*/ 10319 w 104"/>
                <a:gd name="T3" fmla="*/ 2381 h 144"/>
                <a:gd name="T4" fmla="*/ 7144 w 104"/>
                <a:gd name="T5" fmla="*/ 5556 h 144"/>
                <a:gd name="T6" fmla="*/ 3969 w 104"/>
                <a:gd name="T7" fmla="*/ 2381 h 144"/>
                <a:gd name="T8" fmla="*/ 0 w 104"/>
                <a:gd name="T9" fmla="*/ 0 h 144"/>
                <a:gd name="T10" fmla="*/ 0 w 104"/>
                <a:gd name="T11" fmla="*/ 2381 h 144"/>
                <a:gd name="T12" fmla="*/ 0 w 104"/>
                <a:gd name="T13" fmla="*/ 11906 h 144"/>
                <a:gd name="T14" fmla="*/ 7144 w 104"/>
                <a:gd name="T15" fmla="*/ 19050 h 144"/>
                <a:gd name="T16" fmla="*/ 17463 w 104"/>
                <a:gd name="T17" fmla="*/ 28575 h 144"/>
                <a:gd name="T18" fmla="*/ 20638 w 104"/>
                <a:gd name="T19" fmla="*/ 28575 h 144"/>
                <a:gd name="T20" fmla="*/ 17463 w 104"/>
                <a:gd name="T21" fmla="*/ 19050 h 144"/>
                <a:gd name="T22" fmla="*/ 17463 w 104"/>
                <a:gd name="T23" fmla="*/ 9525 h 144"/>
                <a:gd name="T24" fmla="*/ 10319 w 104"/>
                <a:gd name="T25" fmla="*/ 2381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extrusionOk="0">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2" name="Freeform 153"/>
            <p:cNvSpPr/>
            <p:nvPr/>
          </p:nvSpPr>
          <p:spPr bwMode="auto">
            <a:xfrm>
              <a:off x="6842124" y="4224338"/>
              <a:ext cx="163513" cy="304800"/>
            </a:xfrm>
            <a:custGeom>
              <a:avLst/>
              <a:gdLst>
                <a:gd name="T0" fmla="*/ 13429 w 207"/>
                <a:gd name="T1" fmla="*/ 0 h 383"/>
                <a:gd name="T2" fmla="*/ 13429 w 207"/>
                <a:gd name="T3" fmla="*/ 0 h 383"/>
                <a:gd name="T4" fmla="*/ 0 w 207"/>
                <a:gd name="T5" fmla="*/ 6367 h 383"/>
                <a:gd name="T6" fmla="*/ 0 w 207"/>
                <a:gd name="T7" fmla="*/ 13529 h 383"/>
                <a:gd name="T8" fmla="*/ 3160 w 207"/>
                <a:gd name="T9" fmla="*/ 23079 h 383"/>
                <a:gd name="T10" fmla="*/ 3160 w 207"/>
                <a:gd name="T11" fmla="*/ 28650 h 383"/>
                <a:gd name="T12" fmla="*/ 6319 w 207"/>
                <a:gd name="T13" fmla="*/ 35016 h 383"/>
                <a:gd name="T14" fmla="*/ 10269 w 207"/>
                <a:gd name="T15" fmla="*/ 44566 h 383"/>
                <a:gd name="T16" fmla="*/ 3160 w 207"/>
                <a:gd name="T17" fmla="*/ 57299 h 383"/>
                <a:gd name="T18" fmla="*/ 3160 w 207"/>
                <a:gd name="T19" fmla="*/ 61278 h 383"/>
                <a:gd name="T20" fmla="*/ 3160 w 207"/>
                <a:gd name="T21" fmla="*/ 63666 h 383"/>
                <a:gd name="T22" fmla="*/ 13429 w 207"/>
                <a:gd name="T23" fmla="*/ 73216 h 383"/>
                <a:gd name="T24" fmla="*/ 13429 w 207"/>
                <a:gd name="T25" fmla="*/ 70828 h 383"/>
                <a:gd name="T26" fmla="*/ 16588 w 207"/>
                <a:gd name="T27" fmla="*/ 73216 h 383"/>
                <a:gd name="T28" fmla="*/ 20538 w 207"/>
                <a:gd name="T29" fmla="*/ 76399 h 383"/>
                <a:gd name="T30" fmla="*/ 23698 w 207"/>
                <a:gd name="T31" fmla="*/ 73216 h 383"/>
                <a:gd name="T32" fmla="*/ 20538 w 207"/>
                <a:gd name="T33" fmla="*/ 70828 h 383"/>
                <a:gd name="T34" fmla="*/ 13429 w 207"/>
                <a:gd name="T35" fmla="*/ 70828 h 383"/>
                <a:gd name="T36" fmla="*/ 10269 w 207"/>
                <a:gd name="T37" fmla="*/ 57299 h 383"/>
                <a:gd name="T38" fmla="*/ 6319 w 207"/>
                <a:gd name="T39" fmla="*/ 57299 h 383"/>
                <a:gd name="T40" fmla="*/ 6319 w 207"/>
                <a:gd name="T41" fmla="*/ 54116 h 383"/>
                <a:gd name="T42" fmla="*/ 10269 w 207"/>
                <a:gd name="T43" fmla="*/ 44566 h 383"/>
                <a:gd name="T44" fmla="*/ 10269 w 207"/>
                <a:gd name="T45" fmla="*/ 38199 h 383"/>
                <a:gd name="T46" fmla="*/ 16588 w 207"/>
                <a:gd name="T47" fmla="*/ 38199 h 383"/>
                <a:gd name="T48" fmla="*/ 16588 w 207"/>
                <a:gd name="T49" fmla="*/ 42179 h 383"/>
                <a:gd name="T50" fmla="*/ 20538 w 207"/>
                <a:gd name="T51" fmla="*/ 42179 h 383"/>
                <a:gd name="T52" fmla="*/ 26857 w 207"/>
                <a:gd name="T53" fmla="*/ 47749 h 383"/>
                <a:gd name="T54" fmla="*/ 26857 w 207"/>
                <a:gd name="T55" fmla="*/ 44566 h 383"/>
                <a:gd name="T56" fmla="*/ 23698 w 207"/>
                <a:gd name="T57" fmla="*/ 38199 h 383"/>
                <a:gd name="T58" fmla="*/ 26857 w 207"/>
                <a:gd name="T59" fmla="*/ 32629 h 383"/>
                <a:gd name="T60" fmla="*/ 40286 w 207"/>
                <a:gd name="T61" fmla="*/ 32629 h 383"/>
                <a:gd name="T62" fmla="*/ 40286 w 207"/>
                <a:gd name="T63" fmla="*/ 25466 h 383"/>
                <a:gd name="T64" fmla="*/ 37126 w 207"/>
                <a:gd name="T65" fmla="*/ 23079 h 383"/>
                <a:gd name="T66" fmla="*/ 33966 w 207"/>
                <a:gd name="T67" fmla="*/ 15916 h 383"/>
                <a:gd name="T68" fmla="*/ 30807 w 207"/>
                <a:gd name="T69" fmla="*/ 9550 h 383"/>
                <a:gd name="T70" fmla="*/ 23698 w 207"/>
                <a:gd name="T71" fmla="*/ 13529 h 383"/>
                <a:gd name="T72" fmla="*/ 16588 w 207"/>
                <a:gd name="T73" fmla="*/ 15916 h 383"/>
                <a:gd name="T74" fmla="*/ 16588 w 207"/>
                <a:gd name="T75" fmla="*/ 6367 h 383"/>
                <a:gd name="T76" fmla="*/ 13429 w 207"/>
                <a:gd name="T77" fmla="*/ 3979 h 383"/>
                <a:gd name="T78" fmla="*/ 13429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extrusionOk="0">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3" name="Freeform 154"/>
            <p:cNvSpPr/>
            <p:nvPr/>
          </p:nvSpPr>
          <p:spPr bwMode="auto">
            <a:xfrm>
              <a:off x="6650037" y="4059238"/>
              <a:ext cx="66675" cy="25400"/>
            </a:xfrm>
            <a:custGeom>
              <a:avLst/>
              <a:gdLst>
                <a:gd name="T0" fmla="*/ 13335 w 85"/>
                <a:gd name="T1" fmla="*/ 0 h 33"/>
                <a:gd name="T2" fmla="*/ 13335 w 85"/>
                <a:gd name="T3" fmla="*/ 0 h 33"/>
                <a:gd name="T4" fmla="*/ 3138 w 85"/>
                <a:gd name="T5" fmla="*/ 0 h 33"/>
                <a:gd name="T6" fmla="*/ 0 w 85"/>
                <a:gd name="T7" fmla="*/ 3079 h 33"/>
                <a:gd name="T8" fmla="*/ 0 w 85"/>
                <a:gd name="T9" fmla="*/ 6158 h 33"/>
                <a:gd name="T10" fmla="*/ 13335 w 85"/>
                <a:gd name="T11" fmla="*/ 6158 h 33"/>
                <a:gd name="T12" fmla="*/ 16473 w 85"/>
                <a:gd name="T13" fmla="*/ 6158 h 33"/>
                <a:gd name="T14" fmla="*/ 13335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extrusionOk="0">
                  <a:moveTo>
                    <a:pt x="69" y="0"/>
                  </a:moveTo>
                  <a:lnTo>
                    <a:pt x="69" y="0"/>
                  </a:lnTo>
                  <a:lnTo>
                    <a:pt x="18" y="0"/>
                  </a:lnTo>
                  <a:lnTo>
                    <a:pt x="0" y="16"/>
                  </a:lnTo>
                  <a:lnTo>
                    <a:pt x="0" y="33"/>
                  </a:lnTo>
                  <a:lnTo>
                    <a:pt x="69" y="33"/>
                  </a:lnTo>
                  <a:lnTo>
                    <a:pt x="85" y="33"/>
                  </a:lnTo>
                  <a:lnTo>
                    <a:pt x="69"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4" name="Freeform 155"/>
            <p:cNvSpPr/>
            <p:nvPr/>
          </p:nvSpPr>
          <p:spPr bwMode="auto">
            <a:xfrm>
              <a:off x="6456362" y="4010026"/>
              <a:ext cx="165100" cy="87313"/>
            </a:xfrm>
            <a:custGeom>
              <a:avLst/>
              <a:gdLst>
                <a:gd name="T0" fmla="*/ 3145 w 210"/>
                <a:gd name="T1" fmla="*/ 0 h 111"/>
                <a:gd name="T2" fmla="*/ 3145 w 210"/>
                <a:gd name="T3" fmla="*/ 0 h 111"/>
                <a:gd name="T4" fmla="*/ 0 w 210"/>
                <a:gd name="T5" fmla="*/ 9439 h 111"/>
                <a:gd name="T6" fmla="*/ 6290 w 210"/>
                <a:gd name="T7" fmla="*/ 11799 h 111"/>
                <a:gd name="T8" fmla="*/ 36951 w 210"/>
                <a:gd name="T9" fmla="*/ 21238 h 111"/>
                <a:gd name="T10" fmla="*/ 40882 w 210"/>
                <a:gd name="T11" fmla="*/ 21238 h 111"/>
                <a:gd name="T12" fmla="*/ 40882 w 210"/>
                <a:gd name="T13" fmla="*/ 18878 h 111"/>
                <a:gd name="T14" fmla="*/ 40882 w 210"/>
                <a:gd name="T15" fmla="*/ 11799 h 111"/>
                <a:gd name="T16" fmla="*/ 30661 w 210"/>
                <a:gd name="T17" fmla="*/ 11799 h 111"/>
                <a:gd name="T18" fmla="*/ 23586 w 210"/>
                <a:gd name="T19" fmla="*/ 9439 h 111"/>
                <a:gd name="T20" fmla="*/ 20441 w 210"/>
                <a:gd name="T21" fmla="*/ 5506 h 111"/>
                <a:gd name="T22" fmla="*/ 16510 w 210"/>
                <a:gd name="T23" fmla="*/ 5506 h 111"/>
                <a:gd name="T24" fmla="*/ 10220 w 210"/>
                <a:gd name="T25" fmla="*/ 0 h 111"/>
                <a:gd name="T26" fmla="*/ 314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extrusionOk="0">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5" name="Freeform 156"/>
            <p:cNvSpPr/>
            <p:nvPr/>
          </p:nvSpPr>
          <p:spPr bwMode="auto">
            <a:xfrm>
              <a:off x="7459662" y="3805238"/>
              <a:ext cx="68263" cy="101600"/>
            </a:xfrm>
            <a:custGeom>
              <a:avLst/>
              <a:gdLst>
                <a:gd name="T0" fmla="*/ 0 w 86"/>
                <a:gd name="T1" fmla="*/ 6350 h 128"/>
                <a:gd name="T2" fmla="*/ 0 w 86"/>
                <a:gd name="T3" fmla="*/ 6350 h 128"/>
                <a:gd name="T4" fmla="*/ 9525 w 86"/>
                <a:gd name="T5" fmla="*/ 0 h 128"/>
                <a:gd name="T6" fmla="*/ 14288 w 86"/>
                <a:gd name="T7" fmla="*/ 6350 h 128"/>
                <a:gd name="T8" fmla="*/ 17463 w 86"/>
                <a:gd name="T9" fmla="*/ 15875 h 128"/>
                <a:gd name="T10" fmla="*/ 14288 w 86"/>
                <a:gd name="T11" fmla="*/ 22225 h 128"/>
                <a:gd name="T12" fmla="*/ 0 w 86"/>
                <a:gd name="T13" fmla="*/ 25400 h 128"/>
                <a:gd name="T14" fmla="*/ 0 w 86"/>
                <a:gd name="T15" fmla="*/ 22225 h 128"/>
                <a:gd name="T16" fmla="*/ 0 w 86"/>
                <a:gd name="T17" fmla="*/ 19050 h 128"/>
                <a:gd name="T18" fmla="*/ 0 w 86"/>
                <a:gd name="T19" fmla="*/ 9525 h 128"/>
                <a:gd name="T20" fmla="*/ 0 w 86"/>
                <a:gd name="T21" fmla="*/ 635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extrusionOk="0">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6" name="Freeform 157"/>
            <p:cNvSpPr/>
            <p:nvPr/>
          </p:nvSpPr>
          <p:spPr bwMode="auto">
            <a:xfrm>
              <a:off x="7418387" y="3705226"/>
              <a:ext cx="138113" cy="125413"/>
            </a:xfrm>
            <a:custGeom>
              <a:avLst/>
              <a:gdLst>
                <a:gd name="T0" fmla="*/ 35331 w 172"/>
                <a:gd name="T1" fmla="*/ 0 h 159"/>
                <a:gd name="T2" fmla="*/ 35331 w 172"/>
                <a:gd name="T3" fmla="*/ 0 h 159"/>
                <a:gd name="T4" fmla="*/ 31316 w 172"/>
                <a:gd name="T5" fmla="*/ 0 h 159"/>
                <a:gd name="T6" fmla="*/ 24892 w 172"/>
                <a:gd name="T7" fmla="*/ 3155 h 159"/>
                <a:gd name="T8" fmla="*/ 20878 w 172"/>
                <a:gd name="T9" fmla="*/ 3155 h 159"/>
                <a:gd name="T10" fmla="*/ 17666 w 172"/>
                <a:gd name="T11" fmla="*/ 5521 h 159"/>
                <a:gd name="T12" fmla="*/ 14454 w 172"/>
                <a:gd name="T13" fmla="*/ 5521 h 159"/>
                <a:gd name="T14" fmla="*/ 0 w 172"/>
                <a:gd name="T15" fmla="*/ 14986 h 159"/>
                <a:gd name="T16" fmla="*/ 0 w 172"/>
                <a:gd name="T17" fmla="*/ 18930 h 159"/>
                <a:gd name="T18" fmla="*/ 4015 w 172"/>
                <a:gd name="T19" fmla="*/ 18930 h 159"/>
                <a:gd name="T20" fmla="*/ 0 w 172"/>
                <a:gd name="T21" fmla="*/ 28395 h 159"/>
                <a:gd name="T22" fmla="*/ 4015 w 172"/>
                <a:gd name="T23" fmla="*/ 30762 h 159"/>
                <a:gd name="T24" fmla="*/ 7227 w 172"/>
                <a:gd name="T25" fmla="*/ 30762 h 159"/>
                <a:gd name="T26" fmla="*/ 10439 w 172"/>
                <a:gd name="T27" fmla="*/ 30762 h 159"/>
                <a:gd name="T28" fmla="*/ 20878 w 172"/>
                <a:gd name="T29" fmla="*/ 24452 h 159"/>
                <a:gd name="T30" fmla="*/ 14454 w 172"/>
                <a:gd name="T31" fmla="*/ 22085 h 159"/>
                <a:gd name="T32" fmla="*/ 14454 w 172"/>
                <a:gd name="T33" fmla="*/ 18930 h 159"/>
                <a:gd name="T34" fmla="*/ 28104 w 172"/>
                <a:gd name="T35" fmla="*/ 12620 h 159"/>
                <a:gd name="T36" fmla="*/ 28104 w 172"/>
                <a:gd name="T37" fmla="*/ 5521 h 159"/>
                <a:gd name="T38" fmla="*/ 35331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extrusionOk="0">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7" name="Freeform 158"/>
            <p:cNvSpPr/>
            <p:nvPr/>
          </p:nvSpPr>
          <p:spPr bwMode="auto">
            <a:xfrm>
              <a:off x="7527924" y="3919538"/>
              <a:ext cx="55563" cy="76200"/>
            </a:xfrm>
            <a:custGeom>
              <a:avLst/>
              <a:gdLst>
                <a:gd name="T0" fmla="*/ 0 w 69"/>
                <a:gd name="T1" fmla="*/ 3969 h 96"/>
                <a:gd name="T2" fmla="*/ 0 w 69"/>
                <a:gd name="T3" fmla="*/ 3969 h 96"/>
                <a:gd name="T4" fmla="*/ 0 w 69"/>
                <a:gd name="T5" fmla="*/ 6350 h 96"/>
                <a:gd name="T6" fmla="*/ 4026 w 69"/>
                <a:gd name="T7" fmla="*/ 6350 h 96"/>
                <a:gd name="T8" fmla="*/ 4026 w 69"/>
                <a:gd name="T9" fmla="*/ 15875 h 96"/>
                <a:gd name="T10" fmla="*/ 7247 w 69"/>
                <a:gd name="T11" fmla="*/ 19050 h 96"/>
                <a:gd name="T12" fmla="*/ 10468 w 69"/>
                <a:gd name="T13" fmla="*/ 15875 h 96"/>
                <a:gd name="T14" fmla="*/ 14495 w 69"/>
                <a:gd name="T15" fmla="*/ 6350 h 96"/>
                <a:gd name="T16" fmla="*/ 10468 w 69"/>
                <a:gd name="T17" fmla="*/ 3969 h 96"/>
                <a:gd name="T18" fmla="*/ 4026 w 69"/>
                <a:gd name="T19" fmla="*/ 0 h 96"/>
                <a:gd name="T20" fmla="*/ 0 w 69"/>
                <a:gd name="T21" fmla="*/ 3969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extrusionOk="0">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8" name="Freeform 159"/>
            <p:cNvSpPr/>
            <p:nvPr/>
          </p:nvSpPr>
          <p:spPr bwMode="auto">
            <a:xfrm>
              <a:off x="7583486" y="3919538"/>
              <a:ext cx="57150" cy="25400"/>
            </a:xfrm>
            <a:custGeom>
              <a:avLst/>
              <a:gdLst>
                <a:gd name="T0" fmla="*/ 0 w 71"/>
                <a:gd name="T1" fmla="*/ 3175 h 32"/>
                <a:gd name="T2" fmla="*/ 0 w 71"/>
                <a:gd name="T3" fmla="*/ 3175 h 32"/>
                <a:gd name="T4" fmla="*/ 0 w 71"/>
                <a:gd name="T5" fmla="*/ 6350 h 32"/>
                <a:gd name="T6" fmla="*/ 4025 w 71"/>
                <a:gd name="T7" fmla="*/ 6350 h 32"/>
                <a:gd name="T8" fmla="*/ 7244 w 71"/>
                <a:gd name="T9" fmla="*/ 3175 h 32"/>
                <a:gd name="T10" fmla="*/ 11269 w 71"/>
                <a:gd name="T11" fmla="*/ 3175 h 32"/>
                <a:gd name="T12" fmla="*/ 14489 w 71"/>
                <a:gd name="T13" fmla="*/ 0 h 32"/>
                <a:gd name="T14" fmla="*/ 7244 w 71"/>
                <a:gd name="T15" fmla="*/ 0 h 32"/>
                <a:gd name="T16" fmla="*/ 0 w 71"/>
                <a:gd name="T17" fmla="*/ 317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extrusionOk="0">
                  <a:moveTo>
                    <a:pt x="0" y="17"/>
                  </a:moveTo>
                  <a:lnTo>
                    <a:pt x="0" y="17"/>
                  </a:lnTo>
                  <a:lnTo>
                    <a:pt x="0" y="32"/>
                  </a:lnTo>
                  <a:lnTo>
                    <a:pt x="17" y="32"/>
                  </a:lnTo>
                  <a:lnTo>
                    <a:pt x="35" y="17"/>
                  </a:lnTo>
                  <a:lnTo>
                    <a:pt x="54" y="17"/>
                  </a:lnTo>
                  <a:lnTo>
                    <a:pt x="71" y="0"/>
                  </a:lnTo>
                  <a:lnTo>
                    <a:pt x="35"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59" name="Freeform 160"/>
            <p:cNvSpPr/>
            <p:nvPr/>
          </p:nvSpPr>
          <p:spPr bwMode="auto">
            <a:xfrm>
              <a:off x="7558087" y="3729038"/>
              <a:ext cx="233363" cy="204788"/>
            </a:xfrm>
            <a:custGeom>
              <a:avLst/>
              <a:gdLst>
                <a:gd name="T0" fmla="*/ 0 w 294"/>
                <a:gd name="T1" fmla="*/ 44623 h 257"/>
                <a:gd name="T2" fmla="*/ 0 w 294"/>
                <a:gd name="T3" fmla="*/ 44623 h 257"/>
                <a:gd name="T4" fmla="*/ 0 w 294"/>
                <a:gd name="T5" fmla="*/ 47810 h 257"/>
                <a:gd name="T6" fmla="*/ 7144 w 294"/>
                <a:gd name="T7" fmla="*/ 47810 h 257"/>
                <a:gd name="T8" fmla="*/ 20638 w 294"/>
                <a:gd name="T9" fmla="*/ 42233 h 257"/>
                <a:gd name="T10" fmla="*/ 23813 w 294"/>
                <a:gd name="T11" fmla="*/ 44623 h 257"/>
                <a:gd name="T12" fmla="*/ 23813 w 294"/>
                <a:gd name="T13" fmla="*/ 47810 h 257"/>
                <a:gd name="T14" fmla="*/ 27781 w 294"/>
                <a:gd name="T15" fmla="*/ 51795 h 257"/>
                <a:gd name="T16" fmla="*/ 30956 w 294"/>
                <a:gd name="T17" fmla="*/ 44623 h 257"/>
                <a:gd name="T18" fmla="*/ 30956 w 294"/>
                <a:gd name="T19" fmla="*/ 42233 h 257"/>
                <a:gd name="T20" fmla="*/ 34131 w 294"/>
                <a:gd name="T21" fmla="*/ 44623 h 257"/>
                <a:gd name="T22" fmla="*/ 37306 w 294"/>
                <a:gd name="T23" fmla="*/ 44623 h 257"/>
                <a:gd name="T24" fmla="*/ 41275 w 294"/>
                <a:gd name="T25" fmla="*/ 42233 h 257"/>
                <a:gd name="T26" fmla="*/ 44450 w 294"/>
                <a:gd name="T27" fmla="*/ 44623 h 257"/>
                <a:gd name="T28" fmla="*/ 44450 w 294"/>
                <a:gd name="T29" fmla="*/ 42233 h 257"/>
                <a:gd name="T30" fmla="*/ 47625 w 294"/>
                <a:gd name="T31" fmla="*/ 38248 h 257"/>
                <a:gd name="T32" fmla="*/ 47625 w 294"/>
                <a:gd name="T33" fmla="*/ 42233 h 257"/>
                <a:gd name="T34" fmla="*/ 51594 w 294"/>
                <a:gd name="T35" fmla="*/ 42233 h 257"/>
                <a:gd name="T36" fmla="*/ 55563 w 294"/>
                <a:gd name="T37" fmla="*/ 38248 h 257"/>
                <a:gd name="T38" fmla="*/ 55563 w 294"/>
                <a:gd name="T39" fmla="*/ 23108 h 257"/>
                <a:gd name="T40" fmla="*/ 58738 w 294"/>
                <a:gd name="T41" fmla="*/ 23108 h 257"/>
                <a:gd name="T42" fmla="*/ 58738 w 294"/>
                <a:gd name="T43" fmla="*/ 16734 h 257"/>
                <a:gd name="T44" fmla="*/ 58738 w 294"/>
                <a:gd name="T45" fmla="*/ 3984 h 257"/>
                <a:gd name="T46" fmla="*/ 55563 w 294"/>
                <a:gd name="T47" fmla="*/ 0 h 257"/>
                <a:gd name="T48" fmla="*/ 55563 w 294"/>
                <a:gd name="T49" fmla="*/ 3984 h 257"/>
                <a:gd name="T50" fmla="*/ 51594 w 294"/>
                <a:gd name="T51" fmla="*/ 3984 h 257"/>
                <a:gd name="T52" fmla="*/ 47625 w 294"/>
                <a:gd name="T53" fmla="*/ 16734 h 257"/>
                <a:gd name="T54" fmla="*/ 41275 w 294"/>
                <a:gd name="T55" fmla="*/ 25499 h 257"/>
                <a:gd name="T56" fmla="*/ 34131 w 294"/>
                <a:gd name="T57" fmla="*/ 32670 h 257"/>
                <a:gd name="T58" fmla="*/ 34131 w 294"/>
                <a:gd name="T59" fmla="*/ 25499 h 257"/>
                <a:gd name="T60" fmla="*/ 30956 w 294"/>
                <a:gd name="T61" fmla="*/ 28686 h 257"/>
                <a:gd name="T62" fmla="*/ 27781 w 294"/>
                <a:gd name="T63" fmla="*/ 38248 h 257"/>
                <a:gd name="T64" fmla="*/ 23813 w 294"/>
                <a:gd name="T65" fmla="*/ 38248 h 257"/>
                <a:gd name="T66" fmla="*/ 10319 w 294"/>
                <a:gd name="T67" fmla="*/ 38248 h 257"/>
                <a:gd name="T68" fmla="*/ 0 w 294"/>
                <a:gd name="T69" fmla="*/ 4462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extrusionOk="0">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0" name="Freeform 161"/>
            <p:cNvSpPr/>
            <p:nvPr/>
          </p:nvSpPr>
          <p:spPr bwMode="auto">
            <a:xfrm>
              <a:off x="7750174" y="3614738"/>
              <a:ext cx="136525" cy="114300"/>
            </a:xfrm>
            <a:custGeom>
              <a:avLst/>
              <a:gdLst>
                <a:gd name="T0" fmla="*/ 0 w 173"/>
                <a:gd name="T1" fmla="*/ 22225 h 144"/>
                <a:gd name="T2" fmla="*/ 0 w 173"/>
                <a:gd name="T3" fmla="*/ 22225 h 144"/>
                <a:gd name="T4" fmla="*/ 0 w 173"/>
                <a:gd name="T5" fmla="*/ 28575 h 144"/>
                <a:gd name="T6" fmla="*/ 6313 w 173"/>
                <a:gd name="T7" fmla="*/ 26194 h 144"/>
                <a:gd name="T8" fmla="*/ 3157 w 173"/>
                <a:gd name="T9" fmla="*/ 26194 h 144"/>
                <a:gd name="T10" fmla="*/ 3157 w 173"/>
                <a:gd name="T11" fmla="*/ 22225 h 144"/>
                <a:gd name="T12" fmla="*/ 6313 w 173"/>
                <a:gd name="T13" fmla="*/ 22225 h 144"/>
                <a:gd name="T14" fmla="*/ 10259 w 173"/>
                <a:gd name="T15" fmla="*/ 22225 h 144"/>
                <a:gd name="T16" fmla="*/ 20518 w 173"/>
                <a:gd name="T17" fmla="*/ 26194 h 144"/>
                <a:gd name="T18" fmla="*/ 23675 w 173"/>
                <a:gd name="T19" fmla="*/ 19050 h 144"/>
                <a:gd name="T20" fmla="*/ 26832 w 173"/>
                <a:gd name="T21" fmla="*/ 19050 h 144"/>
                <a:gd name="T22" fmla="*/ 33934 w 173"/>
                <a:gd name="T23" fmla="*/ 15875 h 144"/>
                <a:gd name="T24" fmla="*/ 30777 w 173"/>
                <a:gd name="T25" fmla="*/ 15875 h 144"/>
                <a:gd name="T26" fmla="*/ 26832 w 173"/>
                <a:gd name="T27" fmla="*/ 13494 h 144"/>
                <a:gd name="T28" fmla="*/ 30777 w 173"/>
                <a:gd name="T29" fmla="*/ 9525 h 144"/>
                <a:gd name="T30" fmla="*/ 26832 w 173"/>
                <a:gd name="T31" fmla="*/ 13494 h 144"/>
                <a:gd name="T32" fmla="*/ 20518 w 173"/>
                <a:gd name="T33" fmla="*/ 9525 h 144"/>
                <a:gd name="T34" fmla="*/ 10259 w 173"/>
                <a:gd name="T35" fmla="*/ 0 h 144"/>
                <a:gd name="T36" fmla="*/ 10259 w 173"/>
                <a:gd name="T37" fmla="*/ 3969 h 144"/>
                <a:gd name="T38" fmla="*/ 10259 w 173"/>
                <a:gd name="T39" fmla="*/ 7144 h 144"/>
                <a:gd name="T40" fmla="*/ 6313 w 173"/>
                <a:gd name="T41" fmla="*/ 19050 h 144"/>
                <a:gd name="T42" fmla="*/ 3157 w 173"/>
                <a:gd name="T43" fmla="*/ 15875 h 144"/>
                <a:gd name="T44" fmla="*/ 3157 w 173"/>
                <a:gd name="T45" fmla="*/ 19050 h 144"/>
                <a:gd name="T46" fmla="*/ 0 w 173"/>
                <a:gd name="T47" fmla="*/ 22225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extrusionOk="0">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1" name="Freeform 162"/>
            <p:cNvSpPr/>
            <p:nvPr/>
          </p:nvSpPr>
          <p:spPr bwMode="auto">
            <a:xfrm>
              <a:off x="8078787" y="3462338"/>
              <a:ext cx="26988" cy="25400"/>
            </a:xfrm>
            <a:custGeom>
              <a:avLst/>
              <a:gdLst>
                <a:gd name="T0" fmla="*/ 0 w 35"/>
                <a:gd name="T1" fmla="*/ 3079 h 33"/>
                <a:gd name="T2" fmla="*/ 0 w 35"/>
                <a:gd name="T3" fmla="*/ 3079 h 33"/>
                <a:gd name="T4" fmla="*/ 0 w 35"/>
                <a:gd name="T5" fmla="*/ 6158 h 33"/>
                <a:gd name="T6" fmla="*/ 3084 w 35"/>
                <a:gd name="T7" fmla="*/ 3079 h 33"/>
                <a:gd name="T8" fmla="*/ 6169 w 35"/>
                <a:gd name="T9" fmla="*/ 0 h 33"/>
                <a:gd name="T10" fmla="*/ 0 w 35"/>
                <a:gd name="T11" fmla="*/ 307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extrusionOk="0">
                  <a:moveTo>
                    <a:pt x="0" y="17"/>
                  </a:moveTo>
                  <a:lnTo>
                    <a:pt x="0" y="17"/>
                  </a:lnTo>
                  <a:lnTo>
                    <a:pt x="0" y="33"/>
                  </a:lnTo>
                  <a:lnTo>
                    <a:pt x="17" y="17"/>
                  </a:lnTo>
                  <a:lnTo>
                    <a:pt x="35"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2" name="Freeform 163"/>
            <p:cNvSpPr/>
            <p:nvPr/>
          </p:nvSpPr>
          <p:spPr bwMode="auto">
            <a:xfrm>
              <a:off x="7791449" y="3348038"/>
              <a:ext cx="53974" cy="266700"/>
            </a:xfrm>
            <a:custGeom>
              <a:avLst/>
              <a:gdLst>
                <a:gd name="T0" fmla="*/ 0 w 69"/>
                <a:gd name="T1" fmla="*/ 7144 h 336"/>
                <a:gd name="T2" fmla="*/ 0 w 69"/>
                <a:gd name="T3" fmla="*/ 7144 h 336"/>
                <a:gd name="T4" fmla="*/ 0 w 69"/>
                <a:gd name="T5" fmla="*/ 22225 h 336"/>
                <a:gd name="T6" fmla="*/ 3129 w 69"/>
                <a:gd name="T7" fmla="*/ 26194 h 336"/>
                <a:gd name="T8" fmla="*/ 0 w 69"/>
                <a:gd name="T9" fmla="*/ 44450 h 336"/>
                <a:gd name="T10" fmla="*/ 3129 w 69"/>
                <a:gd name="T11" fmla="*/ 51594 h 336"/>
                <a:gd name="T12" fmla="*/ 0 w 69"/>
                <a:gd name="T13" fmla="*/ 61119 h 336"/>
                <a:gd name="T14" fmla="*/ 3129 w 69"/>
                <a:gd name="T15" fmla="*/ 66675 h 336"/>
                <a:gd name="T16" fmla="*/ 3129 w 69"/>
                <a:gd name="T17" fmla="*/ 61119 h 336"/>
                <a:gd name="T18" fmla="*/ 10169 w 69"/>
                <a:gd name="T19" fmla="*/ 64294 h 336"/>
                <a:gd name="T20" fmla="*/ 10169 w 69"/>
                <a:gd name="T21" fmla="*/ 61119 h 336"/>
                <a:gd name="T22" fmla="*/ 3129 w 69"/>
                <a:gd name="T23" fmla="*/ 51594 h 336"/>
                <a:gd name="T24" fmla="*/ 6258 w 69"/>
                <a:gd name="T25" fmla="*/ 41275 h 336"/>
                <a:gd name="T26" fmla="*/ 10169 w 69"/>
                <a:gd name="T27" fmla="*/ 41275 h 336"/>
                <a:gd name="T28" fmla="*/ 13298 w 69"/>
                <a:gd name="T29" fmla="*/ 41275 h 336"/>
                <a:gd name="T30" fmla="*/ 6258 w 69"/>
                <a:gd name="T31" fmla="*/ 19050 h 336"/>
                <a:gd name="T32" fmla="*/ 6258 w 69"/>
                <a:gd name="T33" fmla="*/ 3969 h 336"/>
                <a:gd name="T34" fmla="*/ 6258 w 69"/>
                <a:gd name="T35" fmla="*/ 0 h 336"/>
                <a:gd name="T36" fmla="*/ 3129 w 69"/>
                <a:gd name="T37" fmla="*/ 0 h 336"/>
                <a:gd name="T38" fmla="*/ 3129 w 69"/>
                <a:gd name="T39" fmla="*/ 3969 h 336"/>
                <a:gd name="T40" fmla="*/ 0 w 69"/>
                <a:gd name="T41" fmla="*/ 7144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extrusionOk="0">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3" name="Line 164"/>
            <p:cNvSpPr>
              <a:spLocks noChangeShapeType="1"/>
            </p:cNvSpPr>
            <p:nvPr/>
          </p:nvSpPr>
          <p:spPr bwMode="auto">
            <a:xfrm flipV="1">
              <a:off x="7961312" y="3608388"/>
              <a:ext cx="26988"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4" name="Freeform 165"/>
            <p:cNvSpPr/>
            <p:nvPr/>
          </p:nvSpPr>
          <p:spPr bwMode="auto">
            <a:xfrm>
              <a:off x="6318249" y="3373438"/>
              <a:ext cx="1322388" cy="850900"/>
            </a:xfrm>
            <a:custGeom>
              <a:avLst/>
              <a:gdLst>
                <a:gd name="T0" fmla="*/ 76292 w 1664"/>
                <a:gd name="T1" fmla="*/ 34958 h 1071"/>
                <a:gd name="T2" fmla="*/ 92980 w 1664"/>
                <a:gd name="T3" fmla="*/ 50847 h 1071"/>
                <a:gd name="T4" fmla="*/ 123974 w 1664"/>
                <a:gd name="T5" fmla="*/ 79449 h 1071"/>
                <a:gd name="T6" fmla="*/ 169272 w 1664"/>
                <a:gd name="T7" fmla="*/ 88983 h 1071"/>
                <a:gd name="T8" fmla="*/ 207418 w 1664"/>
                <a:gd name="T9" fmla="*/ 73093 h 1071"/>
                <a:gd name="T10" fmla="*/ 217749 w 1664"/>
                <a:gd name="T11" fmla="*/ 66737 h 1071"/>
                <a:gd name="T12" fmla="*/ 247948 w 1664"/>
                <a:gd name="T13" fmla="*/ 54025 h 1071"/>
                <a:gd name="T14" fmla="*/ 234438 w 1664"/>
                <a:gd name="T15" fmla="*/ 47669 h 1071"/>
                <a:gd name="T16" fmla="*/ 231259 w 1664"/>
                <a:gd name="T17" fmla="*/ 28602 h 1071"/>
                <a:gd name="T18" fmla="*/ 251921 w 1664"/>
                <a:gd name="T19" fmla="*/ 15890 h 1071"/>
                <a:gd name="T20" fmla="*/ 251921 w 1664"/>
                <a:gd name="T21" fmla="*/ 9534 h 1071"/>
                <a:gd name="T22" fmla="*/ 278941 w 1664"/>
                <a:gd name="T23" fmla="*/ 3178 h 1071"/>
                <a:gd name="T24" fmla="*/ 299604 w 1664"/>
                <a:gd name="T25" fmla="*/ 31780 h 1071"/>
                <a:gd name="T26" fmla="*/ 317087 w 1664"/>
                <a:gd name="T27" fmla="*/ 44491 h 1071"/>
                <a:gd name="T28" fmla="*/ 321061 w 1664"/>
                <a:gd name="T29" fmla="*/ 66737 h 1071"/>
                <a:gd name="T30" fmla="*/ 313908 w 1664"/>
                <a:gd name="T31" fmla="*/ 76271 h 1071"/>
                <a:gd name="T32" fmla="*/ 299604 w 1664"/>
                <a:gd name="T33" fmla="*/ 85805 h 1071"/>
                <a:gd name="T34" fmla="*/ 289272 w 1664"/>
                <a:gd name="T35" fmla="*/ 88983 h 1071"/>
                <a:gd name="T36" fmla="*/ 268610 w 1664"/>
                <a:gd name="T37" fmla="*/ 101695 h 1071"/>
                <a:gd name="T38" fmla="*/ 258279 w 1664"/>
                <a:gd name="T39" fmla="*/ 101695 h 1071"/>
                <a:gd name="T40" fmla="*/ 247948 w 1664"/>
                <a:gd name="T41" fmla="*/ 101695 h 1071"/>
                <a:gd name="T42" fmla="*/ 238411 w 1664"/>
                <a:gd name="T43" fmla="*/ 108051 h 1071"/>
                <a:gd name="T44" fmla="*/ 265431 w 1664"/>
                <a:gd name="T45" fmla="*/ 117585 h 1071"/>
                <a:gd name="T46" fmla="*/ 255100 w 1664"/>
                <a:gd name="T47" fmla="*/ 120763 h 1071"/>
                <a:gd name="T48" fmla="*/ 255100 w 1664"/>
                <a:gd name="T49" fmla="*/ 146186 h 1071"/>
                <a:gd name="T50" fmla="*/ 262252 w 1664"/>
                <a:gd name="T51" fmla="*/ 155720 h 1071"/>
                <a:gd name="T52" fmla="*/ 258279 w 1664"/>
                <a:gd name="T53" fmla="*/ 171610 h 1071"/>
                <a:gd name="T54" fmla="*/ 247948 w 1664"/>
                <a:gd name="T55" fmla="*/ 184322 h 1071"/>
                <a:gd name="T56" fmla="*/ 241590 w 1664"/>
                <a:gd name="T57" fmla="*/ 193856 h 1071"/>
                <a:gd name="T58" fmla="*/ 220928 w 1664"/>
                <a:gd name="T59" fmla="*/ 203390 h 1071"/>
                <a:gd name="T60" fmla="*/ 213775 w 1664"/>
                <a:gd name="T61" fmla="*/ 203390 h 1071"/>
                <a:gd name="T62" fmla="*/ 197087 w 1664"/>
                <a:gd name="T63" fmla="*/ 206568 h 1071"/>
                <a:gd name="T64" fmla="*/ 179603 w 1664"/>
                <a:gd name="T65" fmla="*/ 206568 h 1071"/>
                <a:gd name="T66" fmla="*/ 158146 w 1664"/>
                <a:gd name="T67" fmla="*/ 203390 h 1071"/>
                <a:gd name="T68" fmla="*/ 151789 w 1664"/>
                <a:gd name="T69" fmla="*/ 203390 h 1071"/>
                <a:gd name="T70" fmla="*/ 148610 w 1664"/>
                <a:gd name="T71" fmla="*/ 206568 h 1071"/>
                <a:gd name="T72" fmla="*/ 138279 w 1664"/>
                <a:gd name="T73" fmla="*/ 200212 h 1071"/>
                <a:gd name="T74" fmla="*/ 131126 w 1664"/>
                <a:gd name="T75" fmla="*/ 193856 h 1071"/>
                <a:gd name="T76" fmla="*/ 127947 w 1664"/>
                <a:gd name="T77" fmla="*/ 171610 h 1071"/>
                <a:gd name="T78" fmla="*/ 96954 w 1664"/>
                <a:gd name="T79" fmla="*/ 171610 h 1071"/>
                <a:gd name="T80" fmla="*/ 79470 w 1664"/>
                <a:gd name="T81" fmla="*/ 171610 h 1071"/>
                <a:gd name="T82" fmla="*/ 58808 w 1664"/>
                <a:gd name="T83" fmla="*/ 168432 h 1071"/>
                <a:gd name="T84" fmla="*/ 44503 w 1664"/>
                <a:gd name="T85" fmla="*/ 158898 h 1071"/>
                <a:gd name="T86" fmla="*/ 24636 w 1664"/>
                <a:gd name="T87" fmla="*/ 146186 h 1071"/>
                <a:gd name="T88" fmla="*/ 34172 w 1664"/>
                <a:gd name="T89" fmla="*/ 133474 h 1071"/>
                <a:gd name="T90" fmla="*/ 20662 w 1664"/>
                <a:gd name="T91" fmla="*/ 127119 h 1071"/>
                <a:gd name="T92" fmla="*/ 3974 w 1664"/>
                <a:gd name="T93" fmla="*/ 117585 h 1071"/>
                <a:gd name="T94" fmla="*/ 0 w 1664"/>
                <a:gd name="T95" fmla="*/ 108051 h 1071"/>
                <a:gd name="T96" fmla="*/ 14305 w 1664"/>
                <a:gd name="T97" fmla="*/ 95339 h 1071"/>
                <a:gd name="T98" fmla="*/ 34172 w 1664"/>
                <a:gd name="T99" fmla="*/ 85805 h 1071"/>
                <a:gd name="T100" fmla="*/ 34172 w 1664"/>
                <a:gd name="T101" fmla="*/ 63559 h 1071"/>
                <a:gd name="T102" fmla="*/ 58808 w 1664"/>
                <a:gd name="T103" fmla="*/ 50847 h 1071"/>
                <a:gd name="T104" fmla="*/ 69139 w 1664"/>
                <a:gd name="T105" fmla="*/ 38136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306 w 10000"/>
                <a:gd name="connsiteY139" fmla="*/ 5677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15 w 10000"/>
                <a:gd name="connsiteY138" fmla="*/ 5817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936 w 10000"/>
                <a:gd name="connsiteY138" fmla="*/ 5821 h 10000"/>
                <a:gd name="connsiteX139" fmla="*/ 444 w 10000"/>
                <a:gd name="connsiteY139" fmla="*/ 5373 h 10000"/>
                <a:gd name="connsiteX140" fmla="*/ 102 w 10000"/>
                <a:gd name="connsiteY140" fmla="*/ 5518 h 10000"/>
                <a:gd name="connsiteX141" fmla="*/ 216 w 10000"/>
                <a:gd name="connsiteY141" fmla="*/ 5243 h 10000"/>
                <a:gd name="connsiteX142" fmla="*/ 204 w 10000"/>
                <a:gd name="connsiteY142" fmla="*/ 5070 h 10000"/>
                <a:gd name="connsiteX143" fmla="*/ 0 w 10000"/>
                <a:gd name="connsiteY143" fmla="*/ 5070 h 10000"/>
                <a:gd name="connsiteX144" fmla="*/ 0 w 10000"/>
                <a:gd name="connsiteY144" fmla="*/ 4622 h 10000"/>
                <a:gd name="connsiteX145" fmla="*/ 204 w 10000"/>
                <a:gd name="connsiteY145" fmla="*/ 4482 h 10000"/>
                <a:gd name="connsiteX146" fmla="*/ 415 w 10000"/>
                <a:gd name="connsiteY146" fmla="*/ 4482 h 10000"/>
                <a:gd name="connsiteX147" fmla="*/ 517 w 10000"/>
                <a:gd name="connsiteY147" fmla="*/ 4332 h 10000"/>
                <a:gd name="connsiteX148" fmla="*/ 727 w 10000"/>
                <a:gd name="connsiteY148" fmla="*/ 4332 h 10000"/>
                <a:gd name="connsiteX149" fmla="*/ 1034 w 10000"/>
                <a:gd name="connsiteY149" fmla="*/ 4034 h 10000"/>
                <a:gd name="connsiteX150" fmla="*/ 1142 w 10000"/>
                <a:gd name="connsiteY150" fmla="*/ 3725 h 10000"/>
                <a:gd name="connsiteX151" fmla="*/ 1034 w 10000"/>
                <a:gd name="connsiteY151" fmla="*/ 3137 h 10000"/>
                <a:gd name="connsiteX152" fmla="*/ 1034 w 10000"/>
                <a:gd name="connsiteY152" fmla="*/ 2988 h 10000"/>
                <a:gd name="connsiteX153" fmla="*/ 1346 w 10000"/>
                <a:gd name="connsiteY153" fmla="*/ 2988 h 10000"/>
                <a:gd name="connsiteX154" fmla="*/ 1454 w 10000"/>
                <a:gd name="connsiteY154" fmla="*/ 2381 h 10000"/>
                <a:gd name="connsiteX155" fmla="*/ 1773 w 10000"/>
                <a:gd name="connsiteY155" fmla="*/ 2381 h 10000"/>
                <a:gd name="connsiteX156" fmla="*/ 1881 w 10000"/>
                <a:gd name="connsiteY156" fmla="*/ 2381 h 10000"/>
                <a:gd name="connsiteX157" fmla="*/ 1983 w 10000"/>
                <a:gd name="connsiteY157" fmla="*/ 1933 h 10000"/>
                <a:gd name="connsiteX158" fmla="*/ 2085 w 10000"/>
                <a:gd name="connsiteY158"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19 w 10000"/>
                <a:gd name="connsiteY137" fmla="*/ 5966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444 w 10000"/>
                <a:gd name="connsiteY138" fmla="*/ 5373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 name="connsiteX0" fmla="*/ 2085 w 10000"/>
                <a:gd name="connsiteY0" fmla="*/ 1793 h 10000"/>
                <a:gd name="connsiteX1" fmla="*/ 2085 w 10000"/>
                <a:gd name="connsiteY1" fmla="*/ 1793 h 10000"/>
                <a:gd name="connsiteX2" fmla="*/ 2296 w 10000"/>
                <a:gd name="connsiteY2" fmla="*/ 1643 h 10000"/>
                <a:gd name="connsiteX3" fmla="*/ 2500 w 10000"/>
                <a:gd name="connsiteY3" fmla="*/ 2092 h 10000"/>
                <a:gd name="connsiteX4" fmla="*/ 2710 w 10000"/>
                <a:gd name="connsiteY4" fmla="*/ 2092 h 10000"/>
                <a:gd name="connsiteX5" fmla="*/ 2813 w 10000"/>
                <a:gd name="connsiteY5" fmla="*/ 2381 h 10000"/>
                <a:gd name="connsiteX6" fmla="*/ 2813 w 10000"/>
                <a:gd name="connsiteY6" fmla="*/ 2988 h 10000"/>
                <a:gd name="connsiteX7" fmla="*/ 3438 w 10000"/>
                <a:gd name="connsiteY7" fmla="*/ 3277 h 10000"/>
                <a:gd name="connsiteX8" fmla="*/ 3750 w 10000"/>
                <a:gd name="connsiteY8" fmla="*/ 3725 h 10000"/>
                <a:gd name="connsiteX9" fmla="*/ 4369 w 10000"/>
                <a:gd name="connsiteY9" fmla="*/ 3725 h 10000"/>
                <a:gd name="connsiteX10" fmla="*/ 4681 w 10000"/>
                <a:gd name="connsiteY10" fmla="*/ 4034 h 10000"/>
                <a:gd name="connsiteX11" fmla="*/ 5096 w 10000"/>
                <a:gd name="connsiteY11" fmla="*/ 4174 h 10000"/>
                <a:gd name="connsiteX12" fmla="*/ 5523 w 10000"/>
                <a:gd name="connsiteY12" fmla="*/ 3884 h 10000"/>
                <a:gd name="connsiteX13" fmla="*/ 5938 w 10000"/>
                <a:gd name="connsiteY13" fmla="*/ 3884 h 10000"/>
                <a:gd name="connsiteX14" fmla="*/ 6250 w 10000"/>
                <a:gd name="connsiteY14" fmla="*/ 3436 h 10000"/>
                <a:gd name="connsiteX15" fmla="*/ 6148 w 10000"/>
                <a:gd name="connsiteY15" fmla="*/ 3277 h 10000"/>
                <a:gd name="connsiteX16" fmla="*/ 6352 w 10000"/>
                <a:gd name="connsiteY16" fmla="*/ 2988 h 10000"/>
                <a:gd name="connsiteX17" fmla="*/ 6563 w 10000"/>
                <a:gd name="connsiteY17" fmla="*/ 3137 h 10000"/>
                <a:gd name="connsiteX18" fmla="*/ 6875 w 10000"/>
                <a:gd name="connsiteY18" fmla="*/ 2829 h 10000"/>
                <a:gd name="connsiteX19" fmla="*/ 7079 w 10000"/>
                <a:gd name="connsiteY19" fmla="*/ 2540 h 10000"/>
                <a:gd name="connsiteX20" fmla="*/ 7494 w 10000"/>
                <a:gd name="connsiteY20" fmla="*/ 2540 h 10000"/>
                <a:gd name="connsiteX21" fmla="*/ 7392 w 10000"/>
                <a:gd name="connsiteY21" fmla="*/ 2241 h 10000"/>
                <a:gd name="connsiteX22" fmla="*/ 7290 w 10000"/>
                <a:gd name="connsiteY22" fmla="*/ 2092 h 10000"/>
                <a:gd name="connsiteX23" fmla="*/ 7079 w 10000"/>
                <a:gd name="connsiteY23" fmla="*/ 2241 h 10000"/>
                <a:gd name="connsiteX24" fmla="*/ 6875 w 10000"/>
                <a:gd name="connsiteY24" fmla="*/ 2241 h 10000"/>
                <a:gd name="connsiteX25" fmla="*/ 6875 w 10000"/>
                <a:gd name="connsiteY25" fmla="*/ 1643 h 10000"/>
                <a:gd name="connsiteX26" fmla="*/ 6977 w 10000"/>
                <a:gd name="connsiteY26" fmla="*/ 1345 h 10000"/>
                <a:gd name="connsiteX27" fmla="*/ 7188 w 10000"/>
                <a:gd name="connsiteY27" fmla="*/ 1485 h 10000"/>
                <a:gd name="connsiteX28" fmla="*/ 7494 w 10000"/>
                <a:gd name="connsiteY28" fmla="*/ 1345 h 10000"/>
                <a:gd name="connsiteX29" fmla="*/ 7602 w 10000"/>
                <a:gd name="connsiteY29" fmla="*/ 747 h 10000"/>
                <a:gd name="connsiteX30" fmla="*/ 7704 w 10000"/>
                <a:gd name="connsiteY30" fmla="*/ 588 h 10000"/>
                <a:gd name="connsiteX31" fmla="*/ 7704 w 10000"/>
                <a:gd name="connsiteY31" fmla="*/ 448 h 10000"/>
                <a:gd name="connsiteX32" fmla="*/ 7602 w 10000"/>
                <a:gd name="connsiteY32" fmla="*/ 448 h 10000"/>
                <a:gd name="connsiteX33" fmla="*/ 7704 w 10000"/>
                <a:gd name="connsiteY33" fmla="*/ 140 h 10000"/>
                <a:gd name="connsiteX34" fmla="*/ 8119 w 10000"/>
                <a:gd name="connsiteY34" fmla="*/ 0 h 10000"/>
                <a:gd name="connsiteX35" fmla="*/ 8431 w 10000"/>
                <a:gd name="connsiteY35" fmla="*/ 140 h 10000"/>
                <a:gd name="connsiteX36" fmla="*/ 8642 w 10000"/>
                <a:gd name="connsiteY36" fmla="*/ 448 h 10000"/>
                <a:gd name="connsiteX37" fmla="*/ 8846 w 10000"/>
                <a:gd name="connsiteY37" fmla="*/ 1485 h 10000"/>
                <a:gd name="connsiteX38" fmla="*/ 9056 w 10000"/>
                <a:gd name="connsiteY38" fmla="*/ 1485 h 10000"/>
                <a:gd name="connsiteX39" fmla="*/ 9363 w 10000"/>
                <a:gd name="connsiteY39" fmla="*/ 1793 h 10000"/>
                <a:gd name="connsiteX40" fmla="*/ 9363 w 10000"/>
                <a:gd name="connsiteY40" fmla="*/ 2092 h 10000"/>
                <a:gd name="connsiteX41" fmla="*/ 9585 w 10000"/>
                <a:gd name="connsiteY41" fmla="*/ 2092 h 10000"/>
                <a:gd name="connsiteX42" fmla="*/ 10000 w 10000"/>
                <a:gd name="connsiteY42" fmla="*/ 1933 h 10000"/>
                <a:gd name="connsiteX43" fmla="*/ 10000 w 10000"/>
                <a:gd name="connsiteY43" fmla="*/ 2241 h 10000"/>
                <a:gd name="connsiteX44" fmla="*/ 9688 w 10000"/>
                <a:gd name="connsiteY44" fmla="*/ 3137 h 10000"/>
                <a:gd name="connsiteX45" fmla="*/ 9585 w 10000"/>
                <a:gd name="connsiteY45" fmla="*/ 2988 h 10000"/>
                <a:gd name="connsiteX46" fmla="*/ 9363 w 10000"/>
                <a:gd name="connsiteY46" fmla="*/ 3137 h 10000"/>
                <a:gd name="connsiteX47" fmla="*/ 9483 w 10000"/>
                <a:gd name="connsiteY47" fmla="*/ 3585 h 10000"/>
                <a:gd name="connsiteX48" fmla="*/ 9363 w 10000"/>
                <a:gd name="connsiteY48" fmla="*/ 3884 h 10000"/>
                <a:gd name="connsiteX49" fmla="*/ 9261 w 10000"/>
                <a:gd name="connsiteY49" fmla="*/ 3884 h 10000"/>
                <a:gd name="connsiteX50" fmla="*/ 9056 w 10000"/>
                <a:gd name="connsiteY50" fmla="*/ 4034 h 10000"/>
                <a:gd name="connsiteX51" fmla="*/ 8948 w 10000"/>
                <a:gd name="connsiteY51" fmla="*/ 4034 h 10000"/>
                <a:gd name="connsiteX52" fmla="*/ 8846 w 10000"/>
                <a:gd name="connsiteY52" fmla="*/ 4174 h 10000"/>
                <a:gd name="connsiteX53" fmla="*/ 8744 w 10000"/>
                <a:gd name="connsiteY53" fmla="*/ 4174 h 10000"/>
                <a:gd name="connsiteX54" fmla="*/ 8329 w 10000"/>
                <a:gd name="connsiteY54" fmla="*/ 4622 h 10000"/>
                <a:gd name="connsiteX55" fmla="*/ 8329 w 10000"/>
                <a:gd name="connsiteY55" fmla="*/ 4781 h 10000"/>
                <a:gd name="connsiteX56" fmla="*/ 8119 w 10000"/>
                <a:gd name="connsiteY56" fmla="*/ 4781 h 10000"/>
                <a:gd name="connsiteX57" fmla="*/ 7806 w 10000"/>
                <a:gd name="connsiteY57" fmla="*/ 5070 h 10000"/>
                <a:gd name="connsiteX58" fmla="*/ 7806 w 10000"/>
                <a:gd name="connsiteY58" fmla="*/ 4930 h 10000"/>
                <a:gd name="connsiteX59" fmla="*/ 7806 w 10000"/>
                <a:gd name="connsiteY59" fmla="*/ 4781 h 10000"/>
                <a:gd name="connsiteX60" fmla="*/ 7915 w 10000"/>
                <a:gd name="connsiteY60" fmla="*/ 4482 h 10000"/>
                <a:gd name="connsiteX61" fmla="*/ 7806 w 10000"/>
                <a:gd name="connsiteY61" fmla="*/ 4332 h 10000"/>
                <a:gd name="connsiteX62" fmla="*/ 7494 w 10000"/>
                <a:gd name="connsiteY62" fmla="*/ 4781 h 10000"/>
                <a:gd name="connsiteX63" fmla="*/ 7392 w 10000"/>
                <a:gd name="connsiteY63" fmla="*/ 4930 h 10000"/>
                <a:gd name="connsiteX64" fmla="*/ 7290 w 10000"/>
                <a:gd name="connsiteY64" fmla="*/ 4930 h 10000"/>
                <a:gd name="connsiteX65" fmla="*/ 7188 w 10000"/>
                <a:gd name="connsiteY65" fmla="*/ 5070 h 10000"/>
                <a:gd name="connsiteX66" fmla="*/ 7494 w 10000"/>
                <a:gd name="connsiteY66" fmla="*/ 5518 h 10000"/>
                <a:gd name="connsiteX67" fmla="*/ 7704 w 10000"/>
                <a:gd name="connsiteY67" fmla="*/ 5369 h 10000"/>
                <a:gd name="connsiteX68" fmla="*/ 8017 w 10000"/>
                <a:gd name="connsiteY68" fmla="*/ 5518 h 10000"/>
                <a:gd name="connsiteX69" fmla="*/ 8017 w 10000"/>
                <a:gd name="connsiteY69" fmla="*/ 5677 h 10000"/>
                <a:gd name="connsiteX70" fmla="*/ 7915 w 10000"/>
                <a:gd name="connsiteY70" fmla="*/ 5518 h 10000"/>
                <a:gd name="connsiteX71" fmla="*/ 7704 w 10000"/>
                <a:gd name="connsiteY71" fmla="*/ 5677 h 10000"/>
                <a:gd name="connsiteX72" fmla="*/ 7494 w 10000"/>
                <a:gd name="connsiteY72" fmla="*/ 6125 h 10000"/>
                <a:gd name="connsiteX73" fmla="*/ 7602 w 10000"/>
                <a:gd name="connsiteY73" fmla="*/ 6265 h 10000"/>
                <a:gd name="connsiteX74" fmla="*/ 7704 w 10000"/>
                <a:gd name="connsiteY74" fmla="*/ 6863 h 10000"/>
                <a:gd name="connsiteX75" fmla="*/ 7915 w 10000"/>
                <a:gd name="connsiteY75" fmla="*/ 7021 h 10000"/>
                <a:gd name="connsiteX76" fmla="*/ 7806 w 10000"/>
                <a:gd name="connsiteY76" fmla="*/ 7021 h 10000"/>
                <a:gd name="connsiteX77" fmla="*/ 7915 w 10000"/>
                <a:gd name="connsiteY77" fmla="*/ 7311 h 10000"/>
                <a:gd name="connsiteX78" fmla="*/ 7602 w 10000"/>
                <a:gd name="connsiteY78" fmla="*/ 7470 h 10000"/>
                <a:gd name="connsiteX79" fmla="*/ 7915 w 10000"/>
                <a:gd name="connsiteY79" fmla="*/ 7470 h 10000"/>
                <a:gd name="connsiteX80" fmla="*/ 7806 w 10000"/>
                <a:gd name="connsiteY80" fmla="*/ 8058 h 10000"/>
                <a:gd name="connsiteX81" fmla="*/ 7602 w 10000"/>
                <a:gd name="connsiteY81" fmla="*/ 8366 h 10000"/>
                <a:gd name="connsiteX82" fmla="*/ 7494 w 10000"/>
                <a:gd name="connsiteY82" fmla="*/ 8366 h 10000"/>
                <a:gd name="connsiteX83" fmla="*/ 7494 w 10000"/>
                <a:gd name="connsiteY83" fmla="*/ 8655 h 10000"/>
                <a:gd name="connsiteX84" fmla="*/ 7392 w 10000"/>
                <a:gd name="connsiteY84" fmla="*/ 8954 h 10000"/>
                <a:gd name="connsiteX85" fmla="*/ 7290 w 10000"/>
                <a:gd name="connsiteY85" fmla="*/ 8954 h 10000"/>
                <a:gd name="connsiteX86" fmla="*/ 7290 w 10000"/>
                <a:gd name="connsiteY86" fmla="*/ 9104 h 10000"/>
                <a:gd name="connsiteX87" fmla="*/ 6977 w 10000"/>
                <a:gd name="connsiteY87" fmla="*/ 9402 h 10000"/>
                <a:gd name="connsiteX88" fmla="*/ 6665 w 10000"/>
                <a:gd name="connsiteY88" fmla="*/ 9402 h 10000"/>
                <a:gd name="connsiteX89" fmla="*/ 6665 w 10000"/>
                <a:gd name="connsiteY89" fmla="*/ 9552 h 10000"/>
                <a:gd name="connsiteX90" fmla="*/ 6563 w 10000"/>
                <a:gd name="connsiteY90" fmla="*/ 9402 h 10000"/>
                <a:gd name="connsiteX91" fmla="*/ 6563 w 10000"/>
                <a:gd name="connsiteY91" fmla="*/ 9552 h 10000"/>
                <a:gd name="connsiteX92" fmla="*/ 6460 w 10000"/>
                <a:gd name="connsiteY92" fmla="*/ 9552 h 10000"/>
                <a:gd name="connsiteX93" fmla="*/ 6046 w 10000"/>
                <a:gd name="connsiteY93" fmla="*/ 9851 h 10000"/>
                <a:gd name="connsiteX94" fmla="*/ 5938 w 10000"/>
                <a:gd name="connsiteY94" fmla="*/ 10000 h 10000"/>
                <a:gd name="connsiteX95" fmla="*/ 5938 w 10000"/>
                <a:gd name="connsiteY95" fmla="*/ 9711 h 10000"/>
                <a:gd name="connsiteX96" fmla="*/ 5733 w 10000"/>
                <a:gd name="connsiteY96" fmla="*/ 9711 h 10000"/>
                <a:gd name="connsiteX97" fmla="*/ 5625 w 10000"/>
                <a:gd name="connsiteY97" fmla="*/ 9711 h 10000"/>
                <a:gd name="connsiteX98" fmla="*/ 5409 w 10000"/>
                <a:gd name="connsiteY98" fmla="*/ 9711 h 10000"/>
                <a:gd name="connsiteX99" fmla="*/ 5409 w 10000"/>
                <a:gd name="connsiteY99" fmla="*/ 9402 h 10000"/>
                <a:gd name="connsiteX100" fmla="*/ 5198 w 10000"/>
                <a:gd name="connsiteY100" fmla="*/ 9402 h 10000"/>
                <a:gd name="connsiteX101" fmla="*/ 4784 w 10000"/>
                <a:gd name="connsiteY101" fmla="*/ 9552 h 10000"/>
                <a:gd name="connsiteX102" fmla="*/ 4681 w 10000"/>
                <a:gd name="connsiteY102" fmla="*/ 9402 h 10000"/>
                <a:gd name="connsiteX103" fmla="*/ 4681 w 10000"/>
                <a:gd name="connsiteY103" fmla="*/ 9552 h 10000"/>
                <a:gd name="connsiteX104" fmla="*/ 4579 w 10000"/>
                <a:gd name="connsiteY104" fmla="*/ 9552 h 10000"/>
                <a:gd name="connsiteX105" fmla="*/ 4579 w 10000"/>
                <a:gd name="connsiteY105" fmla="*/ 9851 h 10000"/>
                <a:gd name="connsiteX106" fmla="*/ 4477 w 10000"/>
                <a:gd name="connsiteY106" fmla="*/ 9851 h 10000"/>
                <a:gd name="connsiteX107" fmla="*/ 4477 w 10000"/>
                <a:gd name="connsiteY107" fmla="*/ 9711 h 10000"/>
                <a:gd name="connsiteX108" fmla="*/ 4369 w 10000"/>
                <a:gd name="connsiteY108" fmla="*/ 9711 h 10000"/>
                <a:gd name="connsiteX109" fmla="*/ 4165 w 10000"/>
                <a:gd name="connsiteY109" fmla="*/ 9552 h 10000"/>
                <a:gd name="connsiteX110" fmla="*/ 4165 w 10000"/>
                <a:gd name="connsiteY110" fmla="*/ 9402 h 10000"/>
                <a:gd name="connsiteX111" fmla="*/ 4165 w 10000"/>
                <a:gd name="connsiteY111" fmla="*/ 9262 h 10000"/>
                <a:gd name="connsiteX112" fmla="*/ 4056 w 10000"/>
                <a:gd name="connsiteY112" fmla="*/ 9104 h 10000"/>
                <a:gd name="connsiteX113" fmla="*/ 3954 w 10000"/>
                <a:gd name="connsiteY113" fmla="*/ 9104 h 10000"/>
                <a:gd name="connsiteX114" fmla="*/ 4056 w 10000"/>
                <a:gd name="connsiteY114" fmla="*/ 8366 h 10000"/>
                <a:gd name="connsiteX115" fmla="*/ 3954 w 10000"/>
                <a:gd name="connsiteY115" fmla="*/ 8058 h 10000"/>
                <a:gd name="connsiteX116" fmla="*/ 3852 w 10000"/>
                <a:gd name="connsiteY116" fmla="*/ 8058 h 10000"/>
                <a:gd name="connsiteX117" fmla="*/ 3642 w 10000"/>
                <a:gd name="connsiteY117" fmla="*/ 7759 h 10000"/>
                <a:gd name="connsiteX118" fmla="*/ 3438 w 10000"/>
                <a:gd name="connsiteY118" fmla="*/ 7759 h 10000"/>
                <a:gd name="connsiteX119" fmla="*/ 2915 w 10000"/>
                <a:gd name="connsiteY119" fmla="*/ 8058 h 10000"/>
                <a:gd name="connsiteX120" fmla="*/ 2608 w 10000"/>
                <a:gd name="connsiteY120" fmla="*/ 8058 h 10000"/>
                <a:gd name="connsiteX121" fmla="*/ 2500 w 10000"/>
                <a:gd name="connsiteY121" fmla="*/ 8207 h 10000"/>
                <a:gd name="connsiteX122" fmla="*/ 2398 w 10000"/>
                <a:gd name="connsiteY122" fmla="*/ 8058 h 10000"/>
                <a:gd name="connsiteX123" fmla="*/ 2296 w 10000"/>
                <a:gd name="connsiteY123" fmla="*/ 8058 h 10000"/>
                <a:gd name="connsiteX124" fmla="*/ 1983 w 10000"/>
                <a:gd name="connsiteY124" fmla="*/ 8058 h 10000"/>
                <a:gd name="connsiteX125" fmla="*/ 1773 w 10000"/>
                <a:gd name="connsiteY125" fmla="*/ 7918 h 10000"/>
                <a:gd name="connsiteX126" fmla="*/ 1671 w 10000"/>
                <a:gd name="connsiteY126" fmla="*/ 7759 h 10000"/>
                <a:gd name="connsiteX127" fmla="*/ 1556 w 10000"/>
                <a:gd name="connsiteY127" fmla="*/ 7759 h 10000"/>
                <a:gd name="connsiteX128" fmla="*/ 1346 w 10000"/>
                <a:gd name="connsiteY128" fmla="*/ 7470 h 10000"/>
                <a:gd name="connsiteX129" fmla="*/ 1142 w 10000"/>
                <a:gd name="connsiteY129" fmla="*/ 7470 h 10000"/>
                <a:gd name="connsiteX130" fmla="*/ 829 w 10000"/>
                <a:gd name="connsiteY130" fmla="*/ 7311 h 10000"/>
                <a:gd name="connsiteX131" fmla="*/ 727 w 10000"/>
                <a:gd name="connsiteY131" fmla="*/ 6863 h 10000"/>
                <a:gd name="connsiteX132" fmla="*/ 931 w 10000"/>
                <a:gd name="connsiteY132" fmla="*/ 6863 h 10000"/>
                <a:gd name="connsiteX133" fmla="*/ 829 w 10000"/>
                <a:gd name="connsiteY133" fmla="*/ 6573 h 10000"/>
                <a:gd name="connsiteX134" fmla="*/ 1034 w 10000"/>
                <a:gd name="connsiteY134" fmla="*/ 6265 h 10000"/>
                <a:gd name="connsiteX135" fmla="*/ 1034 w 10000"/>
                <a:gd name="connsiteY135" fmla="*/ 5966 h 10000"/>
                <a:gd name="connsiteX136" fmla="*/ 931 w 10000"/>
                <a:gd name="connsiteY136" fmla="*/ 5817 h 10000"/>
                <a:gd name="connsiteX137" fmla="*/ 673 w 10000"/>
                <a:gd name="connsiteY137" fmla="*/ 5821 h 10000"/>
                <a:gd name="connsiteX138" fmla="*/ 302 w 10000"/>
                <a:gd name="connsiteY138" fmla="*/ 5541 h 10000"/>
                <a:gd name="connsiteX139" fmla="*/ 102 w 10000"/>
                <a:gd name="connsiteY139" fmla="*/ 5518 h 10000"/>
                <a:gd name="connsiteX140" fmla="*/ 216 w 10000"/>
                <a:gd name="connsiteY140" fmla="*/ 5243 h 10000"/>
                <a:gd name="connsiteX141" fmla="*/ 204 w 10000"/>
                <a:gd name="connsiteY141" fmla="*/ 5070 h 10000"/>
                <a:gd name="connsiteX142" fmla="*/ 0 w 10000"/>
                <a:gd name="connsiteY142" fmla="*/ 5070 h 10000"/>
                <a:gd name="connsiteX143" fmla="*/ 0 w 10000"/>
                <a:gd name="connsiteY143" fmla="*/ 4622 h 10000"/>
                <a:gd name="connsiteX144" fmla="*/ 204 w 10000"/>
                <a:gd name="connsiteY144" fmla="*/ 4482 h 10000"/>
                <a:gd name="connsiteX145" fmla="*/ 415 w 10000"/>
                <a:gd name="connsiteY145" fmla="*/ 4482 h 10000"/>
                <a:gd name="connsiteX146" fmla="*/ 517 w 10000"/>
                <a:gd name="connsiteY146" fmla="*/ 4332 h 10000"/>
                <a:gd name="connsiteX147" fmla="*/ 727 w 10000"/>
                <a:gd name="connsiteY147" fmla="*/ 4332 h 10000"/>
                <a:gd name="connsiteX148" fmla="*/ 1034 w 10000"/>
                <a:gd name="connsiteY148" fmla="*/ 4034 h 10000"/>
                <a:gd name="connsiteX149" fmla="*/ 1142 w 10000"/>
                <a:gd name="connsiteY149" fmla="*/ 3725 h 10000"/>
                <a:gd name="connsiteX150" fmla="*/ 1034 w 10000"/>
                <a:gd name="connsiteY150" fmla="*/ 3137 h 10000"/>
                <a:gd name="connsiteX151" fmla="*/ 1034 w 10000"/>
                <a:gd name="connsiteY151" fmla="*/ 2988 h 10000"/>
                <a:gd name="connsiteX152" fmla="*/ 1346 w 10000"/>
                <a:gd name="connsiteY152" fmla="*/ 2988 h 10000"/>
                <a:gd name="connsiteX153" fmla="*/ 1454 w 10000"/>
                <a:gd name="connsiteY153" fmla="*/ 2381 h 10000"/>
                <a:gd name="connsiteX154" fmla="*/ 1773 w 10000"/>
                <a:gd name="connsiteY154" fmla="*/ 2381 h 10000"/>
                <a:gd name="connsiteX155" fmla="*/ 1881 w 10000"/>
                <a:gd name="connsiteY155" fmla="*/ 2381 h 10000"/>
                <a:gd name="connsiteX156" fmla="*/ 1983 w 10000"/>
                <a:gd name="connsiteY156" fmla="*/ 1933 h 10000"/>
                <a:gd name="connsiteX157" fmla="*/ 2085 w 10000"/>
                <a:gd name="connsiteY157" fmla="*/ 17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0000" h="10000" extrusionOk="0">
                  <a:moveTo>
                    <a:pt x="2085" y="1793"/>
                  </a:moveTo>
                  <a:lnTo>
                    <a:pt x="2085" y="1793"/>
                  </a:lnTo>
                  <a:lnTo>
                    <a:pt x="2296" y="1643"/>
                  </a:lnTo>
                  <a:lnTo>
                    <a:pt x="2500" y="2092"/>
                  </a:lnTo>
                  <a:lnTo>
                    <a:pt x="2710" y="2092"/>
                  </a:lnTo>
                  <a:cubicBezTo>
                    <a:pt x="2744" y="2188"/>
                    <a:pt x="2779" y="2285"/>
                    <a:pt x="2813" y="2381"/>
                  </a:cubicBezTo>
                  <a:lnTo>
                    <a:pt x="2813" y="2988"/>
                  </a:lnTo>
                  <a:lnTo>
                    <a:pt x="3438" y="3277"/>
                  </a:lnTo>
                  <a:lnTo>
                    <a:pt x="3750" y="3725"/>
                  </a:lnTo>
                  <a:lnTo>
                    <a:pt x="4369" y="3725"/>
                  </a:lnTo>
                  <a:lnTo>
                    <a:pt x="4681" y="4034"/>
                  </a:lnTo>
                  <a:lnTo>
                    <a:pt x="5096" y="4174"/>
                  </a:lnTo>
                  <a:lnTo>
                    <a:pt x="5523" y="3884"/>
                  </a:lnTo>
                  <a:lnTo>
                    <a:pt x="5938" y="3884"/>
                  </a:lnTo>
                  <a:lnTo>
                    <a:pt x="6250" y="3436"/>
                  </a:lnTo>
                  <a:lnTo>
                    <a:pt x="6148" y="3277"/>
                  </a:lnTo>
                  <a:lnTo>
                    <a:pt x="6352" y="2988"/>
                  </a:lnTo>
                  <a:lnTo>
                    <a:pt x="6563" y="3137"/>
                  </a:lnTo>
                  <a:lnTo>
                    <a:pt x="6875" y="2829"/>
                  </a:lnTo>
                  <a:lnTo>
                    <a:pt x="7079" y="2540"/>
                  </a:lnTo>
                  <a:lnTo>
                    <a:pt x="7494" y="2540"/>
                  </a:lnTo>
                  <a:lnTo>
                    <a:pt x="7392" y="2241"/>
                  </a:lnTo>
                  <a:lnTo>
                    <a:pt x="7290" y="2092"/>
                  </a:lnTo>
                  <a:lnTo>
                    <a:pt x="7079" y="2241"/>
                  </a:lnTo>
                  <a:lnTo>
                    <a:pt x="6875" y="2241"/>
                  </a:lnTo>
                  <a:lnTo>
                    <a:pt x="6875" y="1643"/>
                  </a:lnTo>
                  <a:lnTo>
                    <a:pt x="6977" y="1345"/>
                  </a:lnTo>
                  <a:lnTo>
                    <a:pt x="7188" y="1485"/>
                  </a:lnTo>
                  <a:lnTo>
                    <a:pt x="7494" y="1345"/>
                  </a:lnTo>
                  <a:lnTo>
                    <a:pt x="7602" y="747"/>
                  </a:lnTo>
                  <a:lnTo>
                    <a:pt x="7704" y="588"/>
                  </a:lnTo>
                  <a:lnTo>
                    <a:pt x="7704" y="448"/>
                  </a:lnTo>
                  <a:lnTo>
                    <a:pt x="7602" y="448"/>
                  </a:lnTo>
                  <a:lnTo>
                    <a:pt x="7704" y="140"/>
                  </a:lnTo>
                  <a:lnTo>
                    <a:pt x="8119" y="0"/>
                  </a:lnTo>
                  <a:lnTo>
                    <a:pt x="8431" y="140"/>
                  </a:lnTo>
                  <a:cubicBezTo>
                    <a:pt x="8501" y="243"/>
                    <a:pt x="8572" y="345"/>
                    <a:pt x="8642" y="448"/>
                  </a:cubicBezTo>
                  <a:lnTo>
                    <a:pt x="8846" y="1485"/>
                  </a:lnTo>
                  <a:lnTo>
                    <a:pt x="9056" y="1485"/>
                  </a:lnTo>
                  <a:lnTo>
                    <a:pt x="9363" y="1793"/>
                  </a:lnTo>
                  <a:lnTo>
                    <a:pt x="9363" y="2092"/>
                  </a:lnTo>
                  <a:lnTo>
                    <a:pt x="9585" y="2092"/>
                  </a:lnTo>
                  <a:lnTo>
                    <a:pt x="10000" y="1933"/>
                  </a:lnTo>
                  <a:lnTo>
                    <a:pt x="10000" y="2241"/>
                  </a:lnTo>
                  <a:lnTo>
                    <a:pt x="9688" y="3137"/>
                  </a:lnTo>
                  <a:cubicBezTo>
                    <a:pt x="9654" y="3087"/>
                    <a:pt x="9619" y="3038"/>
                    <a:pt x="9585" y="2988"/>
                  </a:cubicBezTo>
                  <a:lnTo>
                    <a:pt x="9363" y="3137"/>
                  </a:lnTo>
                  <a:lnTo>
                    <a:pt x="9483" y="3585"/>
                  </a:lnTo>
                  <a:lnTo>
                    <a:pt x="9363" y="3884"/>
                  </a:lnTo>
                  <a:lnTo>
                    <a:pt x="9261" y="3884"/>
                  </a:lnTo>
                  <a:lnTo>
                    <a:pt x="9056" y="4034"/>
                  </a:lnTo>
                  <a:lnTo>
                    <a:pt x="8948" y="4034"/>
                  </a:lnTo>
                  <a:lnTo>
                    <a:pt x="8846" y="4174"/>
                  </a:lnTo>
                  <a:lnTo>
                    <a:pt x="8744" y="4174"/>
                  </a:lnTo>
                  <a:lnTo>
                    <a:pt x="8329" y="4622"/>
                  </a:lnTo>
                  <a:lnTo>
                    <a:pt x="8329" y="4781"/>
                  </a:lnTo>
                  <a:lnTo>
                    <a:pt x="8119" y="4781"/>
                  </a:lnTo>
                  <a:lnTo>
                    <a:pt x="7806" y="5070"/>
                  </a:lnTo>
                  <a:lnTo>
                    <a:pt x="7806" y="4930"/>
                  </a:lnTo>
                  <a:lnTo>
                    <a:pt x="7806" y="4781"/>
                  </a:lnTo>
                  <a:cubicBezTo>
                    <a:pt x="7842" y="4681"/>
                    <a:pt x="7879" y="4582"/>
                    <a:pt x="7915" y="4482"/>
                  </a:cubicBezTo>
                  <a:cubicBezTo>
                    <a:pt x="7879" y="4432"/>
                    <a:pt x="7842" y="4382"/>
                    <a:pt x="7806" y="4332"/>
                  </a:cubicBezTo>
                  <a:lnTo>
                    <a:pt x="7494" y="4781"/>
                  </a:lnTo>
                  <a:lnTo>
                    <a:pt x="7392" y="4930"/>
                  </a:lnTo>
                  <a:lnTo>
                    <a:pt x="7290" y="4930"/>
                  </a:lnTo>
                  <a:lnTo>
                    <a:pt x="7188" y="5070"/>
                  </a:lnTo>
                  <a:lnTo>
                    <a:pt x="7494" y="5518"/>
                  </a:lnTo>
                  <a:lnTo>
                    <a:pt x="7704" y="5369"/>
                  </a:lnTo>
                  <a:lnTo>
                    <a:pt x="8017" y="5518"/>
                  </a:lnTo>
                  <a:lnTo>
                    <a:pt x="8017" y="5677"/>
                  </a:lnTo>
                  <a:lnTo>
                    <a:pt x="7915" y="5518"/>
                  </a:lnTo>
                  <a:lnTo>
                    <a:pt x="7704" y="5677"/>
                  </a:lnTo>
                  <a:lnTo>
                    <a:pt x="7494" y="6125"/>
                  </a:lnTo>
                  <a:lnTo>
                    <a:pt x="7602" y="6265"/>
                  </a:lnTo>
                  <a:lnTo>
                    <a:pt x="7704" y="6863"/>
                  </a:lnTo>
                  <a:lnTo>
                    <a:pt x="7915" y="7021"/>
                  </a:lnTo>
                  <a:lnTo>
                    <a:pt x="7806" y="7021"/>
                  </a:lnTo>
                  <a:cubicBezTo>
                    <a:pt x="7842" y="7118"/>
                    <a:pt x="7879" y="7214"/>
                    <a:pt x="7915" y="7311"/>
                  </a:cubicBezTo>
                  <a:lnTo>
                    <a:pt x="7602" y="7470"/>
                  </a:lnTo>
                  <a:lnTo>
                    <a:pt x="7915" y="7470"/>
                  </a:lnTo>
                  <a:cubicBezTo>
                    <a:pt x="7879" y="7666"/>
                    <a:pt x="7842" y="7862"/>
                    <a:pt x="7806" y="8058"/>
                  </a:cubicBezTo>
                  <a:lnTo>
                    <a:pt x="7602" y="8366"/>
                  </a:lnTo>
                  <a:lnTo>
                    <a:pt x="7494" y="8366"/>
                  </a:lnTo>
                  <a:lnTo>
                    <a:pt x="7494" y="8655"/>
                  </a:lnTo>
                  <a:lnTo>
                    <a:pt x="7392" y="8954"/>
                  </a:lnTo>
                  <a:lnTo>
                    <a:pt x="7290" y="8954"/>
                  </a:lnTo>
                  <a:lnTo>
                    <a:pt x="7290" y="9104"/>
                  </a:lnTo>
                  <a:lnTo>
                    <a:pt x="6977" y="9402"/>
                  </a:lnTo>
                  <a:lnTo>
                    <a:pt x="6665" y="9402"/>
                  </a:lnTo>
                  <a:lnTo>
                    <a:pt x="6665" y="9552"/>
                  </a:lnTo>
                  <a:lnTo>
                    <a:pt x="6563" y="9402"/>
                  </a:lnTo>
                  <a:lnTo>
                    <a:pt x="6563" y="9552"/>
                  </a:lnTo>
                  <a:lnTo>
                    <a:pt x="6460" y="9552"/>
                  </a:lnTo>
                  <a:lnTo>
                    <a:pt x="6046" y="9851"/>
                  </a:lnTo>
                  <a:lnTo>
                    <a:pt x="5938" y="10000"/>
                  </a:lnTo>
                  <a:lnTo>
                    <a:pt x="5938" y="9711"/>
                  </a:lnTo>
                  <a:lnTo>
                    <a:pt x="5733" y="9711"/>
                  </a:lnTo>
                  <a:lnTo>
                    <a:pt x="5625" y="9711"/>
                  </a:lnTo>
                  <a:lnTo>
                    <a:pt x="5409" y="9711"/>
                  </a:lnTo>
                  <a:lnTo>
                    <a:pt x="5409" y="9402"/>
                  </a:lnTo>
                  <a:lnTo>
                    <a:pt x="5198" y="9402"/>
                  </a:lnTo>
                  <a:lnTo>
                    <a:pt x="4784" y="9552"/>
                  </a:lnTo>
                  <a:cubicBezTo>
                    <a:pt x="4750" y="9502"/>
                    <a:pt x="4715" y="9452"/>
                    <a:pt x="4681" y="9402"/>
                  </a:cubicBezTo>
                  <a:lnTo>
                    <a:pt x="4681" y="9552"/>
                  </a:lnTo>
                  <a:lnTo>
                    <a:pt x="4579" y="9552"/>
                  </a:lnTo>
                  <a:lnTo>
                    <a:pt x="4579" y="9851"/>
                  </a:lnTo>
                  <a:lnTo>
                    <a:pt x="4477" y="9851"/>
                  </a:lnTo>
                  <a:lnTo>
                    <a:pt x="4477" y="9711"/>
                  </a:lnTo>
                  <a:lnTo>
                    <a:pt x="4369" y="9711"/>
                  </a:lnTo>
                  <a:lnTo>
                    <a:pt x="4165" y="9552"/>
                  </a:lnTo>
                  <a:lnTo>
                    <a:pt x="4165" y="9402"/>
                  </a:lnTo>
                  <a:lnTo>
                    <a:pt x="4165" y="9262"/>
                  </a:lnTo>
                  <a:cubicBezTo>
                    <a:pt x="4129" y="9209"/>
                    <a:pt x="4092" y="9157"/>
                    <a:pt x="4056" y="9104"/>
                  </a:cubicBezTo>
                  <a:lnTo>
                    <a:pt x="3954" y="9104"/>
                  </a:lnTo>
                  <a:lnTo>
                    <a:pt x="4056" y="8366"/>
                  </a:lnTo>
                  <a:lnTo>
                    <a:pt x="3954" y="8058"/>
                  </a:lnTo>
                  <a:lnTo>
                    <a:pt x="3852" y="8058"/>
                  </a:lnTo>
                  <a:lnTo>
                    <a:pt x="3642" y="7759"/>
                  </a:lnTo>
                  <a:lnTo>
                    <a:pt x="3438" y="7759"/>
                  </a:lnTo>
                  <a:lnTo>
                    <a:pt x="2915" y="8058"/>
                  </a:lnTo>
                  <a:lnTo>
                    <a:pt x="2608" y="8058"/>
                  </a:lnTo>
                  <a:lnTo>
                    <a:pt x="2500" y="8207"/>
                  </a:lnTo>
                  <a:lnTo>
                    <a:pt x="2398" y="8058"/>
                  </a:lnTo>
                  <a:lnTo>
                    <a:pt x="2296" y="8058"/>
                  </a:lnTo>
                  <a:lnTo>
                    <a:pt x="1983" y="8058"/>
                  </a:lnTo>
                  <a:lnTo>
                    <a:pt x="1773" y="7918"/>
                  </a:lnTo>
                  <a:lnTo>
                    <a:pt x="1671" y="7759"/>
                  </a:lnTo>
                  <a:lnTo>
                    <a:pt x="1556" y="7759"/>
                  </a:lnTo>
                  <a:lnTo>
                    <a:pt x="1346" y="7470"/>
                  </a:lnTo>
                  <a:lnTo>
                    <a:pt x="1142" y="7470"/>
                  </a:lnTo>
                  <a:lnTo>
                    <a:pt x="829" y="7311"/>
                  </a:lnTo>
                  <a:lnTo>
                    <a:pt x="727" y="6863"/>
                  </a:lnTo>
                  <a:lnTo>
                    <a:pt x="931" y="6863"/>
                  </a:lnTo>
                  <a:lnTo>
                    <a:pt x="829" y="6573"/>
                  </a:lnTo>
                  <a:cubicBezTo>
                    <a:pt x="897" y="6470"/>
                    <a:pt x="966" y="6368"/>
                    <a:pt x="1034" y="6265"/>
                  </a:cubicBezTo>
                  <a:lnTo>
                    <a:pt x="1034" y="5966"/>
                  </a:lnTo>
                  <a:cubicBezTo>
                    <a:pt x="1000" y="5916"/>
                    <a:pt x="965" y="5867"/>
                    <a:pt x="931" y="5817"/>
                  </a:cubicBezTo>
                  <a:lnTo>
                    <a:pt x="673" y="5821"/>
                  </a:lnTo>
                  <a:cubicBezTo>
                    <a:pt x="615" y="5623"/>
                    <a:pt x="360" y="5739"/>
                    <a:pt x="302" y="5541"/>
                  </a:cubicBezTo>
                  <a:lnTo>
                    <a:pt x="102" y="5518"/>
                  </a:lnTo>
                  <a:lnTo>
                    <a:pt x="216" y="5243"/>
                  </a:lnTo>
                  <a:cubicBezTo>
                    <a:pt x="212" y="5185"/>
                    <a:pt x="208" y="5128"/>
                    <a:pt x="204" y="5070"/>
                  </a:cubicBezTo>
                  <a:lnTo>
                    <a:pt x="0" y="5070"/>
                  </a:lnTo>
                  <a:lnTo>
                    <a:pt x="0" y="4622"/>
                  </a:lnTo>
                  <a:lnTo>
                    <a:pt x="204" y="4482"/>
                  </a:lnTo>
                  <a:lnTo>
                    <a:pt x="415" y="4482"/>
                  </a:lnTo>
                  <a:lnTo>
                    <a:pt x="517" y="4332"/>
                  </a:lnTo>
                  <a:lnTo>
                    <a:pt x="727" y="4332"/>
                  </a:lnTo>
                  <a:lnTo>
                    <a:pt x="1034" y="4034"/>
                  </a:lnTo>
                  <a:lnTo>
                    <a:pt x="1142" y="3725"/>
                  </a:lnTo>
                  <a:lnTo>
                    <a:pt x="1034" y="3137"/>
                  </a:lnTo>
                  <a:lnTo>
                    <a:pt x="1034" y="2988"/>
                  </a:lnTo>
                  <a:lnTo>
                    <a:pt x="1346" y="2988"/>
                  </a:lnTo>
                  <a:lnTo>
                    <a:pt x="1454" y="2381"/>
                  </a:lnTo>
                  <a:lnTo>
                    <a:pt x="1773" y="2381"/>
                  </a:lnTo>
                  <a:lnTo>
                    <a:pt x="1881" y="2381"/>
                  </a:lnTo>
                  <a:lnTo>
                    <a:pt x="1983" y="1933"/>
                  </a:lnTo>
                  <a:lnTo>
                    <a:pt x="2085" y="179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5" name="Freeform 166"/>
            <p:cNvSpPr/>
            <p:nvPr/>
          </p:nvSpPr>
          <p:spPr bwMode="auto">
            <a:xfrm>
              <a:off x="7900987" y="3614738"/>
              <a:ext cx="41275" cy="38100"/>
            </a:xfrm>
            <a:custGeom>
              <a:avLst/>
              <a:gdLst>
                <a:gd name="T0" fmla="*/ 0 w 52"/>
                <a:gd name="T1" fmla="*/ 9525 h 48"/>
                <a:gd name="T2" fmla="*/ 0 w 52"/>
                <a:gd name="T3" fmla="*/ 9525 h 48"/>
                <a:gd name="T4" fmla="*/ 10319 w 52"/>
                <a:gd name="T5" fmla="*/ 0 h 48"/>
                <a:gd name="T6" fmla="*/ 7144 w 52"/>
                <a:gd name="T7" fmla="*/ 3969 h 48"/>
                <a:gd name="T8" fmla="*/ 0 w 52"/>
                <a:gd name="T9" fmla="*/ 952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extrusionOk="0">
                  <a:moveTo>
                    <a:pt x="0" y="48"/>
                  </a:moveTo>
                  <a:lnTo>
                    <a:pt x="0" y="48"/>
                  </a:lnTo>
                  <a:lnTo>
                    <a:pt x="52" y="0"/>
                  </a:lnTo>
                  <a:lnTo>
                    <a:pt x="35" y="17"/>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6" name="Line 167"/>
            <p:cNvSpPr>
              <a:spLocks noChangeShapeType="1"/>
            </p:cNvSpPr>
            <p:nvPr/>
          </p:nvSpPr>
          <p:spPr bwMode="auto">
            <a:xfrm flipV="1">
              <a:off x="7878762" y="3660776"/>
              <a:ext cx="14288"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7" name="Freeform 168"/>
            <p:cNvSpPr/>
            <p:nvPr/>
          </p:nvSpPr>
          <p:spPr bwMode="auto">
            <a:xfrm>
              <a:off x="7693024" y="3324226"/>
              <a:ext cx="14288" cy="11113"/>
            </a:xfrm>
            <a:custGeom>
              <a:avLst/>
              <a:gdLst>
                <a:gd name="T0" fmla="*/ 0 w 18"/>
                <a:gd name="T1" fmla="*/ 0 h 15"/>
                <a:gd name="T2" fmla="*/ 0 w 18"/>
                <a:gd name="T3" fmla="*/ 0 h 15"/>
                <a:gd name="T4" fmla="*/ 3969 w 18"/>
                <a:gd name="T5" fmla="*/ 2223 h 15"/>
                <a:gd name="T6" fmla="*/ 3969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extrusionOk="0">
                  <a:moveTo>
                    <a:pt x="0" y="0"/>
                  </a:moveTo>
                  <a:lnTo>
                    <a:pt x="0" y="0"/>
                  </a:lnTo>
                  <a:lnTo>
                    <a:pt x="18" y="15"/>
                  </a:lnTo>
                  <a:lnTo>
                    <a:pt x="18"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8" name="Freeform 169"/>
            <p:cNvSpPr/>
            <p:nvPr/>
          </p:nvSpPr>
          <p:spPr bwMode="auto">
            <a:xfrm>
              <a:off x="6619874" y="3424238"/>
              <a:ext cx="688975" cy="304800"/>
            </a:xfrm>
            <a:custGeom>
              <a:avLst/>
              <a:gdLst>
                <a:gd name="T0" fmla="*/ 113637 w 867"/>
                <a:gd name="T1" fmla="*/ 19050 h 384"/>
                <a:gd name="T2" fmla="*/ 113637 w 867"/>
                <a:gd name="T3" fmla="*/ 19050 h 384"/>
                <a:gd name="T4" fmla="*/ 92976 w 867"/>
                <a:gd name="T5" fmla="*/ 9525 h 384"/>
                <a:gd name="T6" fmla="*/ 86619 w 867"/>
                <a:gd name="T7" fmla="*/ 13494 h 384"/>
                <a:gd name="T8" fmla="*/ 82645 w 867"/>
                <a:gd name="T9" fmla="*/ 13494 h 384"/>
                <a:gd name="T10" fmla="*/ 76288 w 867"/>
                <a:gd name="T11" fmla="*/ 3969 h 384"/>
                <a:gd name="T12" fmla="*/ 62779 w 867"/>
                <a:gd name="T13" fmla="*/ 0 h 384"/>
                <a:gd name="T14" fmla="*/ 55627 w 867"/>
                <a:gd name="T15" fmla="*/ 3969 h 384"/>
                <a:gd name="T16" fmla="*/ 55627 w 867"/>
                <a:gd name="T17" fmla="*/ 9525 h 384"/>
                <a:gd name="T18" fmla="*/ 55627 w 867"/>
                <a:gd name="T19" fmla="*/ 16669 h 384"/>
                <a:gd name="T20" fmla="*/ 41323 w 867"/>
                <a:gd name="T21" fmla="*/ 16669 h 384"/>
                <a:gd name="T22" fmla="*/ 34965 w 867"/>
                <a:gd name="T23" fmla="*/ 13494 h 384"/>
                <a:gd name="T24" fmla="*/ 20661 w 867"/>
                <a:gd name="T25" fmla="*/ 9525 h 384"/>
                <a:gd name="T26" fmla="*/ 3973 w 867"/>
                <a:gd name="T27" fmla="*/ 19050 h 384"/>
                <a:gd name="T28" fmla="*/ 0 w 867"/>
                <a:gd name="T29" fmla="*/ 22225 h 384"/>
                <a:gd name="T30" fmla="*/ 7152 w 867"/>
                <a:gd name="T31" fmla="*/ 32544 h 384"/>
                <a:gd name="T32" fmla="*/ 14304 w 867"/>
                <a:gd name="T33" fmla="*/ 32544 h 384"/>
                <a:gd name="T34" fmla="*/ 17483 w 867"/>
                <a:gd name="T35" fmla="*/ 38100 h 384"/>
                <a:gd name="T36" fmla="*/ 17483 w 867"/>
                <a:gd name="T37" fmla="*/ 51594 h 384"/>
                <a:gd name="T38" fmla="*/ 38144 w 867"/>
                <a:gd name="T39" fmla="*/ 57150 h 384"/>
                <a:gd name="T40" fmla="*/ 48475 w 867"/>
                <a:gd name="T41" fmla="*/ 66675 h 384"/>
                <a:gd name="T42" fmla="*/ 69136 w 867"/>
                <a:gd name="T43" fmla="*/ 66675 h 384"/>
                <a:gd name="T44" fmla="*/ 79467 w 867"/>
                <a:gd name="T45" fmla="*/ 73819 h 384"/>
                <a:gd name="T46" fmla="*/ 92976 w 867"/>
                <a:gd name="T47" fmla="*/ 76200 h 384"/>
                <a:gd name="T48" fmla="*/ 107280 w 867"/>
                <a:gd name="T49" fmla="*/ 70644 h 384"/>
                <a:gd name="T50" fmla="*/ 120789 w 867"/>
                <a:gd name="T51" fmla="*/ 70644 h 384"/>
                <a:gd name="T52" fmla="*/ 131120 w 867"/>
                <a:gd name="T53" fmla="*/ 61119 h 384"/>
                <a:gd name="T54" fmla="*/ 127941 w 867"/>
                <a:gd name="T55" fmla="*/ 57150 h 384"/>
                <a:gd name="T56" fmla="*/ 135093 w 867"/>
                <a:gd name="T57" fmla="*/ 51594 h 384"/>
                <a:gd name="T58" fmla="*/ 141450 w 867"/>
                <a:gd name="T59" fmla="*/ 54769 h 384"/>
                <a:gd name="T60" fmla="*/ 151781 w 867"/>
                <a:gd name="T61" fmla="*/ 47625 h 384"/>
                <a:gd name="T62" fmla="*/ 158933 w 867"/>
                <a:gd name="T63" fmla="*/ 41275 h 384"/>
                <a:gd name="T64" fmla="*/ 172442 w 867"/>
                <a:gd name="T65" fmla="*/ 41275 h 384"/>
                <a:gd name="T66" fmla="*/ 169264 w 867"/>
                <a:gd name="T67" fmla="*/ 35719 h 384"/>
                <a:gd name="T68" fmla="*/ 166085 w 867"/>
                <a:gd name="T69" fmla="*/ 32544 h 384"/>
                <a:gd name="T70" fmla="*/ 158933 w 867"/>
                <a:gd name="T71" fmla="*/ 35719 h 384"/>
                <a:gd name="T72" fmla="*/ 151781 w 867"/>
                <a:gd name="T73" fmla="*/ 35719 h 384"/>
                <a:gd name="T74" fmla="*/ 151781 w 867"/>
                <a:gd name="T75" fmla="*/ 22225 h 384"/>
                <a:gd name="T76" fmla="*/ 155754 w 867"/>
                <a:gd name="T77" fmla="*/ 16669 h 384"/>
                <a:gd name="T78" fmla="*/ 145424 w 867"/>
                <a:gd name="T79" fmla="*/ 13494 h 384"/>
                <a:gd name="T80" fmla="*/ 138272 w 867"/>
                <a:gd name="T81" fmla="*/ 19050 h 384"/>
                <a:gd name="T82" fmla="*/ 123968 w 867"/>
                <a:gd name="T83" fmla="*/ 22225 h 384"/>
                <a:gd name="T84" fmla="*/ 113637 w 867"/>
                <a:gd name="T85" fmla="*/ 1905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extrusionOk="0">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69" name="Freeform 170"/>
            <p:cNvSpPr/>
            <p:nvPr/>
          </p:nvSpPr>
          <p:spPr bwMode="auto">
            <a:xfrm>
              <a:off x="7145337" y="2357438"/>
              <a:ext cx="25400" cy="38100"/>
            </a:xfrm>
            <a:custGeom>
              <a:avLst/>
              <a:gdLst>
                <a:gd name="T0" fmla="*/ 6158 w 33"/>
                <a:gd name="T1" fmla="*/ 9525 h 48"/>
                <a:gd name="T2" fmla="*/ 6158 w 33"/>
                <a:gd name="T3" fmla="*/ 9525 h 48"/>
                <a:gd name="T4" fmla="*/ 6158 w 33"/>
                <a:gd name="T5" fmla="*/ 3969 h 48"/>
                <a:gd name="T6" fmla="*/ 0 w 33"/>
                <a:gd name="T7" fmla="*/ 0 h 48"/>
                <a:gd name="T8" fmla="*/ 0 w 33"/>
                <a:gd name="T9" fmla="*/ 3969 h 48"/>
                <a:gd name="T10" fmla="*/ 6158 w 33"/>
                <a:gd name="T11" fmla="*/ 952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extrusionOk="0">
                  <a:moveTo>
                    <a:pt x="33" y="48"/>
                  </a:moveTo>
                  <a:lnTo>
                    <a:pt x="33" y="48"/>
                  </a:lnTo>
                  <a:lnTo>
                    <a:pt x="33" y="17"/>
                  </a:lnTo>
                  <a:lnTo>
                    <a:pt x="0" y="0"/>
                  </a:lnTo>
                  <a:lnTo>
                    <a:pt x="0" y="17"/>
                  </a:lnTo>
                  <a:lnTo>
                    <a:pt x="33"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0" name="Freeform 171"/>
            <p:cNvSpPr/>
            <p:nvPr/>
          </p:nvSpPr>
          <p:spPr bwMode="auto">
            <a:xfrm>
              <a:off x="5300660" y="2092327"/>
              <a:ext cx="3548063" cy="1636713"/>
            </a:xfrm>
            <a:custGeom>
              <a:avLst/>
              <a:gdLst>
                <a:gd name="T0" fmla="*/ 436660 w 4469"/>
                <a:gd name="T1" fmla="*/ 82510 h 2063"/>
                <a:gd name="T2" fmla="*/ 436660 w 4469"/>
                <a:gd name="T3" fmla="*/ 15867 h 2063"/>
                <a:gd name="T4" fmla="*/ 361237 w 4469"/>
                <a:gd name="T5" fmla="*/ 34908 h 2063"/>
                <a:gd name="T6" fmla="*/ 296135 w 4469"/>
                <a:gd name="T7" fmla="*/ 117418 h 2063"/>
                <a:gd name="T8" fmla="*/ 261996 w 4469"/>
                <a:gd name="T9" fmla="*/ 104724 h 2063"/>
                <a:gd name="T10" fmla="*/ 261996 w 4469"/>
                <a:gd name="T11" fmla="*/ 174540 h 2063"/>
                <a:gd name="T12" fmla="*/ 244530 w 4469"/>
                <a:gd name="T13" fmla="*/ 117418 h 2063"/>
                <a:gd name="T14" fmla="*/ 217536 w 4469"/>
                <a:gd name="T15" fmla="*/ 145979 h 2063"/>
                <a:gd name="T16" fmla="*/ 179428 w 4469"/>
                <a:gd name="T17" fmla="*/ 158673 h 2063"/>
                <a:gd name="T18" fmla="*/ 113532 w 4469"/>
                <a:gd name="T19" fmla="*/ 180887 h 2063"/>
                <a:gd name="T20" fmla="*/ 93683 w 4469"/>
                <a:gd name="T21" fmla="*/ 180887 h 2063"/>
                <a:gd name="T22" fmla="*/ 52399 w 4469"/>
                <a:gd name="T23" fmla="*/ 209448 h 2063"/>
                <a:gd name="T24" fmla="*/ 34933 w 4469"/>
                <a:gd name="T25" fmla="*/ 184061 h 2063"/>
                <a:gd name="T26" fmla="*/ 27787 w 4469"/>
                <a:gd name="T27" fmla="*/ 142806 h 2063"/>
                <a:gd name="T28" fmla="*/ 14291 w 4469"/>
                <a:gd name="T29" fmla="*/ 180887 h 2063"/>
                <a:gd name="T30" fmla="*/ 14291 w 4469"/>
                <a:gd name="T31" fmla="*/ 246737 h 2063"/>
                <a:gd name="T32" fmla="*/ 3970 w 4469"/>
                <a:gd name="T33" fmla="*/ 279265 h 2063"/>
                <a:gd name="T34" fmla="*/ 21436 w 4469"/>
                <a:gd name="T35" fmla="*/ 307826 h 2063"/>
                <a:gd name="T36" fmla="*/ 38109 w 4469"/>
                <a:gd name="T37" fmla="*/ 330040 h 2063"/>
                <a:gd name="T38" fmla="*/ 55575 w 4469"/>
                <a:gd name="T39" fmla="*/ 341940 h 2063"/>
                <a:gd name="T40" fmla="*/ 69072 w 4469"/>
                <a:gd name="T41" fmla="*/ 370502 h 2063"/>
                <a:gd name="T42" fmla="*/ 86538 w 4469"/>
                <a:gd name="T43" fmla="*/ 396683 h 2063"/>
                <a:gd name="T44" fmla="*/ 110356 w 4469"/>
                <a:gd name="T45" fmla="*/ 399063 h 2063"/>
                <a:gd name="T46" fmla="*/ 117501 w 4469"/>
                <a:gd name="T47" fmla="*/ 374468 h 2063"/>
                <a:gd name="T48" fmla="*/ 120677 w 4469"/>
                <a:gd name="T49" fmla="*/ 349081 h 2063"/>
                <a:gd name="T50" fmla="*/ 161961 w 4469"/>
                <a:gd name="T51" fmla="*/ 339560 h 2063"/>
                <a:gd name="T52" fmla="*/ 182603 w 4469"/>
                <a:gd name="T53" fmla="*/ 326867 h 2063"/>
                <a:gd name="T54" fmla="*/ 237384 w 4469"/>
                <a:gd name="T55" fmla="*/ 303859 h 2063"/>
                <a:gd name="T56" fmla="*/ 265172 w 4469"/>
                <a:gd name="T57" fmla="*/ 313379 h 2063"/>
                <a:gd name="T58" fmla="*/ 316777 w 4469"/>
                <a:gd name="T59" fmla="*/ 349081 h 2063"/>
                <a:gd name="T60" fmla="*/ 350916 w 4469"/>
                <a:gd name="T61" fmla="*/ 341940 h 2063"/>
                <a:gd name="T62" fmla="*/ 406491 w 4469"/>
                <a:gd name="T63" fmla="*/ 336387 h 2063"/>
                <a:gd name="T64" fmla="*/ 474769 w 4469"/>
                <a:gd name="T65" fmla="*/ 345907 h 2063"/>
                <a:gd name="T66" fmla="*/ 505732 w 4469"/>
                <a:gd name="T67" fmla="*/ 330040 h 2063"/>
                <a:gd name="T68" fmla="*/ 564483 w 4469"/>
                <a:gd name="T69" fmla="*/ 358601 h 2063"/>
                <a:gd name="T70" fmla="*/ 564483 w 4469"/>
                <a:gd name="T71" fmla="*/ 387162 h 2063"/>
                <a:gd name="T72" fmla="*/ 585125 w 4469"/>
                <a:gd name="T73" fmla="*/ 396683 h 2063"/>
                <a:gd name="T74" fmla="*/ 605767 w 4469"/>
                <a:gd name="T75" fmla="*/ 320520 h 2063"/>
                <a:gd name="T76" fmla="*/ 598621 w 4469"/>
                <a:gd name="T77" fmla="*/ 298305 h 2063"/>
                <a:gd name="T78" fmla="*/ 674045 w 4469"/>
                <a:gd name="T79" fmla="*/ 265777 h 2063"/>
                <a:gd name="T80" fmla="*/ 722474 w 4469"/>
                <a:gd name="T81" fmla="*/ 241183 h 2063"/>
                <a:gd name="T82" fmla="*/ 739941 w 4469"/>
                <a:gd name="T83" fmla="*/ 253877 h 2063"/>
                <a:gd name="T84" fmla="*/ 719298 w 4469"/>
                <a:gd name="T85" fmla="*/ 322900 h 2063"/>
                <a:gd name="T86" fmla="*/ 739941 w 4469"/>
                <a:gd name="T87" fmla="*/ 298305 h 2063"/>
                <a:gd name="T88" fmla="*/ 739941 w 4469"/>
                <a:gd name="T89" fmla="*/ 269744 h 2063"/>
                <a:gd name="T90" fmla="*/ 778049 w 4469"/>
                <a:gd name="T91" fmla="*/ 263397 h 2063"/>
                <a:gd name="T92" fmla="*/ 818540 w 4469"/>
                <a:gd name="T93" fmla="*/ 209448 h 2063"/>
                <a:gd name="T94" fmla="*/ 846327 w 4469"/>
                <a:gd name="T95" fmla="*/ 199928 h 2063"/>
                <a:gd name="T96" fmla="*/ 877290 w 4469"/>
                <a:gd name="T97" fmla="*/ 184061 h 2063"/>
                <a:gd name="T98" fmla="*/ 767728 w 4469"/>
                <a:gd name="T99" fmla="*/ 152326 h 2063"/>
                <a:gd name="T100" fmla="*/ 725650 w 4469"/>
                <a:gd name="T101" fmla="*/ 145979 h 2063"/>
                <a:gd name="T102" fmla="*/ 670869 w 4469"/>
                <a:gd name="T103" fmla="*/ 120592 h 2063"/>
                <a:gd name="T104" fmla="*/ 595446 w 4469"/>
                <a:gd name="T105" fmla="*/ 117418 h 2063"/>
                <a:gd name="T106" fmla="*/ 557337 w 4469"/>
                <a:gd name="T107" fmla="*/ 98377 h 2063"/>
                <a:gd name="T108" fmla="*/ 499381 w 4469"/>
                <a:gd name="T109" fmla="*/ 82510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extrusionOk="0">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solidFill>
              <a:srgbClr val="DBB860"/>
            </a:solidFill>
            <a:ln w="9525">
              <a:solidFill>
                <a:sysClr val="window" lastClr="FFFFFF"/>
              </a:solidFill>
              <a:round/>
              <a:headEnd/>
              <a:tailEnd/>
            </a:ln>
          </p:spPr>
          <p:txBody>
            <a:bodyPr/>
            <a:lstStyle/>
            <a:p>
              <a:pPr defTabSz="914400">
                <a:spcBef>
                  <a:spcPts val="0"/>
                </a:spcBef>
                <a:spcAft>
                  <a:spcPts val="0"/>
                </a:spcAft>
                <a:defRPr/>
              </a:pPr>
              <a:endParaRPr lang="ru-RU" dirty="0">
                <a:solidFill>
                  <a:prstClr val="black"/>
                </a:solidFill>
                <a:latin typeface="Calibri"/>
                <a:cs typeface="Arial"/>
              </a:endParaRPr>
            </a:p>
          </p:txBody>
        </p:sp>
        <p:sp>
          <p:nvSpPr>
            <p:cNvPr id="471" name="Freeform 172"/>
            <p:cNvSpPr/>
            <p:nvPr/>
          </p:nvSpPr>
          <p:spPr bwMode="auto">
            <a:xfrm>
              <a:off x="5837237" y="2155826"/>
              <a:ext cx="371475" cy="468313"/>
            </a:xfrm>
            <a:custGeom>
              <a:avLst/>
              <a:gdLst>
                <a:gd name="T0" fmla="*/ 0 w 468"/>
                <a:gd name="T1" fmla="*/ 101428 h 591"/>
                <a:gd name="T2" fmla="*/ 0 w 468"/>
                <a:gd name="T3" fmla="*/ 101428 h 591"/>
                <a:gd name="T4" fmla="*/ 10319 w 468"/>
                <a:gd name="T5" fmla="*/ 113314 h 591"/>
                <a:gd name="T6" fmla="*/ 27781 w 468"/>
                <a:gd name="T7" fmla="*/ 116484 h 591"/>
                <a:gd name="T8" fmla="*/ 31750 w 468"/>
                <a:gd name="T9" fmla="*/ 113314 h 591"/>
                <a:gd name="T10" fmla="*/ 23812 w 468"/>
                <a:gd name="T11" fmla="*/ 106975 h 591"/>
                <a:gd name="T12" fmla="*/ 20638 w 468"/>
                <a:gd name="T13" fmla="*/ 101428 h 591"/>
                <a:gd name="T14" fmla="*/ 20638 w 468"/>
                <a:gd name="T15" fmla="*/ 84788 h 591"/>
                <a:gd name="T16" fmla="*/ 23812 w 468"/>
                <a:gd name="T17" fmla="*/ 78448 h 591"/>
                <a:gd name="T18" fmla="*/ 48419 w 468"/>
                <a:gd name="T19" fmla="*/ 40413 h 591"/>
                <a:gd name="T20" fmla="*/ 65881 w 468"/>
                <a:gd name="T21" fmla="*/ 28527 h 591"/>
                <a:gd name="T22" fmla="*/ 92869 w 468"/>
                <a:gd name="T23" fmla="*/ 15848 h 591"/>
                <a:gd name="T24" fmla="*/ 92869 w 468"/>
                <a:gd name="T25" fmla="*/ 2377 h 591"/>
                <a:gd name="T26" fmla="*/ 86519 w 468"/>
                <a:gd name="T27" fmla="*/ 0 h 591"/>
                <a:gd name="T28" fmla="*/ 79375 w 468"/>
                <a:gd name="T29" fmla="*/ 6339 h 591"/>
                <a:gd name="T30" fmla="*/ 73025 w 468"/>
                <a:gd name="T31" fmla="*/ 11886 h 591"/>
                <a:gd name="T32" fmla="*/ 62706 w 468"/>
                <a:gd name="T33" fmla="*/ 15848 h 591"/>
                <a:gd name="T34" fmla="*/ 52388 w 468"/>
                <a:gd name="T35" fmla="*/ 15848 h 591"/>
                <a:gd name="T36" fmla="*/ 42069 w 468"/>
                <a:gd name="T37" fmla="*/ 21395 h 591"/>
                <a:gd name="T38" fmla="*/ 31750 w 468"/>
                <a:gd name="T39" fmla="*/ 34866 h 591"/>
                <a:gd name="T40" fmla="*/ 20638 w 468"/>
                <a:gd name="T41" fmla="*/ 40413 h 591"/>
                <a:gd name="T42" fmla="*/ 20638 w 468"/>
                <a:gd name="T43" fmla="*/ 47544 h 591"/>
                <a:gd name="T44" fmla="*/ 17463 w 468"/>
                <a:gd name="T45" fmla="*/ 57053 h 591"/>
                <a:gd name="T46" fmla="*/ 10319 w 468"/>
                <a:gd name="T47" fmla="*/ 63393 h 591"/>
                <a:gd name="T48" fmla="*/ 14288 w 468"/>
                <a:gd name="T49" fmla="*/ 68939 h 591"/>
                <a:gd name="T50" fmla="*/ 10319 w 468"/>
                <a:gd name="T51" fmla="*/ 76071 h 591"/>
                <a:gd name="T52" fmla="*/ 3969 w 468"/>
                <a:gd name="T53" fmla="*/ 82410 h 591"/>
                <a:gd name="T54" fmla="*/ 7144 w 468"/>
                <a:gd name="T55" fmla="*/ 87957 h 591"/>
                <a:gd name="T56" fmla="*/ 0 w 468"/>
                <a:gd name="T57" fmla="*/ 91919 h 591"/>
                <a:gd name="T58" fmla="*/ 0 w 468"/>
                <a:gd name="T59" fmla="*/ 101428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extrusionOk="0">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2" name="Freeform 173"/>
            <p:cNvSpPr/>
            <p:nvPr/>
          </p:nvSpPr>
          <p:spPr bwMode="auto">
            <a:xfrm>
              <a:off x="5767386" y="2676526"/>
              <a:ext cx="41275" cy="50800"/>
            </a:xfrm>
            <a:custGeom>
              <a:avLst/>
              <a:gdLst>
                <a:gd name="T0" fmla="*/ 0 w 52"/>
                <a:gd name="T1" fmla="*/ 12902 h 63"/>
                <a:gd name="T2" fmla="*/ 0 w 52"/>
                <a:gd name="T3" fmla="*/ 12902 h 63"/>
                <a:gd name="T4" fmla="*/ 7144 w 52"/>
                <a:gd name="T5" fmla="*/ 9676 h 63"/>
                <a:gd name="T6" fmla="*/ 10319 w 52"/>
                <a:gd name="T7" fmla="*/ 6451 h 63"/>
                <a:gd name="T8" fmla="*/ 3969 w 52"/>
                <a:gd name="T9" fmla="*/ 0 h 63"/>
                <a:gd name="T10" fmla="*/ 0 w 52"/>
                <a:gd name="T11" fmla="*/ 6451 h 63"/>
                <a:gd name="T12" fmla="*/ 0 w 52"/>
                <a:gd name="T13" fmla="*/ 12902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extrusionOk="0">
                  <a:moveTo>
                    <a:pt x="0" y="63"/>
                  </a:moveTo>
                  <a:lnTo>
                    <a:pt x="0" y="63"/>
                  </a:lnTo>
                  <a:lnTo>
                    <a:pt x="34" y="48"/>
                  </a:lnTo>
                  <a:lnTo>
                    <a:pt x="52" y="31"/>
                  </a:lnTo>
                  <a:lnTo>
                    <a:pt x="17" y="0"/>
                  </a:lnTo>
                  <a:lnTo>
                    <a:pt x="0" y="31"/>
                  </a:lnTo>
                  <a:lnTo>
                    <a:pt x="0" y="6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3" name="Freeform 174"/>
            <p:cNvSpPr/>
            <p:nvPr/>
          </p:nvSpPr>
          <p:spPr bwMode="auto">
            <a:xfrm>
              <a:off x="5649912" y="2146301"/>
              <a:ext cx="155575" cy="44450"/>
            </a:xfrm>
            <a:custGeom>
              <a:avLst/>
              <a:gdLst>
                <a:gd name="T0" fmla="*/ 32544 w 196"/>
                <a:gd name="T1" fmla="*/ 3969 h 56"/>
                <a:gd name="T2" fmla="*/ 28575 w 196"/>
                <a:gd name="T3" fmla="*/ 3969 h 56"/>
                <a:gd name="T4" fmla="*/ 24606 w 196"/>
                <a:gd name="T5" fmla="*/ 3969 h 56"/>
                <a:gd name="T6" fmla="*/ 24606 w 196"/>
                <a:gd name="T7" fmla="*/ 7938 h 56"/>
                <a:gd name="T8" fmla="*/ 20637 w 196"/>
                <a:gd name="T9" fmla="*/ 11113 h 56"/>
                <a:gd name="T10" fmla="*/ 20637 w 196"/>
                <a:gd name="T11" fmla="*/ 7938 h 56"/>
                <a:gd name="T12" fmla="*/ 18256 w 196"/>
                <a:gd name="T13" fmla="*/ 7938 h 56"/>
                <a:gd name="T14" fmla="*/ 15081 w 196"/>
                <a:gd name="T15" fmla="*/ 3969 h 56"/>
                <a:gd name="T16" fmla="*/ 18256 w 196"/>
                <a:gd name="T17" fmla="*/ 3969 h 56"/>
                <a:gd name="T18" fmla="*/ 20637 w 196"/>
                <a:gd name="T19" fmla="*/ 3969 h 56"/>
                <a:gd name="T20" fmla="*/ 18256 w 196"/>
                <a:gd name="T21" fmla="*/ 3969 h 56"/>
                <a:gd name="T22" fmla="*/ 15081 w 196"/>
                <a:gd name="T23" fmla="*/ 3969 h 56"/>
                <a:gd name="T24" fmla="*/ 18256 w 196"/>
                <a:gd name="T25" fmla="*/ 3969 h 56"/>
                <a:gd name="T26" fmla="*/ 15081 w 196"/>
                <a:gd name="T27" fmla="*/ 0 h 56"/>
                <a:gd name="T28" fmla="*/ 10319 w 196"/>
                <a:gd name="T29" fmla="*/ 3969 h 56"/>
                <a:gd name="T30" fmla="*/ 7144 w 196"/>
                <a:gd name="T31" fmla="*/ 3969 h 56"/>
                <a:gd name="T32" fmla="*/ 3969 w 196"/>
                <a:gd name="T33" fmla="*/ 3969 h 56"/>
                <a:gd name="T34" fmla="*/ 0 w 196"/>
                <a:gd name="T35" fmla="*/ 3969 h 56"/>
                <a:gd name="T36" fmla="*/ 3969 w 196"/>
                <a:gd name="T37" fmla="*/ 0 h 56"/>
                <a:gd name="T38" fmla="*/ 10319 w 196"/>
                <a:gd name="T39" fmla="*/ 0 h 56"/>
                <a:gd name="T40" fmla="*/ 18256 w 196"/>
                <a:gd name="T41" fmla="*/ 0 h 56"/>
                <a:gd name="T42" fmla="*/ 20637 w 196"/>
                <a:gd name="T43" fmla="*/ 0 h 56"/>
                <a:gd name="T44" fmla="*/ 28575 w 196"/>
                <a:gd name="T45" fmla="*/ 0 h 56"/>
                <a:gd name="T46" fmla="*/ 32544 w 196"/>
                <a:gd name="T47" fmla="*/ 0 h 56"/>
                <a:gd name="T48" fmla="*/ 35719 w 196"/>
                <a:gd name="T49" fmla="*/ 0 h 56"/>
                <a:gd name="T50" fmla="*/ 38894 w 196"/>
                <a:gd name="T51" fmla="*/ 0 h 56"/>
                <a:gd name="T52" fmla="*/ 38894 w 196"/>
                <a:gd name="T53" fmla="*/ 3969 h 56"/>
                <a:gd name="T54" fmla="*/ 35719 w 196"/>
                <a:gd name="T55" fmla="*/ 3969 h 56"/>
                <a:gd name="T56" fmla="*/ 32544 w 196"/>
                <a:gd name="T57" fmla="*/ 3969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extrusionOk="0">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4" name="Freeform 175"/>
            <p:cNvSpPr/>
            <p:nvPr/>
          </p:nvSpPr>
          <p:spPr bwMode="auto">
            <a:xfrm>
              <a:off x="5876924" y="2087563"/>
              <a:ext cx="87313" cy="73025"/>
            </a:xfrm>
            <a:custGeom>
              <a:avLst/>
              <a:gdLst>
                <a:gd name="T0" fmla="*/ 18424 w 109"/>
                <a:gd name="T1" fmla="*/ 15081 h 92"/>
                <a:gd name="T2" fmla="*/ 15220 w 109"/>
                <a:gd name="T3" fmla="*/ 15081 h 92"/>
                <a:gd name="T4" fmla="*/ 11215 w 109"/>
                <a:gd name="T5" fmla="*/ 18256 h 92"/>
                <a:gd name="T6" fmla="*/ 7209 w 109"/>
                <a:gd name="T7" fmla="*/ 18256 h 92"/>
                <a:gd name="T8" fmla="*/ 0 w 109"/>
                <a:gd name="T9" fmla="*/ 15081 h 92"/>
                <a:gd name="T10" fmla="*/ 0 w 109"/>
                <a:gd name="T11" fmla="*/ 11112 h 92"/>
                <a:gd name="T12" fmla="*/ 4005 w 109"/>
                <a:gd name="T13" fmla="*/ 11112 h 92"/>
                <a:gd name="T14" fmla="*/ 11215 w 109"/>
                <a:gd name="T15" fmla="*/ 11112 h 92"/>
                <a:gd name="T16" fmla="*/ 11215 w 109"/>
                <a:gd name="T17" fmla="*/ 7938 h 92"/>
                <a:gd name="T18" fmla="*/ 7209 w 109"/>
                <a:gd name="T19" fmla="*/ 11112 h 92"/>
                <a:gd name="T20" fmla="*/ 7209 w 109"/>
                <a:gd name="T21" fmla="*/ 7938 h 92"/>
                <a:gd name="T22" fmla="*/ 11215 w 109"/>
                <a:gd name="T23" fmla="*/ 7938 h 92"/>
                <a:gd name="T24" fmla="*/ 15220 w 109"/>
                <a:gd name="T25" fmla="*/ 7938 h 92"/>
                <a:gd name="T26" fmla="*/ 18424 w 109"/>
                <a:gd name="T27" fmla="*/ 3969 h 92"/>
                <a:gd name="T28" fmla="*/ 22429 w 109"/>
                <a:gd name="T29" fmla="*/ 3969 h 92"/>
                <a:gd name="T30" fmla="*/ 22429 w 109"/>
                <a:gd name="T31" fmla="*/ 0 h 92"/>
                <a:gd name="T32" fmla="*/ 22429 w 109"/>
                <a:gd name="T33" fmla="*/ 3969 h 92"/>
                <a:gd name="T34" fmla="*/ 22429 w 109"/>
                <a:gd name="T35" fmla="*/ 7938 h 92"/>
                <a:gd name="T36" fmla="*/ 18424 w 109"/>
                <a:gd name="T37" fmla="*/ 7938 h 92"/>
                <a:gd name="T38" fmla="*/ 15220 w 109"/>
                <a:gd name="T39" fmla="*/ 7938 h 92"/>
                <a:gd name="T40" fmla="*/ 11215 w 109"/>
                <a:gd name="T41" fmla="*/ 11112 h 92"/>
                <a:gd name="T42" fmla="*/ 15220 w 109"/>
                <a:gd name="T43" fmla="*/ 11112 h 92"/>
                <a:gd name="T44" fmla="*/ 22429 w 109"/>
                <a:gd name="T45" fmla="*/ 11112 h 92"/>
                <a:gd name="T46" fmla="*/ 22429 w 109"/>
                <a:gd name="T47" fmla="*/ 15081 h 92"/>
                <a:gd name="T48" fmla="*/ 18424 w 109"/>
                <a:gd name="T49" fmla="*/ 15081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extrusionOk="0">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5" name="Freeform 176"/>
            <p:cNvSpPr/>
            <p:nvPr/>
          </p:nvSpPr>
          <p:spPr bwMode="auto">
            <a:xfrm>
              <a:off x="4941888" y="2190751"/>
              <a:ext cx="282575" cy="161925"/>
            </a:xfrm>
            <a:custGeom>
              <a:avLst/>
              <a:gdLst>
                <a:gd name="T0" fmla="*/ 56198 w 357"/>
                <a:gd name="T1" fmla="*/ 29513 h 203"/>
                <a:gd name="T2" fmla="*/ 49866 w 357"/>
                <a:gd name="T3" fmla="*/ 29513 h 203"/>
                <a:gd name="T4" fmla="*/ 53032 w 357"/>
                <a:gd name="T5" fmla="*/ 25525 h 203"/>
                <a:gd name="T6" fmla="*/ 49866 w 357"/>
                <a:gd name="T7" fmla="*/ 18346 h 203"/>
                <a:gd name="T8" fmla="*/ 49866 w 357"/>
                <a:gd name="T9" fmla="*/ 18346 h 203"/>
                <a:gd name="T10" fmla="*/ 41951 w 357"/>
                <a:gd name="T11" fmla="*/ 18346 h 203"/>
                <a:gd name="T12" fmla="*/ 38785 w 357"/>
                <a:gd name="T13" fmla="*/ 29513 h 203"/>
                <a:gd name="T14" fmla="*/ 34827 w 357"/>
                <a:gd name="T15" fmla="*/ 36692 h 203"/>
                <a:gd name="T16" fmla="*/ 31661 w 357"/>
                <a:gd name="T17" fmla="*/ 40681 h 203"/>
                <a:gd name="T18" fmla="*/ 20580 w 357"/>
                <a:gd name="T19" fmla="*/ 36692 h 203"/>
                <a:gd name="T20" fmla="*/ 20580 w 357"/>
                <a:gd name="T21" fmla="*/ 29513 h 203"/>
                <a:gd name="T22" fmla="*/ 27703 w 357"/>
                <a:gd name="T23" fmla="*/ 29513 h 203"/>
                <a:gd name="T24" fmla="*/ 20580 w 357"/>
                <a:gd name="T25" fmla="*/ 29513 h 203"/>
                <a:gd name="T26" fmla="*/ 13456 w 357"/>
                <a:gd name="T27" fmla="*/ 29513 h 203"/>
                <a:gd name="T28" fmla="*/ 17414 w 357"/>
                <a:gd name="T29" fmla="*/ 22334 h 203"/>
                <a:gd name="T30" fmla="*/ 24537 w 357"/>
                <a:gd name="T31" fmla="*/ 22334 h 203"/>
                <a:gd name="T32" fmla="*/ 27703 w 357"/>
                <a:gd name="T33" fmla="*/ 18346 h 203"/>
                <a:gd name="T34" fmla="*/ 20580 w 357"/>
                <a:gd name="T35" fmla="*/ 18346 h 203"/>
                <a:gd name="T36" fmla="*/ 13456 w 357"/>
                <a:gd name="T37" fmla="*/ 22334 h 203"/>
                <a:gd name="T38" fmla="*/ 10290 w 357"/>
                <a:gd name="T39" fmla="*/ 18346 h 203"/>
                <a:gd name="T40" fmla="*/ 10290 w 357"/>
                <a:gd name="T41" fmla="*/ 18346 h 203"/>
                <a:gd name="T42" fmla="*/ 3166 w 357"/>
                <a:gd name="T43" fmla="*/ 15156 h 203"/>
                <a:gd name="T44" fmla="*/ 0 w 357"/>
                <a:gd name="T45" fmla="*/ 11167 h 203"/>
                <a:gd name="T46" fmla="*/ 0 w 357"/>
                <a:gd name="T47" fmla="*/ 3988 h 203"/>
                <a:gd name="T48" fmla="*/ 6332 w 357"/>
                <a:gd name="T49" fmla="*/ 3988 h 203"/>
                <a:gd name="T50" fmla="*/ 13456 w 357"/>
                <a:gd name="T51" fmla="*/ 3988 h 203"/>
                <a:gd name="T52" fmla="*/ 13456 w 357"/>
                <a:gd name="T53" fmla="*/ 3988 h 203"/>
                <a:gd name="T54" fmla="*/ 13456 w 357"/>
                <a:gd name="T55" fmla="*/ 7179 h 203"/>
                <a:gd name="T56" fmla="*/ 17414 w 357"/>
                <a:gd name="T57" fmla="*/ 3988 h 203"/>
                <a:gd name="T58" fmla="*/ 24537 w 357"/>
                <a:gd name="T59" fmla="*/ 7179 h 203"/>
                <a:gd name="T60" fmla="*/ 24537 w 357"/>
                <a:gd name="T61" fmla="*/ 7179 h 203"/>
                <a:gd name="T62" fmla="*/ 24537 w 357"/>
                <a:gd name="T63" fmla="*/ 0 h 203"/>
                <a:gd name="T64" fmla="*/ 31661 w 357"/>
                <a:gd name="T65" fmla="*/ 0 h 203"/>
                <a:gd name="T66" fmla="*/ 34827 w 357"/>
                <a:gd name="T67" fmla="*/ 3988 h 203"/>
                <a:gd name="T68" fmla="*/ 41951 w 357"/>
                <a:gd name="T69" fmla="*/ 3988 h 203"/>
                <a:gd name="T70" fmla="*/ 41951 w 357"/>
                <a:gd name="T71" fmla="*/ 11167 h 203"/>
                <a:gd name="T72" fmla="*/ 56198 w 357"/>
                <a:gd name="T73" fmla="*/ 18346 h 203"/>
                <a:gd name="T74" fmla="*/ 63322 w 357"/>
                <a:gd name="T75" fmla="*/ 18346 h 203"/>
                <a:gd name="T76" fmla="*/ 70446 w 357"/>
                <a:gd name="T77" fmla="*/ 29513 h 203"/>
                <a:gd name="T78" fmla="*/ 63322 w 357"/>
                <a:gd name="T79" fmla="*/ 33502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extrusionOk="0">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6" name="Freeform 177"/>
            <p:cNvSpPr/>
            <p:nvPr/>
          </p:nvSpPr>
          <p:spPr bwMode="auto">
            <a:xfrm>
              <a:off x="5084762" y="2160588"/>
              <a:ext cx="198438" cy="73025"/>
            </a:xfrm>
            <a:custGeom>
              <a:avLst/>
              <a:gdLst>
                <a:gd name="T0" fmla="*/ 50207 w 249"/>
                <a:gd name="T1" fmla="*/ 7067 h 93"/>
                <a:gd name="T2" fmla="*/ 43035 w 249"/>
                <a:gd name="T3" fmla="*/ 10993 h 93"/>
                <a:gd name="T4" fmla="*/ 35862 w 249"/>
                <a:gd name="T5" fmla="*/ 14134 h 93"/>
                <a:gd name="T6" fmla="*/ 28690 w 249"/>
                <a:gd name="T7" fmla="*/ 18060 h 93"/>
                <a:gd name="T8" fmla="*/ 24705 w 249"/>
                <a:gd name="T9" fmla="*/ 18060 h 93"/>
                <a:gd name="T10" fmla="*/ 24705 w 249"/>
                <a:gd name="T11" fmla="*/ 14134 h 93"/>
                <a:gd name="T12" fmla="*/ 21517 w 249"/>
                <a:gd name="T13" fmla="*/ 14134 h 93"/>
                <a:gd name="T14" fmla="*/ 14345 w 249"/>
                <a:gd name="T15" fmla="*/ 14134 h 93"/>
                <a:gd name="T16" fmla="*/ 10360 w 249"/>
                <a:gd name="T17" fmla="*/ 14134 h 93"/>
                <a:gd name="T18" fmla="*/ 7172 w 249"/>
                <a:gd name="T19" fmla="*/ 10993 h 93"/>
                <a:gd name="T20" fmla="*/ 10360 w 249"/>
                <a:gd name="T21" fmla="*/ 10993 h 93"/>
                <a:gd name="T22" fmla="*/ 14345 w 249"/>
                <a:gd name="T23" fmla="*/ 10993 h 93"/>
                <a:gd name="T24" fmla="*/ 18330 w 249"/>
                <a:gd name="T25" fmla="*/ 10993 h 93"/>
                <a:gd name="T26" fmla="*/ 14345 w 249"/>
                <a:gd name="T27" fmla="*/ 10993 h 93"/>
                <a:gd name="T28" fmla="*/ 10360 w 249"/>
                <a:gd name="T29" fmla="*/ 10993 h 93"/>
                <a:gd name="T30" fmla="*/ 7172 w 249"/>
                <a:gd name="T31" fmla="*/ 10993 h 93"/>
                <a:gd name="T32" fmla="*/ 3985 w 249"/>
                <a:gd name="T33" fmla="*/ 7067 h 93"/>
                <a:gd name="T34" fmla="*/ 0 w 249"/>
                <a:gd name="T35" fmla="*/ 3926 h 93"/>
                <a:gd name="T36" fmla="*/ 0 w 249"/>
                <a:gd name="T37" fmla="*/ 0 h 93"/>
                <a:gd name="T38" fmla="*/ 3985 w 249"/>
                <a:gd name="T39" fmla="*/ 0 h 93"/>
                <a:gd name="T40" fmla="*/ 7172 w 249"/>
                <a:gd name="T41" fmla="*/ 3926 h 93"/>
                <a:gd name="T42" fmla="*/ 7172 w 249"/>
                <a:gd name="T43" fmla="*/ 0 h 93"/>
                <a:gd name="T44" fmla="*/ 10360 w 249"/>
                <a:gd name="T45" fmla="*/ 0 h 93"/>
                <a:gd name="T46" fmla="*/ 14345 w 249"/>
                <a:gd name="T47" fmla="*/ 0 h 93"/>
                <a:gd name="T48" fmla="*/ 21517 w 249"/>
                <a:gd name="T49" fmla="*/ 3926 h 93"/>
                <a:gd name="T50" fmla="*/ 24705 w 249"/>
                <a:gd name="T51" fmla="*/ 0 h 93"/>
                <a:gd name="T52" fmla="*/ 28690 w 249"/>
                <a:gd name="T53" fmla="*/ 0 h 93"/>
                <a:gd name="T54" fmla="*/ 28690 w 249"/>
                <a:gd name="T55" fmla="*/ 3926 h 93"/>
                <a:gd name="T56" fmla="*/ 32675 w 249"/>
                <a:gd name="T57" fmla="*/ 3926 h 93"/>
                <a:gd name="T58" fmla="*/ 32675 w 249"/>
                <a:gd name="T59" fmla="*/ 0 h 93"/>
                <a:gd name="T60" fmla="*/ 35862 w 249"/>
                <a:gd name="T61" fmla="*/ 0 h 93"/>
                <a:gd name="T62" fmla="*/ 39050 w 249"/>
                <a:gd name="T63" fmla="*/ 0 h 93"/>
                <a:gd name="T64" fmla="*/ 43035 w 249"/>
                <a:gd name="T65" fmla="*/ 0 h 93"/>
                <a:gd name="T66" fmla="*/ 43035 w 249"/>
                <a:gd name="T67" fmla="*/ 3926 h 93"/>
                <a:gd name="T68" fmla="*/ 46223 w 249"/>
                <a:gd name="T69" fmla="*/ 3926 h 93"/>
                <a:gd name="T70" fmla="*/ 50207 w 249"/>
                <a:gd name="T71" fmla="*/ 706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extrusionOk="0">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7" name="Freeform 178"/>
            <p:cNvSpPr/>
            <p:nvPr/>
          </p:nvSpPr>
          <p:spPr bwMode="auto">
            <a:xfrm>
              <a:off x="4926013" y="2247901"/>
              <a:ext cx="28575" cy="30162"/>
            </a:xfrm>
            <a:custGeom>
              <a:avLst/>
              <a:gdLst>
                <a:gd name="T0" fmla="*/ 3969 w 36"/>
                <a:gd name="T1" fmla="*/ 0 h 36"/>
                <a:gd name="T2" fmla="*/ 3969 w 36"/>
                <a:gd name="T3" fmla="*/ 4189 h 36"/>
                <a:gd name="T4" fmla="*/ 7144 w 36"/>
                <a:gd name="T5" fmla="*/ 8379 h 36"/>
                <a:gd name="T6" fmla="*/ 3969 w 36"/>
                <a:gd name="T7" fmla="*/ 4189 h 36"/>
                <a:gd name="T8" fmla="*/ 0 w 36"/>
                <a:gd name="T9" fmla="*/ 4189 h 36"/>
                <a:gd name="T10" fmla="*/ 3969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extrusionOk="0">
                  <a:moveTo>
                    <a:pt x="19" y="0"/>
                  </a:moveTo>
                  <a:lnTo>
                    <a:pt x="19" y="19"/>
                  </a:lnTo>
                  <a:lnTo>
                    <a:pt x="36" y="36"/>
                  </a:lnTo>
                  <a:lnTo>
                    <a:pt x="19" y="19"/>
                  </a:lnTo>
                  <a:lnTo>
                    <a:pt x="0" y="19"/>
                  </a:lnTo>
                  <a:lnTo>
                    <a:pt x="19" y="0"/>
                  </a:lnTo>
                  <a:close/>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8" name="Freeform 179"/>
            <p:cNvSpPr/>
            <p:nvPr/>
          </p:nvSpPr>
          <p:spPr bwMode="auto">
            <a:xfrm>
              <a:off x="5135562" y="3309937"/>
              <a:ext cx="69850" cy="38100"/>
            </a:xfrm>
            <a:custGeom>
              <a:avLst/>
              <a:gdLst>
                <a:gd name="T0" fmla="*/ 18681 w 86"/>
                <a:gd name="T1" fmla="*/ 0 h 48"/>
                <a:gd name="T2" fmla="*/ 18681 w 86"/>
                <a:gd name="T3" fmla="*/ 0 h 48"/>
                <a:gd name="T4" fmla="*/ 18681 w 86"/>
                <a:gd name="T5" fmla="*/ 9525 h 48"/>
                <a:gd name="T6" fmla="*/ 11371 w 86"/>
                <a:gd name="T7" fmla="*/ 9525 h 48"/>
                <a:gd name="T8" fmla="*/ 0 w 86"/>
                <a:gd name="T9" fmla="*/ 7144 h 48"/>
                <a:gd name="T10" fmla="*/ 7310 w 86"/>
                <a:gd name="T11" fmla="*/ 3969 h 48"/>
                <a:gd name="T12" fmla="*/ 11371 w 86"/>
                <a:gd name="T13" fmla="*/ 0 h 48"/>
                <a:gd name="T14" fmla="*/ 18681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extrusionOk="0">
                  <a:moveTo>
                    <a:pt x="86" y="0"/>
                  </a:moveTo>
                  <a:lnTo>
                    <a:pt x="86" y="0"/>
                  </a:lnTo>
                  <a:lnTo>
                    <a:pt x="86" y="48"/>
                  </a:lnTo>
                  <a:lnTo>
                    <a:pt x="52" y="48"/>
                  </a:lnTo>
                  <a:lnTo>
                    <a:pt x="0" y="33"/>
                  </a:lnTo>
                  <a:lnTo>
                    <a:pt x="34" y="18"/>
                  </a:lnTo>
                  <a:lnTo>
                    <a:pt x="52" y="0"/>
                  </a:lnTo>
                  <a:lnTo>
                    <a:pt x="86"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79" name="Freeform 180"/>
            <p:cNvSpPr/>
            <p:nvPr/>
          </p:nvSpPr>
          <p:spPr bwMode="auto">
            <a:xfrm>
              <a:off x="4927600" y="3297238"/>
              <a:ext cx="15875" cy="26988"/>
            </a:xfrm>
            <a:custGeom>
              <a:avLst/>
              <a:gdLst>
                <a:gd name="T0" fmla="*/ 0 w 19"/>
                <a:gd name="T1" fmla="*/ 3271 h 33"/>
                <a:gd name="T2" fmla="*/ 0 w 19"/>
                <a:gd name="T3" fmla="*/ 3271 h 33"/>
                <a:gd name="T4" fmla="*/ 0 w 19"/>
                <a:gd name="T5" fmla="*/ 7360 h 33"/>
                <a:gd name="T6" fmla="*/ 4178 w 19"/>
                <a:gd name="T7" fmla="*/ 7360 h 33"/>
                <a:gd name="T8" fmla="*/ 4178 w 19"/>
                <a:gd name="T9" fmla="*/ 3271 h 33"/>
                <a:gd name="T10" fmla="*/ 4178 w 19"/>
                <a:gd name="T11" fmla="*/ 0 h 33"/>
                <a:gd name="T12" fmla="*/ 0 w 19"/>
                <a:gd name="T13" fmla="*/ 3271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extrusionOk="0">
                  <a:moveTo>
                    <a:pt x="0" y="15"/>
                  </a:moveTo>
                  <a:lnTo>
                    <a:pt x="0" y="15"/>
                  </a:lnTo>
                  <a:lnTo>
                    <a:pt x="0" y="33"/>
                  </a:lnTo>
                  <a:lnTo>
                    <a:pt x="19" y="33"/>
                  </a:lnTo>
                  <a:lnTo>
                    <a:pt x="19" y="15"/>
                  </a:lnTo>
                  <a:lnTo>
                    <a:pt x="19"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0" name="Freeform 181"/>
            <p:cNvSpPr/>
            <p:nvPr/>
          </p:nvSpPr>
          <p:spPr bwMode="auto">
            <a:xfrm>
              <a:off x="4956174" y="3286126"/>
              <a:ext cx="28575" cy="23813"/>
            </a:xfrm>
            <a:custGeom>
              <a:avLst/>
              <a:gdLst>
                <a:gd name="T0" fmla="*/ 0 w 37"/>
                <a:gd name="T1" fmla="*/ 3175 h 30"/>
                <a:gd name="T2" fmla="*/ 0 w 37"/>
                <a:gd name="T3" fmla="*/ 3175 h 30"/>
                <a:gd name="T4" fmla="*/ 0 w 37"/>
                <a:gd name="T5" fmla="*/ 6350 h 30"/>
                <a:gd name="T6" fmla="*/ 6951 w 37"/>
                <a:gd name="T7" fmla="*/ 6350 h 30"/>
                <a:gd name="T8" fmla="*/ 6951 w 37"/>
                <a:gd name="T9" fmla="*/ 3175 h 30"/>
                <a:gd name="T10" fmla="*/ 6951 w 37"/>
                <a:gd name="T11" fmla="*/ 0 h 30"/>
                <a:gd name="T12" fmla="*/ 0 w 37"/>
                <a:gd name="T13" fmla="*/ 3175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extrusionOk="0">
                  <a:moveTo>
                    <a:pt x="0" y="15"/>
                  </a:moveTo>
                  <a:lnTo>
                    <a:pt x="0" y="15"/>
                  </a:lnTo>
                  <a:lnTo>
                    <a:pt x="0" y="30"/>
                  </a:lnTo>
                  <a:lnTo>
                    <a:pt x="37" y="30"/>
                  </a:lnTo>
                  <a:lnTo>
                    <a:pt x="37" y="15"/>
                  </a:lnTo>
                  <a:lnTo>
                    <a:pt x="37"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1" name="Freeform 182"/>
            <p:cNvSpPr/>
            <p:nvPr/>
          </p:nvSpPr>
          <p:spPr bwMode="auto">
            <a:xfrm>
              <a:off x="4956174" y="3324226"/>
              <a:ext cx="28575" cy="11113"/>
            </a:xfrm>
            <a:custGeom>
              <a:avLst/>
              <a:gdLst>
                <a:gd name="T0" fmla="*/ 0 w 37"/>
                <a:gd name="T1" fmla="*/ 0 h 15"/>
                <a:gd name="T2" fmla="*/ 0 w 37"/>
                <a:gd name="T3" fmla="*/ 0 h 15"/>
                <a:gd name="T4" fmla="*/ 0 w 37"/>
                <a:gd name="T5" fmla="*/ 2223 h 15"/>
                <a:gd name="T6" fmla="*/ 6951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extrusionOk="0">
                  <a:moveTo>
                    <a:pt x="0" y="0"/>
                  </a:moveTo>
                  <a:lnTo>
                    <a:pt x="0" y="0"/>
                  </a:lnTo>
                  <a:lnTo>
                    <a:pt x="0" y="15"/>
                  </a:lnTo>
                  <a:lnTo>
                    <a:pt x="3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2" name="Freeform 183"/>
            <p:cNvSpPr/>
            <p:nvPr/>
          </p:nvSpPr>
          <p:spPr bwMode="auto">
            <a:xfrm>
              <a:off x="5106987" y="3221038"/>
              <a:ext cx="28575" cy="26988"/>
            </a:xfrm>
            <a:custGeom>
              <a:avLst/>
              <a:gdLst>
                <a:gd name="T0" fmla="*/ 0 w 37"/>
                <a:gd name="T1" fmla="*/ 3271 h 33"/>
                <a:gd name="T2" fmla="*/ 0 w 37"/>
                <a:gd name="T3" fmla="*/ 3271 h 33"/>
                <a:gd name="T4" fmla="*/ 0 w 37"/>
                <a:gd name="T5" fmla="*/ 7360 h 33"/>
                <a:gd name="T6" fmla="*/ 3089 w 37"/>
                <a:gd name="T7" fmla="*/ 7360 h 33"/>
                <a:gd name="T8" fmla="*/ 3089 w 37"/>
                <a:gd name="T9" fmla="*/ 0 h 33"/>
                <a:gd name="T10" fmla="*/ 6951 w 37"/>
                <a:gd name="T11" fmla="*/ 0 h 33"/>
                <a:gd name="T12" fmla="*/ 0 w 37"/>
                <a:gd name="T13" fmla="*/ 3271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extrusionOk="0">
                  <a:moveTo>
                    <a:pt x="0" y="15"/>
                  </a:moveTo>
                  <a:lnTo>
                    <a:pt x="0" y="15"/>
                  </a:lnTo>
                  <a:lnTo>
                    <a:pt x="0" y="33"/>
                  </a:lnTo>
                  <a:lnTo>
                    <a:pt x="18" y="33"/>
                  </a:lnTo>
                  <a:lnTo>
                    <a:pt x="18" y="0"/>
                  </a:lnTo>
                  <a:lnTo>
                    <a:pt x="37"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3" name="Freeform 184"/>
            <p:cNvSpPr/>
            <p:nvPr/>
          </p:nvSpPr>
          <p:spPr bwMode="auto">
            <a:xfrm>
              <a:off x="5189537" y="3195638"/>
              <a:ext cx="28575" cy="14288"/>
            </a:xfrm>
            <a:custGeom>
              <a:avLst/>
              <a:gdLst>
                <a:gd name="T0" fmla="*/ 0 w 37"/>
                <a:gd name="T1" fmla="*/ 0 h 18"/>
                <a:gd name="T2" fmla="*/ 0 w 37"/>
                <a:gd name="T3" fmla="*/ 0 h 18"/>
                <a:gd name="T4" fmla="*/ 0 w 37"/>
                <a:gd name="T5" fmla="*/ 3969 h 18"/>
                <a:gd name="T6" fmla="*/ 6951 w 37"/>
                <a:gd name="T7" fmla="*/ 0 h 18"/>
                <a:gd name="T8" fmla="*/ 308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extrusionOk="0">
                  <a:moveTo>
                    <a:pt x="0" y="0"/>
                  </a:moveTo>
                  <a:lnTo>
                    <a:pt x="0" y="0"/>
                  </a:lnTo>
                  <a:lnTo>
                    <a:pt x="0" y="18"/>
                  </a:lnTo>
                  <a:lnTo>
                    <a:pt x="37" y="0"/>
                  </a:lnTo>
                  <a:lnTo>
                    <a:pt x="19"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4" name="Freeform 185"/>
            <p:cNvSpPr/>
            <p:nvPr/>
          </p:nvSpPr>
          <p:spPr bwMode="auto">
            <a:xfrm>
              <a:off x="5205412" y="3171826"/>
              <a:ext cx="12700" cy="11113"/>
            </a:xfrm>
            <a:custGeom>
              <a:avLst/>
              <a:gdLst>
                <a:gd name="T0" fmla="*/ 0 w 18"/>
                <a:gd name="T1" fmla="*/ 2223 h 15"/>
                <a:gd name="T2" fmla="*/ 0 w 18"/>
                <a:gd name="T3" fmla="*/ 2223 h 15"/>
                <a:gd name="T4" fmla="*/ 2822 w 18"/>
                <a:gd name="T5" fmla="*/ 2223 h 15"/>
                <a:gd name="T6" fmla="*/ 0 w 18"/>
                <a:gd name="T7" fmla="*/ 0 h 15"/>
                <a:gd name="T8" fmla="*/ 0 w 18"/>
                <a:gd name="T9" fmla="*/ 222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extrusionOk="0">
                  <a:moveTo>
                    <a:pt x="0" y="15"/>
                  </a:moveTo>
                  <a:lnTo>
                    <a:pt x="0" y="15"/>
                  </a:lnTo>
                  <a:lnTo>
                    <a:pt x="18" y="15"/>
                  </a:lnTo>
                  <a:lnTo>
                    <a:pt x="0"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5" name="Freeform 186"/>
            <p:cNvSpPr/>
            <p:nvPr/>
          </p:nvSpPr>
          <p:spPr bwMode="auto">
            <a:xfrm>
              <a:off x="5727698" y="3309937"/>
              <a:ext cx="881063" cy="433388"/>
            </a:xfrm>
            <a:custGeom>
              <a:avLst/>
              <a:gdLst>
                <a:gd name="T0" fmla="*/ 216889 w 1109"/>
                <a:gd name="T1" fmla="*/ 54869 h 545"/>
                <a:gd name="T2" fmla="*/ 209739 w 1109"/>
                <a:gd name="T3" fmla="*/ 66797 h 545"/>
                <a:gd name="T4" fmla="*/ 196233 w 1109"/>
                <a:gd name="T5" fmla="*/ 66797 h 545"/>
                <a:gd name="T6" fmla="*/ 182727 w 1109"/>
                <a:gd name="T7" fmla="*/ 80316 h 545"/>
                <a:gd name="T8" fmla="*/ 185905 w 1109"/>
                <a:gd name="T9" fmla="*/ 95425 h 545"/>
                <a:gd name="T10" fmla="*/ 175577 w 1109"/>
                <a:gd name="T11" fmla="*/ 95425 h 545"/>
                <a:gd name="T12" fmla="*/ 148565 w 1109"/>
                <a:gd name="T13" fmla="*/ 93039 h 545"/>
                <a:gd name="T14" fmla="*/ 144593 w 1109"/>
                <a:gd name="T15" fmla="*/ 99401 h 545"/>
                <a:gd name="T16" fmla="*/ 131087 w 1109"/>
                <a:gd name="T17" fmla="*/ 99401 h 545"/>
                <a:gd name="T18" fmla="*/ 117581 w 1109"/>
                <a:gd name="T19" fmla="*/ 104967 h 545"/>
                <a:gd name="T20" fmla="*/ 110431 w 1109"/>
                <a:gd name="T21" fmla="*/ 102582 h 545"/>
                <a:gd name="T22" fmla="*/ 107253 w 1109"/>
                <a:gd name="T23" fmla="*/ 95425 h 545"/>
                <a:gd name="T24" fmla="*/ 82624 w 1109"/>
                <a:gd name="T25" fmla="*/ 89858 h 545"/>
                <a:gd name="T26" fmla="*/ 65146 w 1109"/>
                <a:gd name="T27" fmla="*/ 76340 h 545"/>
                <a:gd name="T28" fmla="*/ 51640 w 1109"/>
                <a:gd name="T29" fmla="*/ 104967 h 545"/>
                <a:gd name="T30" fmla="*/ 41312 w 1109"/>
                <a:gd name="T31" fmla="*/ 99401 h 545"/>
                <a:gd name="T32" fmla="*/ 30984 w 1109"/>
                <a:gd name="T33" fmla="*/ 95425 h 545"/>
                <a:gd name="T34" fmla="*/ 24628 w 1109"/>
                <a:gd name="T35" fmla="*/ 85882 h 545"/>
                <a:gd name="T36" fmla="*/ 27806 w 1109"/>
                <a:gd name="T37" fmla="*/ 85882 h 545"/>
                <a:gd name="T38" fmla="*/ 27806 w 1109"/>
                <a:gd name="T39" fmla="*/ 80316 h 545"/>
                <a:gd name="T40" fmla="*/ 38134 w 1109"/>
                <a:gd name="T41" fmla="*/ 70773 h 545"/>
                <a:gd name="T42" fmla="*/ 24628 w 1109"/>
                <a:gd name="T43" fmla="*/ 64412 h 545"/>
                <a:gd name="T44" fmla="*/ 10328 w 1109"/>
                <a:gd name="T45" fmla="*/ 70773 h 545"/>
                <a:gd name="T46" fmla="*/ 10328 w 1109"/>
                <a:gd name="T47" fmla="*/ 61231 h 545"/>
                <a:gd name="T48" fmla="*/ 0 w 1109"/>
                <a:gd name="T49" fmla="*/ 54869 h 545"/>
                <a:gd name="T50" fmla="*/ 10328 w 1109"/>
                <a:gd name="T51" fmla="*/ 45327 h 545"/>
                <a:gd name="T52" fmla="*/ 10328 w 1109"/>
                <a:gd name="T53" fmla="*/ 38170 h 545"/>
                <a:gd name="T54" fmla="*/ 27806 w 1109"/>
                <a:gd name="T55" fmla="*/ 32603 h 545"/>
                <a:gd name="T56" fmla="*/ 38134 w 1109"/>
                <a:gd name="T57" fmla="*/ 32603 h 545"/>
                <a:gd name="T58" fmla="*/ 54818 w 1109"/>
                <a:gd name="T59" fmla="*/ 35784 h 545"/>
                <a:gd name="T60" fmla="*/ 65146 w 1109"/>
                <a:gd name="T61" fmla="*/ 38170 h 545"/>
                <a:gd name="T62" fmla="*/ 82624 w 1109"/>
                <a:gd name="T63" fmla="*/ 32603 h 545"/>
                <a:gd name="T64" fmla="*/ 79447 w 1109"/>
                <a:gd name="T65" fmla="*/ 26242 h 545"/>
                <a:gd name="T66" fmla="*/ 79447 w 1109"/>
                <a:gd name="T67" fmla="*/ 19085 h 545"/>
                <a:gd name="T68" fmla="*/ 85802 w 1109"/>
                <a:gd name="T69" fmla="*/ 13519 h 545"/>
                <a:gd name="T70" fmla="*/ 117581 w 1109"/>
                <a:gd name="T71" fmla="*/ 0 h 545"/>
                <a:gd name="T72" fmla="*/ 131087 w 1109"/>
                <a:gd name="T73" fmla="*/ 0 h 545"/>
                <a:gd name="T74" fmla="*/ 134265 w 1109"/>
                <a:gd name="T75" fmla="*/ 9542 h 545"/>
                <a:gd name="T76" fmla="*/ 144593 w 1109"/>
                <a:gd name="T77" fmla="*/ 13519 h 545"/>
                <a:gd name="T78" fmla="*/ 151743 w 1109"/>
                <a:gd name="T79" fmla="*/ 16699 h 545"/>
                <a:gd name="T80" fmla="*/ 165249 w 1109"/>
                <a:gd name="T81" fmla="*/ 7157 h 545"/>
                <a:gd name="T82" fmla="*/ 182727 w 1109"/>
                <a:gd name="T83" fmla="*/ 38170 h 545"/>
                <a:gd name="T84" fmla="*/ 189083 w 1109"/>
                <a:gd name="T85" fmla="*/ 38170 h 545"/>
                <a:gd name="T86" fmla="*/ 209739 w 1109"/>
                <a:gd name="T87" fmla="*/ 45327 h 545"/>
                <a:gd name="T88" fmla="*/ 216889 w 1109"/>
                <a:gd name="T89" fmla="*/ 45327 h 545"/>
                <a:gd name="T90" fmla="*/ 216889 w 1109"/>
                <a:gd name="T91" fmla="*/ 54869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extrusionOk="0">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6" name="Freeform 187"/>
            <p:cNvSpPr/>
            <p:nvPr/>
          </p:nvSpPr>
          <p:spPr bwMode="auto">
            <a:xfrm>
              <a:off x="5851524" y="3690938"/>
              <a:ext cx="315913" cy="190500"/>
            </a:xfrm>
            <a:custGeom>
              <a:avLst/>
              <a:gdLst>
                <a:gd name="T0" fmla="*/ 75029 w 400"/>
                <a:gd name="T1" fmla="*/ 38100 h 240"/>
                <a:gd name="T2" fmla="*/ 75029 w 400"/>
                <a:gd name="T3" fmla="*/ 38100 h 240"/>
                <a:gd name="T4" fmla="*/ 71870 w 400"/>
                <a:gd name="T5" fmla="*/ 34925 h 240"/>
                <a:gd name="T6" fmla="*/ 71870 w 400"/>
                <a:gd name="T7" fmla="*/ 38100 h 240"/>
                <a:gd name="T8" fmla="*/ 67921 w 400"/>
                <a:gd name="T9" fmla="*/ 38100 h 240"/>
                <a:gd name="T10" fmla="*/ 64762 w 400"/>
                <a:gd name="T11" fmla="*/ 44450 h 240"/>
                <a:gd name="T12" fmla="*/ 57654 w 400"/>
                <a:gd name="T13" fmla="*/ 44450 h 240"/>
                <a:gd name="T14" fmla="*/ 57654 w 400"/>
                <a:gd name="T15" fmla="*/ 47625 h 240"/>
                <a:gd name="T16" fmla="*/ 47387 w 400"/>
                <a:gd name="T17" fmla="*/ 47625 h 240"/>
                <a:gd name="T18" fmla="*/ 47387 w 400"/>
                <a:gd name="T19" fmla="*/ 44450 h 240"/>
                <a:gd name="T20" fmla="*/ 47387 w 400"/>
                <a:gd name="T21" fmla="*/ 42069 h 240"/>
                <a:gd name="T22" fmla="*/ 26853 w 400"/>
                <a:gd name="T23" fmla="*/ 32544 h 240"/>
                <a:gd name="T24" fmla="*/ 16585 w 400"/>
                <a:gd name="T25" fmla="*/ 32544 h 240"/>
                <a:gd name="T26" fmla="*/ 10267 w 400"/>
                <a:gd name="T27" fmla="*/ 34925 h 240"/>
                <a:gd name="T28" fmla="*/ 10267 w 400"/>
                <a:gd name="T29" fmla="*/ 26194 h 240"/>
                <a:gd name="T30" fmla="*/ 6318 w 400"/>
                <a:gd name="T31" fmla="*/ 26194 h 240"/>
                <a:gd name="T32" fmla="*/ 6318 w 400"/>
                <a:gd name="T33" fmla="*/ 19050 h 240"/>
                <a:gd name="T34" fmla="*/ 3159 w 400"/>
                <a:gd name="T35" fmla="*/ 19050 h 240"/>
                <a:gd name="T36" fmla="*/ 3159 w 400"/>
                <a:gd name="T37" fmla="*/ 16669 h 240"/>
                <a:gd name="T38" fmla="*/ 10267 w 400"/>
                <a:gd name="T39" fmla="*/ 16669 h 240"/>
                <a:gd name="T40" fmla="*/ 13426 w 400"/>
                <a:gd name="T41" fmla="*/ 13494 h 240"/>
                <a:gd name="T42" fmla="*/ 6318 w 400"/>
                <a:gd name="T43" fmla="*/ 7144 h 240"/>
                <a:gd name="T44" fmla="*/ 3159 w 400"/>
                <a:gd name="T45" fmla="*/ 7144 h 240"/>
                <a:gd name="T46" fmla="*/ 3159 w 400"/>
                <a:gd name="T47" fmla="*/ 13494 h 240"/>
                <a:gd name="T48" fmla="*/ 0 w 400"/>
                <a:gd name="T49" fmla="*/ 7144 h 240"/>
                <a:gd name="T50" fmla="*/ 10267 w 400"/>
                <a:gd name="T51" fmla="*/ 3969 h 240"/>
                <a:gd name="T52" fmla="*/ 16585 w 400"/>
                <a:gd name="T53" fmla="*/ 9525 h 240"/>
                <a:gd name="T54" fmla="*/ 20534 w 400"/>
                <a:gd name="T55" fmla="*/ 9525 h 240"/>
                <a:gd name="T56" fmla="*/ 23693 w 400"/>
                <a:gd name="T57" fmla="*/ 9525 h 240"/>
                <a:gd name="T58" fmla="*/ 23693 w 400"/>
                <a:gd name="T59" fmla="*/ 7144 h 240"/>
                <a:gd name="T60" fmla="*/ 30802 w 400"/>
                <a:gd name="T61" fmla="*/ 3969 h 240"/>
                <a:gd name="T62" fmla="*/ 33961 w 400"/>
                <a:gd name="T63" fmla="*/ 3969 h 240"/>
                <a:gd name="T64" fmla="*/ 30802 w 400"/>
                <a:gd name="T65" fmla="*/ 0 h 240"/>
                <a:gd name="T66" fmla="*/ 33961 w 400"/>
                <a:gd name="T67" fmla="*/ 0 h 240"/>
                <a:gd name="T68" fmla="*/ 40279 w 400"/>
                <a:gd name="T69" fmla="*/ 3969 h 240"/>
                <a:gd name="T70" fmla="*/ 40279 w 400"/>
                <a:gd name="T71" fmla="*/ 9525 h 240"/>
                <a:gd name="T72" fmla="*/ 50546 w 400"/>
                <a:gd name="T73" fmla="*/ 9525 h 240"/>
                <a:gd name="T74" fmla="*/ 54495 w 400"/>
                <a:gd name="T75" fmla="*/ 19050 h 240"/>
                <a:gd name="T76" fmla="*/ 71870 w 400"/>
                <a:gd name="T77" fmla="*/ 28575 h 240"/>
                <a:gd name="T78" fmla="*/ 78188 w 400"/>
                <a:gd name="T79" fmla="*/ 32544 h 240"/>
                <a:gd name="T80" fmla="*/ 75029 w 400"/>
                <a:gd name="T81" fmla="*/ 3810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extrusionOk="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7" name="Freeform 188"/>
            <p:cNvSpPr/>
            <p:nvPr/>
          </p:nvSpPr>
          <p:spPr bwMode="auto">
            <a:xfrm>
              <a:off x="5932487" y="3614738"/>
              <a:ext cx="373063" cy="228600"/>
            </a:xfrm>
            <a:custGeom>
              <a:avLst/>
              <a:gdLst>
                <a:gd name="T0" fmla="*/ 55800 w 468"/>
                <a:gd name="T1" fmla="*/ 57150 h 288"/>
                <a:gd name="T2" fmla="*/ 55800 w 468"/>
                <a:gd name="T3" fmla="*/ 57150 h 288"/>
                <a:gd name="T4" fmla="*/ 62177 w 468"/>
                <a:gd name="T5" fmla="*/ 57150 h 288"/>
                <a:gd name="T6" fmla="*/ 66163 w 468"/>
                <a:gd name="T7" fmla="*/ 51594 h 288"/>
                <a:gd name="T8" fmla="*/ 66163 w 468"/>
                <a:gd name="T9" fmla="*/ 44450 h 288"/>
                <a:gd name="T10" fmla="*/ 62177 w 468"/>
                <a:gd name="T11" fmla="*/ 41275 h 288"/>
                <a:gd name="T12" fmla="*/ 69351 w 468"/>
                <a:gd name="T13" fmla="*/ 41275 h 288"/>
                <a:gd name="T14" fmla="*/ 72540 w 468"/>
                <a:gd name="T15" fmla="*/ 34925 h 288"/>
                <a:gd name="T16" fmla="*/ 72540 w 468"/>
                <a:gd name="T17" fmla="*/ 31750 h 288"/>
                <a:gd name="T18" fmla="*/ 79714 w 468"/>
                <a:gd name="T19" fmla="*/ 31750 h 288"/>
                <a:gd name="T20" fmla="*/ 79714 w 468"/>
                <a:gd name="T21" fmla="*/ 34925 h 288"/>
                <a:gd name="T22" fmla="*/ 86889 w 468"/>
                <a:gd name="T23" fmla="*/ 34925 h 288"/>
                <a:gd name="T24" fmla="*/ 94063 w 468"/>
                <a:gd name="T25" fmla="*/ 31750 h 288"/>
                <a:gd name="T26" fmla="*/ 86889 w 468"/>
                <a:gd name="T27" fmla="*/ 28575 h 288"/>
                <a:gd name="T28" fmla="*/ 83700 w 468"/>
                <a:gd name="T29" fmla="*/ 28575 h 288"/>
                <a:gd name="T30" fmla="*/ 76526 w 468"/>
                <a:gd name="T31" fmla="*/ 28575 h 288"/>
                <a:gd name="T32" fmla="*/ 83700 w 468"/>
                <a:gd name="T33" fmla="*/ 22225 h 288"/>
                <a:gd name="T34" fmla="*/ 79714 w 468"/>
                <a:gd name="T35" fmla="*/ 22225 h 288"/>
                <a:gd name="T36" fmla="*/ 69351 w 468"/>
                <a:gd name="T37" fmla="*/ 31750 h 288"/>
                <a:gd name="T38" fmla="*/ 66163 w 468"/>
                <a:gd name="T39" fmla="*/ 28575 h 288"/>
                <a:gd name="T40" fmla="*/ 58989 w 468"/>
                <a:gd name="T41" fmla="*/ 28575 h 288"/>
                <a:gd name="T42" fmla="*/ 58989 w 468"/>
                <a:gd name="T43" fmla="*/ 26194 h 288"/>
                <a:gd name="T44" fmla="*/ 55800 w 468"/>
                <a:gd name="T45" fmla="*/ 26194 h 288"/>
                <a:gd name="T46" fmla="*/ 55800 w 468"/>
                <a:gd name="T47" fmla="*/ 19050 h 288"/>
                <a:gd name="T48" fmla="*/ 48626 w 468"/>
                <a:gd name="T49" fmla="*/ 13494 h 288"/>
                <a:gd name="T50" fmla="*/ 31089 w 468"/>
                <a:gd name="T51" fmla="*/ 13494 h 288"/>
                <a:gd name="T52" fmla="*/ 20726 w 468"/>
                <a:gd name="T53" fmla="*/ 3969 h 288"/>
                <a:gd name="T54" fmla="*/ 14349 w 468"/>
                <a:gd name="T55" fmla="*/ 0 h 288"/>
                <a:gd name="T56" fmla="*/ 0 w 468"/>
                <a:gd name="T57" fmla="*/ 3969 h 288"/>
                <a:gd name="T58" fmla="*/ 0 w 468"/>
                <a:gd name="T59" fmla="*/ 28575 h 288"/>
                <a:gd name="T60" fmla="*/ 3986 w 468"/>
                <a:gd name="T61" fmla="*/ 28575 h 288"/>
                <a:gd name="T62" fmla="*/ 3986 w 468"/>
                <a:gd name="T63" fmla="*/ 26194 h 288"/>
                <a:gd name="T64" fmla="*/ 10363 w 468"/>
                <a:gd name="T65" fmla="*/ 22225 h 288"/>
                <a:gd name="T66" fmla="*/ 14349 w 468"/>
                <a:gd name="T67" fmla="*/ 22225 h 288"/>
                <a:gd name="T68" fmla="*/ 10363 w 468"/>
                <a:gd name="T69" fmla="*/ 19050 h 288"/>
                <a:gd name="T70" fmla="*/ 14349 w 468"/>
                <a:gd name="T71" fmla="*/ 19050 h 288"/>
                <a:gd name="T72" fmla="*/ 20726 w 468"/>
                <a:gd name="T73" fmla="*/ 22225 h 288"/>
                <a:gd name="T74" fmla="*/ 20726 w 468"/>
                <a:gd name="T75" fmla="*/ 28575 h 288"/>
                <a:gd name="T76" fmla="*/ 31089 w 468"/>
                <a:gd name="T77" fmla="*/ 28575 h 288"/>
                <a:gd name="T78" fmla="*/ 35074 w 468"/>
                <a:gd name="T79" fmla="*/ 38100 h 288"/>
                <a:gd name="T80" fmla="*/ 51814 w 468"/>
                <a:gd name="T81" fmla="*/ 47625 h 288"/>
                <a:gd name="T82" fmla="*/ 58989 w 468"/>
                <a:gd name="T83" fmla="*/ 51594 h 288"/>
                <a:gd name="T84" fmla="*/ 55800 w 468"/>
                <a:gd name="T85" fmla="*/ 5715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extrusionOk="0">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8" name="Freeform 189"/>
            <p:cNvSpPr/>
            <p:nvPr/>
          </p:nvSpPr>
          <p:spPr bwMode="auto">
            <a:xfrm>
              <a:off x="6180137" y="3743326"/>
              <a:ext cx="166687" cy="114300"/>
            </a:xfrm>
            <a:custGeom>
              <a:avLst/>
              <a:gdLst>
                <a:gd name="T0" fmla="*/ 35092 w 209"/>
                <a:gd name="T1" fmla="*/ 9525 h 144"/>
                <a:gd name="T2" fmla="*/ 35092 w 209"/>
                <a:gd name="T3" fmla="*/ 9525 h 144"/>
                <a:gd name="T4" fmla="*/ 35092 w 209"/>
                <a:gd name="T5" fmla="*/ 15081 h 144"/>
                <a:gd name="T6" fmla="*/ 42270 w 209"/>
                <a:gd name="T7" fmla="*/ 15081 h 144"/>
                <a:gd name="T8" fmla="*/ 42270 w 209"/>
                <a:gd name="T9" fmla="*/ 24606 h 144"/>
                <a:gd name="T10" fmla="*/ 31902 w 209"/>
                <a:gd name="T11" fmla="*/ 21431 h 144"/>
                <a:gd name="T12" fmla="*/ 24724 w 209"/>
                <a:gd name="T13" fmla="*/ 28575 h 144"/>
                <a:gd name="T14" fmla="*/ 21534 w 209"/>
                <a:gd name="T15" fmla="*/ 19050 h 144"/>
                <a:gd name="T16" fmla="*/ 17546 w 209"/>
                <a:gd name="T17" fmla="*/ 15081 h 144"/>
                <a:gd name="T18" fmla="*/ 14356 w 209"/>
                <a:gd name="T19" fmla="*/ 21431 h 144"/>
                <a:gd name="T20" fmla="*/ 11166 w 209"/>
                <a:gd name="T21" fmla="*/ 21431 h 144"/>
                <a:gd name="T22" fmla="*/ 11166 w 209"/>
                <a:gd name="T23" fmla="*/ 24606 h 144"/>
                <a:gd name="T24" fmla="*/ 3988 w 209"/>
                <a:gd name="T25" fmla="*/ 24606 h 144"/>
                <a:gd name="T26" fmla="*/ 0 w 209"/>
                <a:gd name="T27" fmla="*/ 24606 h 144"/>
                <a:gd name="T28" fmla="*/ 3988 w 209"/>
                <a:gd name="T29" fmla="*/ 19050 h 144"/>
                <a:gd name="T30" fmla="*/ 3988 w 209"/>
                <a:gd name="T31" fmla="*/ 12700 h 144"/>
                <a:gd name="T32" fmla="*/ 0 w 209"/>
                <a:gd name="T33" fmla="*/ 9525 h 144"/>
                <a:gd name="T34" fmla="*/ 7178 w 209"/>
                <a:gd name="T35" fmla="*/ 9525 h 144"/>
                <a:gd name="T36" fmla="*/ 11166 w 209"/>
                <a:gd name="T37" fmla="*/ 3175 h 144"/>
                <a:gd name="T38" fmla="*/ 11166 w 209"/>
                <a:gd name="T39" fmla="*/ 0 h 144"/>
                <a:gd name="T40" fmla="*/ 17546 w 209"/>
                <a:gd name="T41" fmla="*/ 0 h 144"/>
                <a:gd name="T42" fmla="*/ 17546 w 209"/>
                <a:gd name="T43" fmla="*/ 3175 h 144"/>
                <a:gd name="T44" fmla="*/ 17546 w 209"/>
                <a:gd name="T45" fmla="*/ 5556 h 144"/>
                <a:gd name="T46" fmla="*/ 11166 w 209"/>
                <a:gd name="T47" fmla="*/ 5556 h 144"/>
                <a:gd name="T48" fmla="*/ 11166 w 209"/>
                <a:gd name="T49" fmla="*/ 9525 h 144"/>
                <a:gd name="T50" fmla="*/ 21534 w 209"/>
                <a:gd name="T51" fmla="*/ 9525 h 144"/>
                <a:gd name="T52" fmla="*/ 24724 w 209"/>
                <a:gd name="T53" fmla="*/ 9525 h 144"/>
                <a:gd name="T54" fmla="*/ 35092 w 209"/>
                <a:gd name="T55" fmla="*/ 9525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extrusionOk="0">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89" name="Freeform 190"/>
            <p:cNvSpPr/>
            <p:nvPr/>
          </p:nvSpPr>
          <p:spPr bwMode="auto">
            <a:xfrm>
              <a:off x="6222999" y="3678238"/>
              <a:ext cx="234950" cy="103188"/>
            </a:xfrm>
            <a:custGeom>
              <a:avLst/>
              <a:gdLst>
                <a:gd name="T0" fmla="*/ 58937 w 295"/>
                <a:gd name="T1" fmla="*/ 6449 h 128"/>
                <a:gd name="T2" fmla="*/ 58937 w 295"/>
                <a:gd name="T3" fmla="*/ 6449 h 128"/>
                <a:gd name="T4" fmla="*/ 58937 w 295"/>
                <a:gd name="T5" fmla="*/ 9674 h 128"/>
                <a:gd name="T6" fmla="*/ 48583 w 295"/>
                <a:gd name="T7" fmla="*/ 16929 h 128"/>
                <a:gd name="T8" fmla="*/ 41415 w 295"/>
                <a:gd name="T9" fmla="*/ 16929 h 128"/>
                <a:gd name="T10" fmla="*/ 38229 w 295"/>
                <a:gd name="T11" fmla="*/ 20154 h 128"/>
                <a:gd name="T12" fmla="*/ 31061 w 295"/>
                <a:gd name="T13" fmla="*/ 20154 h 128"/>
                <a:gd name="T14" fmla="*/ 24690 w 295"/>
                <a:gd name="T15" fmla="*/ 22572 h 128"/>
                <a:gd name="T16" fmla="*/ 24690 w 295"/>
                <a:gd name="T17" fmla="*/ 26603 h 128"/>
                <a:gd name="T18" fmla="*/ 14336 w 295"/>
                <a:gd name="T19" fmla="*/ 26603 h 128"/>
                <a:gd name="T20" fmla="*/ 10354 w 295"/>
                <a:gd name="T21" fmla="*/ 26603 h 128"/>
                <a:gd name="T22" fmla="*/ 0 w 295"/>
                <a:gd name="T23" fmla="*/ 26603 h 128"/>
                <a:gd name="T24" fmla="*/ 0 w 295"/>
                <a:gd name="T25" fmla="*/ 22572 h 128"/>
                <a:gd name="T26" fmla="*/ 7168 w 295"/>
                <a:gd name="T27" fmla="*/ 22572 h 128"/>
                <a:gd name="T28" fmla="*/ 7168 w 295"/>
                <a:gd name="T29" fmla="*/ 20154 h 128"/>
                <a:gd name="T30" fmla="*/ 14336 w 295"/>
                <a:gd name="T31" fmla="*/ 20154 h 128"/>
                <a:gd name="T32" fmla="*/ 20707 w 295"/>
                <a:gd name="T33" fmla="*/ 16929 h 128"/>
                <a:gd name="T34" fmla="*/ 14336 w 295"/>
                <a:gd name="T35" fmla="*/ 12899 h 128"/>
                <a:gd name="T36" fmla="*/ 10354 w 295"/>
                <a:gd name="T37" fmla="*/ 12899 h 128"/>
                <a:gd name="T38" fmla="*/ 3982 w 295"/>
                <a:gd name="T39" fmla="*/ 12899 h 128"/>
                <a:gd name="T40" fmla="*/ 10354 w 295"/>
                <a:gd name="T41" fmla="*/ 6449 h 128"/>
                <a:gd name="T42" fmla="*/ 7168 w 295"/>
                <a:gd name="T43" fmla="*/ 6449 h 128"/>
                <a:gd name="T44" fmla="*/ 10354 w 295"/>
                <a:gd name="T45" fmla="*/ 3225 h 128"/>
                <a:gd name="T46" fmla="*/ 20707 w 295"/>
                <a:gd name="T47" fmla="*/ 6449 h 128"/>
                <a:gd name="T48" fmla="*/ 20707 w 295"/>
                <a:gd name="T49" fmla="*/ 3225 h 128"/>
                <a:gd name="T50" fmla="*/ 24690 w 295"/>
                <a:gd name="T51" fmla="*/ 0 h 128"/>
                <a:gd name="T52" fmla="*/ 31061 w 295"/>
                <a:gd name="T53" fmla="*/ 3225 h 128"/>
                <a:gd name="T54" fmla="*/ 51769 w 295"/>
                <a:gd name="T55" fmla="*/ 3225 h 128"/>
                <a:gd name="T56" fmla="*/ 58937 w 295"/>
                <a:gd name="T57" fmla="*/ 6449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extrusionOk="0">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0" name="Freeform 191"/>
            <p:cNvSpPr/>
            <p:nvPr/>
          </p:nvSpPr>
          <p:spPr bwMode="auto">
            <a:xfrm>
              <a:off x="6045199" y="3843338"/>
              <a:ext cx="313050" cy="317500"/>
            </a:xfrm>
            <a:custGeom>
              <a:avLst/>
              <a:gdLst>
                <a:gd name="T0" fmla="*/ 3168 w 449"/>
                <a:gd name="T1" fmla="*/ 69676 h 401"/>
                <a:gd name="T2" fmla="*/ 3168 w 449"/>
                <a:gd name="T3" fmla="*/ 69676 h 401"/>
                <a:gd name="T4" fmla="*/ 3168 w 449"/>
                <a:gd name="T5" fmla="*/ 63342 h 401"/>
                <a:gd name="T6" fmla="*/ 10296 w 449"/>
                <a:gd name="T7" fmla="*/ 60175 h 401"/>
                <a:gd name="T8" fmla="*/ 6336 w 449"/>
                <a:gd name="T9" fmla="*/ 53840 h 401"/>
                <a:gd name="T10" fmla="*/ 3168 w 449"/>
                <a:gd name="T11" fmla="*/ 50673 h 401"/>
                <a:gd name="T12" fmla="*/ 0 w 449"/>
                <a:gd name="T13" fmla="*/ 44339 h 401"/>
                <a:gd name="T14" fmla="*/ 6336 w 449"/>
                <a:gd name="T15" fmla="*/ 47506 h 401"/>
                <a:gd name="T16" fmla="*/ 26927 w 449"/>
                <a:gd name="T17" fmla="*/ 44339 h 401"/>
                <a:gd name="T18" fmla="*/ 26927 w 449"/>
                <a:gd name="T19" fmla="*/ 38005 h 401"/>
                <a:gd name="T20" fmla="*/ 30887 w 449"/>
                <a:gd name="T21" fmla="*/ 34838 h 401"/>
                <a:gd name="T22" fmla="*/ 44351 w 449"/>
                <a:gd name="T23" fmla="*/ 31671 h 401"/>
                <a:gd name="T24" fmla="*/ 44351 w 449"/>
                <a:gd name="T25" fmla="*/ 25337 h 401"/>
                <a:gd name="T26" fmla="*/ 47519 w 449"/>
                <a:gd name="T27" fmla="*/ 22170 h 401"/>
                <a:gd name="T28" fmla="*/ 47519 w 449"/>
                <a:gd name="T29" fmla="*/ 19002 h 401"/>
                <a:gd name="T30" fmla="*/ 50687 w 449"/>
                <a:gd name="T31" fmla="*/ 19002 h 401"/>
                <a:gd name="T32" fmla="*/ 54647 w 449"/>
                <a:gd name="T33" fmla="*/ 12668 h 401"/>
                <a:gd name="T34" fmla="*/ 54647 w 449"/>
                <a:gd name="T35" fmla="*/ 6334 h 401"/>
                <a:gd name="T36" fmla="*/ 60983 w 449"/>
                <a:gd name="T37" fmla="*/ 3167 h 401"/>
                <a:gd name="T38" fmla="*/ 68110 w 449"/>
                <a:gd name="T39" fmla="*/ 0 h 401"/>
                <a:gd name="T40" fmla="*/ 71278 w 449"/>
                <a:gd name="T41" fmla="*/ 0 h 401"/>
                <a:gd name="T42" fmla="*/ 78406 w 449"/>
                <a:gd name="T43" fmla="*/ 3167 h 401"/>
                <a:gd name="T44" fmla="*/ 81574 w 449"/>
                <a:gd name="T45" fmla="*/ 6334 h 401"/>
                <a:gd name="T46" fmla="*/ 88702 w 449"/>
                <a:gd name="T47" fmla="*/ 9501 h 401"/>
                <a:gd name="T48" fmla="*/ 85534 w 449"/>
                <a:gd name="T49" fmla="*/ 12668 h 401"/>
                <a:gd name="T50" fmla="*/ 78406 w 449"/>
                <a:gd name="T51" fmla="*/ 15835 h 401"/>
                <a:gd name="T52" fmla="*/ 71278 w 449"/>
                <a:gd name="T53" fmla="*/ 12668 h 401"/>
                <a:gd name="T54" fmla="*/ 68110 w 449"/>
                <a:gd name="T55" fmla="*/ 15835 h 401"/>
                <a:gd name="T56" fmla="*/ 71278 w 449"/>
                <a:gd name="T57" fmla="*/ 19002 h 401"/>
                <a:gd name="T58" fmla="*/ 68110 w 449"/>
                <a:gd name="T59" fmla="*/ 25337 h 401"/>
                <a:gd name="T60" fmla="*/ 75238 w 449"/>
                <a:gd name="T61" fmla="*/ 28504 h 401"/>
                <a:gd name="T62" fmla="*/ 75238 w 449"/>
                <a:gd name="T63" fmla="*/ 31671 h 401"/>
                <a:gd name="T64" fmla="*/ 71278 w 449"/>
                <a:gd name="T65" fmla="*/ 31671 h 401"/>
                <a:gd name="T66" fmla="*/ 75238 w 449"/>
                <a:gd name="T67" fmla="*/ 34838 h 401"/>
                <a:gd name="T68" fmla="*/ 57815 w 449"/>
                <a:gd name="T69" fmla="*/ 53840 h 401"/>
                <a:gd name="T70" fmla="*/ 50687 w 449"/>
                <a:gd name="T71" fmla="*/ 57007 h 401"/>
                <a:gd name="T72" fmla="*/ 47519 w 449"/>
                <a:gd name="T73" fmla="*/ 53840 h 401"/>
                <a:gd name="T74" fmla="*/ 44351 w 449"/>
                <a:gd name="T75" fmla="*/ 57007 h 401"/>
                <a:gd name="T76" fmla="*/ 44351 w 449"/>
                <a:gd name="T77" fmla="*/ 63342 h 401"/>
                <a:gd name="T78" fmla="*/ 47519 w 449"/>
                <a:gd name="T79" fmla="*/ 63342 h 401"/>
                <a:gd name="T80" fmla="*/ 47519 w 449"/>
                <a:gd name="T81" fmla="*/ 66509 h 401"/>
                <a:gd name="T82" fmla="*/ 50687 w 449"/>
                <a:gd name="T83" fmla="*/ 66509 h 401"/>
                <a:gd name="T84" fmla="*/ 50687 w 449"/>
                <a:gd name="T85" fmla="*/ 72843 h 401"/>
                <a:gd name="T86" fmla="*/ 50687 w 449"/>
                <a:gd name="T87" fmla="*/ 76010 h 401"/>
                <a:gd name="T88" fmla="*/ 40391 w 449"/>
                <a:gd name="T89" fmla="*/ 76010 h 401"/>
                <a:gd name="T90" fmla="*/ 37223 w 449"/>
                <a:gd name="T91" fmla="*/ 79177 h 401"/>
                <a:gd name="T92" fmla="*/ 34055 w 449"/>
                <a:gd name="T93" fmla="*/ 76010 h 401"/>
                <a:gd name="T94" fmla="*/ 30887 w 449"/>
                <a:gd name="T95" fmla="*/ 69676 h 401"/>
                <a:gd name="T96" fmla="*/ 20592 w 449"/>
                <a:gd name="T97" fmla="*/ 69676 h 401"/>
                <a:gd name="T98" fmla="*/ 13464 w 449"/>
                <a:gd name="T99" fmla="*/ 69676 h 401"/>
                <a:gd name="T100" fmla="*/ 3168 w 449"/>
                <a:gd name="T101" fmla="*/ 69676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 name="connsiteX0" fmla="*/ 379 w 9621"/>
                <a:gd name="connsiteY0" fmla="*/ 8803 h 10000"/>
                <a:gd name="connsiteX1" fmla="*/ 379 w 9621"/>
                <a:gd name="connsiteY1" fmla="*/ 8803 h 10000"/>
                <a:gd name="connsiteX2" fmla="*/ 379 w 9621"/>
                <a:gd name="connsiteY2" fmla="*/ 7980 h 10000"/>
                <a:gd name="connsiteX3" fmla="*/ 1158 w 9621"/>
                <a:gd name="connsiteY3" fmla="*/ 7606 h 10000"/>
                <a:gd name="connsiteX4" fmla="*/ 780 w 9621"/>
                <a:gd name="connsiteY4" fmla="*/ 6783 h 10000"/>
                <a:gd name="connsiteX5" fmla="*/ 379 w 9621"/>
                <a:gd name="connsiteY5" fmla="*/ 6409 h 10000"/>
                <a:gd name="connsiteX6" fmla="*/ 0 w 9621"/>
                <a:gd name="connsiteY6" fmla="*/ 5586 h 10000"/>
                <a:gd name="connsiteX7" fmla="*/ 780 w 9621"/>
                <a:gd name="connsiteY7" fmla="*/ 5985 h 10000"/>
                <a:gd name="connsiteX8" fmla="*/ 3073 w 9621"/>
                <a:gd name="connsiteY8" fmla="*/ 5586 h 10000"/>
                <a:gd name="connsiteX9" fmla="*/ 3073 w 9621"/>
                <a:gd name="connsiteY9" fmla="*/ 4788 h 10000"/>
                <a:gd name="connsiteX10" fmla="*/ 3474 w 9621"/>
                <a:gd name="connsiteY10" fmla="*/ 4389 h 10000"/>
                <a:gd name="connsiteX11" fmla="*/ 5011 w 9621"/>
                <a:gd name="connsiteY11" fmla="*/ 4015 h 10000"/>
                <a:gd name="connsiteX12" fmla="*/ 5011 w 9621"/>
                <a:gd name="connsiteY12" fmla="*/ 3192 h 10000"/>
                <a:gd name="connsiteX13" fmla="*/ 5390 w 9621"/>
                <a:gd name="connsiteY13" fmla="*/ 2818 h 10000"/>
                <a:gd name="connsiteX14" fmla="*/ 5390 w 9621"/>
                <a:gd name="connsiteY14" fmla="*/ 2394 h 10000"/>
                <a:gd name="connsiteX15" fmla="*/ 5768 w 9621"/>
                <a:gd name="connsiteY15" fmla="*/ 2394 h 10000"/>
                <a:gd name="connsiteX16" fmla="*/ 6169 w 9621"/>
                <a:gd name="connsiteY16" fmla="*/ 1621 h 10000"/>
                <a:gd name="connsiteX17" fmla="*/ 6169 w 9621"/>
                <a:gd name="connsiteY17" fmla="*/ 798 h 10000"/>
                <a:gd name="connsiteX18" fmla="*/ 6927 w 9621"/>
                <a:gd name="connsiteY18" fmla="*/ 424 h 10000"/>
                <a:gd name="connsiteX19" fmla="*/ 7706 w 9621"/>
                <a:gd name="connsiteY19" fmla="*/ 0 h 10000"/>
                <a:gd name="connsiteX20" fmla="*/ 8085 w 9621"/>
                <a:gd name="connsiteY20" fmla="*/ 0 h 10000"/>
                <a:gd name="connsiteX21" fmla="*/ 8842 w 9621"/>
                <a:gd name="connsiteY21" fmla="*/ 424 h 10000"/>
                <a:gd name="connsiteX22" fmla="*/ 9243 w 9621"/>
                <a:gd name="connsiteY22" fmla="*/ 798 h 10000"/>
                <a:gd name="connsiteX23" fmla="*/ 9621 w 9621"/>
                <a:gd name="connsiteY23" fmla="*/ 1621 h 10000"/>
                <a:gd name="connsiteX24" fmla="*/ 8842 w 9621"/>
                <a:gd name="connsiteY24" fmla="*/ 1995 h 10000"/>
                <a:gd name="connsiteX25" fmla="*/ 8085 w 9621"/>
                <a:gd name="connsiteY25" fmla="*/ 1621 h 10000"/>
                <a:gd name="connsiteX26" fmla="*/ 7706 w 9621"/>
                <a:gd name="connsiteY26" fmla="*/ 1995 h 10000"/>
                <a:gd name="connsiteX27" fmla="*/ 8085 w 9621"/>
                <a:gd name="connsiteY27" fmla="*/ 2394 h 10000"/>
                <a:gd name="connsiteX28" fmla="*/ 7706 w 9621"/>
                <a:gd name="connsiteY28" fmla="*/ 3192 h 10000"/>
                <a:gd name="connsiteX29" fmla="*/ 8463 w 9621"/>
                <a:gd name="connsiteY29" fmla="*/ 3591 h 10000"/>
                <a:gd name="connsiteX30" fmla="*/ 8463 w 9621"/>
                <a:gd name="connsiteY30" fmla="*/ 4015 h 10000"/>
                <a:gd name="connsiteX31" fmla="*/ 8085 w 9621"/>
                <a:gd name="connsiteY31" fmla="*/ 4015 h 10000"/>
                <a:gd name="connsiteX32" fmla="*/ 8463 w 9621"/>
                <a:gd name="connsiteY32" fmla="*/ 4389 h 10000"/>
                <a:gd name="connsiteX33" fmla="*/ 6548 w 9621"/>
                <a:gd name="connsiteY33" fmla="*/ 6783 h 10000"/>
                <a:gd name="connsiteX34" fmla="*/ 5768 w 9621"/>
                <a:gd name="connsiteY34" fmla="*/ 7182 h 10000"/>
                <a:gd name="connsiteX35" fmla="*/ 5390 w 9621"/>
                <a:gd name="connsiteY35" fmla="*/ 6783 h 10000"/>
                <a:gd name="connsiteX36" fmla="*/ 5011 w 9621"/>
                <a:gd name="connsiteY36" fmla="*/ 7182 h 10000"/>
                <a:gd name="connsiteX37" fmla="*/ 5011 w 9621"/>
                <a:gd name="connsiteY37" fmla="*/ 7980 h 10000"/>
                <a:gd name="connsiteX38" fmla="*/ 5390 w 9621"/>
                <a:gd name="connsiteY38" fmla="*/ 7980 h 10000"/>
                <a:gd name="connsiteX39" fmla="*/ 5390 w 9621"/>
                <a:gd name="connsiteY39" fmla="*/ 8379 h 10000"/>
                <a:gd name="connsiteX40" fmla="*/ 5768 w 9621"/>
                <a:gd name="connsiteY40" fmla="*/ 8379 h 10000"/>
                <a:gd name="connsiteX41" fmla="*/ 5768 w 9621"/>
                <a:gd name="connsiteY41" fmla="*/ 9177 h 10000"/>
                <a:gd name="connsiteX42" fmla="*/ 5768 w 9621"/>
                <a:gd name="connsiteY42" fmla="*/ 9576 h 10000"/>
                <a:gd name="connsiteX43" fmla="*/ 4610 w 9621"/>
                <a:gd name="connsiteY43" fmla="*/ 9576 h 10000"/>
                <a:gd name="connsiteX44" fmla="*/ 4232 w 9621"/>
                <a:gd name="connsiteY44" fmla="*/ 10000 h 10000"/>
                <a:gd name="connsiteX45" fmla="*/ 3853 w 9621"/>
                <a:gd name="connsiteY45" fmla="*/ 9576 h 10000"/>
                <a:gd name="connsiteX46" fmla="*/ 3474 w 9621"/>
                <a:gd name="connsiteY46" fmla="*/ 8803 h 10000"/>
                <a:gd name="connsiteX47" fmla="*/ 2316 w 9621"/>
                <a:gd name="connsiteY47" fmla="*/ 8803 h 10000"/>
                <a:gd name="connsiteX48" fmla="*/ 1537 w 9621"/>
                <a:gd name="connsiteY48" fmla="*/ 8803 h 10000"/>
                <a:gd name="connsiteX49" fmla="*/ 379 w 9621"/>
                <a:gd name="connsiteY49" fmla="*/ 8803 h 10000"/>
                <a:gd name="connsiteX0" fmla="*/ 394 w 10000"/>
                <a:gd name="connsiteY0" fmla="*/ 8803 h 10000"/>
                <a:gd name="connsiteX1" fmla="*/ 394 w 10000"/>
                <a:gd name="connsiteY1" fmla="*/ 8803 h 10000"/>
                <a:gd name="connsiteX2" fmla="*/ 394 w 10000"/>
                <a:gd name="connsiteY2" fmla="*/ 7980 h 10000"/>
                <a:gd name="connsiteX3" fmla="*/ 1204 w 10000"/>
                <a:gd name="connsiteY3" fmla="*/ 7606 h 10000"/>
                <a:gd name="connsiteX4" fmla="*/ 811 w 10000"/>
                <a:gd name="connsiteY4" fmla="*/ 6783 h 10000"/>
                <a:gd name="connsiteX5" fmla="*/ 394 w 10000"/>
                <a:gd name="connsiteY5" fmla="*/ 6409 h 10000"/>
                <a:gd name="connsiteX6" fmla="*/ 0 w 10000"/>
                <a:gd name="connsiteY6" fmla="*/ 5586 h 10000"/>
                <a:gd name="connsiteX7" fmla="*/ 811 w 10000"/>
                <a:gd name="connsiteY7" fmla="*/ 5985 h 10000"/>
                <a:gd name="connsiteX8" fmla="*/ 3194 w 10000"/>
                <a:gd name="connsiteY8" fmla="*/ 5586 h 10000"/>
                <a:gd name="connsiteX9" fmla="*/ 3194 w 10000"/>
                <a:gd name="connsiteY9" fmla="*/ 4788 h 10000"/>
                <a:gd name="connsiteX10" fmla="*/ 3611 w 10000"/>
                <a:gd name="connsiteY10" fmla="*/ 4389 h 10000"/>
                <a:gd name="connsiteX11" fmla="*/ 5208 w 10000"/>
                <a:gd name="connsiteY11" fmla="*/ 4015 h 10000"/>
                <a:gd name="connsiteX12" fmla="*/ 5208 w 10000"/>
                <a:gd name="connsiteY12" fmla="*/ 3192 h 10000"/>
                <a:gd name="connsiteX13" fmla="*/ 5602 w 10000"/>
                <a:gd name="connsiteY13" fmla="*/ 2818 h 10000"/>
                <a:gd name="connsiteX14" fmla="*/ 5602 w 10000"/>
                <a:gd name="connsiteY14" fmla="*/ 2394 h 10000"/>
                <a:gd name="connsiteX15" fmla="*/ 5995 w 10000"/>
                <a:gd name="connsiteY15" fmla="*/ 2394 h 10000"/>
                <a:gd name="connsiteX16" fmla="*/ 6412 w 10000"/>
                <a:gd name="connsiteY16" fmla="*/ 1621 h 10000"/>
                <a:gd name="connsiteX17" fmla="*/ 6412 w 10000"/>
                <a:gd name="connsiteY17" fmla="*/ 798 h 10000"/>
                <a:gd name="connsiteX18" fmla="*/ 7200 w 10000"/>
                <a:gd name="connsiteY18" fmla="*/ 424 h 10000"/>
                <a:gd name="connsiteX19" fmla="*/ 8010 w 10000"/>
                <a:gd name="connsiteY19" fmla="*/ 0 h 10000"/>
                <a:gd name="connsiteX20" fmla="*/ 8403 w 10000"/>
                <a:gd name="connsiteY20" fmla="*/ 0 h 10000"/>
                <a:gd name="connsiteX21" fmla="*/ 9190 w 10000"/>
                <a:gd name="connsiteY21" fmla="*/ 424 h 10000"/>
                <a:gd name="connsiteX22" fmla="*/ 10000 w 10000"/>
                <a:gd name="connsiteY22" fmla="*/ 1621 h 10000"/>
                <a:gd name="connsiteX23" fmla="*/ 9190 w 10000"/>
                <a:gd name="connsiteY23" fmla="*/ 1995 h 10000"/>
                <a:gd name="connsiteX24" fmla="*/ 8403 w 10000"/>
                <a:gd name="connsiteY24" fmla="*/ 1621 h 10000"/>
                <a:gd name="connsiteX25" fmla="*/ 8010 w 10000"/>
                <a:gd name="connsiteY25" fmla="*/ 1995 h 10000"/>
                <a:gd name="connsiteX26" fmla="*/ 8403 w 10000"/>
                <a:gd name="connsiteY26" fmla="*/ 2394 h 10000"/>
                <a:gd name="connsiteX27" fmla="*/ 8010 w 10000"/>
                <a:gd name="connsiteY27" fmla="*/ 3192 h 10000"/>
                <a:gd name="connsiteX28" fmla="*/ 8796 w 10000"/>
                <a:gd name="connsiteY28" fmla="*/ 3591 h 10000"/>
                <a:gd name="connsiteX29" fmla="*/ 8796 w 10000"/>
                <a:gd name="connsiteY29" fmla="*/ 4015 h 10000"/>
                <a:gd name="connsiteX30" fmla="*/ 8403 w 10000"/>
                <a:gd name="connsiteY30" fmla="*/ 4015 h 10000"/>
                <a:gd name="connsiteX31" fmla="*/ 8796 w 10000"/>
                <a:gd name="connsiteY31" fmla="*/ 4389 h 10000"/>
                <a:gd name="connsiteX32" fmla="*/ 6806 w 10000"/>
                <a:gd name="connsiteY32" fmla="*/ 6783 h 10000"/>
                <a:gd name="connsiteX33" fmla="*/ 5995 w 10000"/>
                <a:gd name="connsiteY33" fmla="*/ 7182 h 10000"/>
                <a:gd name="connsiteX34" fmla="*/ 5602 w 10000"/>
                <a:gd name="connsiteY34" fmla="*/ 6783 h 10000"/>
                <a:gd name="connsiteX35" fmla="*/ 5208 w 10000"/>
                <a:gd name="connsiteY35" fmla="*/ 7182 h 10000"/>
                <a:gd name="connsiteX36" fmla="*/ 5208 w 10000"/>
                <a:gd name="connsiteY36" fmla="*/ 7980 h 10000"/>
                <a:gd name="connsiteX37" fmla="*/ 5602 w 10000"/>
                <a:gd name="connsiteY37" fmla="*/ 7980 h 10000"/>
                <a:gd name="connsiteX38" fmla="*/ 5602 w 10000"/>
                <a:gd name="connsiteY38" fmla="*/ 8379 h 10000"/>
                <a:gd name="connsiteX39" fmla="*/ 5995 w 10000"/>
                <a:gd name="connsiteY39" fmla="*/ 8379 h 10000"/>
                <a:gd name="connsiteX40" fmla="*/ 5995 w 10000"/>
                <a:gd name="connsiteY40" fmla="*/ 9177 h 10000"/>
                <a:gd name="connsiteX41" fmla="*/ 5995 w 10000"/>
                <a:gd name="connsiteY41" fmla="*/ 9576 h 10000"/>
                <a:gd name="connsiteX42" fmla="*/ 4792 w 10000"/>
                <a:gd name="connsiteY42" fmla="*/ 9576 h 10000"/>
                <a:gd name="connsiteX43" fmla="*/ 4399 w 10000"/>
                <a:gd name="connsiteY43" fmla="*/ 10000 h 10000"/>
                <a:gd name="connsiteX44" fmla="*/ 4005 w 10000"/>
                <a:gd name="connsiteY44" fmla="*/ 9576 h 10000"/>
                <a:gd name="connsiteX45" fmla="*/ 3611 w 10000"/>
                <a:gd name="connsiteY45" fmla="*/ 8803 h 10000"/>
                <a:gd name="connsiteX46" fmla="*/ 2407 w 10000"/>
                <a:gd name="connsiteY46" fmla="*/ 8803 h 10000"/>
                <a:gd name="connsiteX47" fmla="*/ 1598 w 10000"/>
                <a:gd name="connsiteY47" fmla="*/ 8803 h 10000"/>
                <a:gd name="connsiteX48" fmla="*/ 394 w 10000"/>
                <a:gd name="connsiteY48" fmla="*/ 8803 h 10000"/>
                <a:gd name="connsiteX0" fmla="*/ 394 w 9190"/>
                <a:gd name="connsiteY0" fmla="*/ 8803 h 10000"/>
                <a:gd name="connsiteX1" fmla="*/ 394 w 9190"/>
                <a:gd name="connsiteY1" fmla="*/ 8803 h 10000"/>
                <a:gd name="connsiteX2" fmla="*/ 394 w 9190"/>
                <a:gd name="connsiteY2" fmla="*/ 7980 h 10000"/>
                <a:gd name="connsiteX3" fmla="*/ 1204 w 9190"/>
                <a:gd name="connsiteY3" fmla="*/ 7606 h 10000"/>
                <a:gd name="connsiteX4" fmla="*/ 811 w 9190"/>
                <a:gd name="connsiteY4" fmla="*/ 6783 h 10000"/>
                <a:gd name="connsiteX5" fmla="*/ 394 w 9190"/>
                <a:gd name="connsiteY5" fmla="*/ 6409 h 10000"/>
                <a:gd name="connsiteX6" fmla="*/ 0 w 9190"/>
                <a:gd name="connsiteY6" fmla="*/ 5586 h 10000"/>
                <a:gd name="connsiteX7" fmla="*/ 811 w 9190"/>
                <a:gd name="connsiteY7" fmla="*/ 5985 h 10000"/>
                <a:gd name="connsiteX8" fmla="*/ 3194 w 9190"/>
                <a:gd name="connsiteY8" fmla="*/ 5586 h 10000"/>
                <a:gd name="connsiteX9" fmla="*/ 3194 w 9190"/>
                <a:gd name="connsiteY9" fmla="*/ 4788 h 10000"/>
                <a:gd name="connsiteX10" fmla="*/ 3611 w 9190"/>
                <a:gd name="connsiteY10" fmla="*/ 4389 h 10000"/>
                <a:gd name="connsiteX11" fmla="*/ 5208 w 9190"/>
                <a:gd name="connsiteY11" fmla="*/ 4015 h 10000"/>
                <a:gd name="connsiteX12" fmla="*/ 5208 w 9190"/>
                <a:gd name="connsiteY12" fmla="*/ 3192 h 10000"/>
                <a:gd name="connsiteX13" fmla="*/ 5602 w 9190"/>
                <a:gd name="connsiteY13" fmla="*/ 2818 h 10000"/>
                <a:gd name="connsiteX14" fmla="*/ 5602 w 9190"/>
                <a:gd name="connsiteY14" fmla="*/ 2394 h 10000"/>
                <a:gd name="connsiteX15" fmla="*/ 5995 w 9190"/>
                <a:gd name="connsiteY15" fmla="*/ 2394 h 10000"/>
                <a:gd name="connsiteX16" fmla="*/ 6412 w 9190"/>
                <a:gd name="connsiteY16" fmla="*/ 1621 h 10000"/>
                <a:gd name="connsiteX17" fmla="*/ 6412 w 9190"/>
                <a:gd name="connsiteY17" fmla="*/ 798 h 10000"/>
                <a:gd name="connsiteX18" fmla="*/ 7200 w 9190"/>
                <a:gd name="connsiteY18" fmla="*/ 424 h 10000"/>
                <a:gd name="connsiteX19" fmla="*/ 8010 w 9190"/>
                <a:gd name="connsiteY19" fmla="*/ 0 h 10000"/>
                <a:gd name="connsiteX20" fmla="*/ 8403 w 9190"/>
                <a:gd name="connsiteY20" fmla="*/ 0 h 10000"/>
                <a:gd name="connsiteX21" fmla="*/ 9190 w 9190"/>
                <a:gd name="connsiteY21" fmla="*/ 424 h 10000"/>
                <a:gd name="connsiteX22" fmla="*/ 9190 w 9190"/>
                <a:gd name="connsiteY22" fmla="*/ 1995 h 10000"/>
                <a:gd name="connsiteX23" fmla="*/ 8403 w 9190"/>
                <a:gd name="connsiteY23" fmla="*/ 1621 h 10000"/>
                <a:gd name="connsiteX24" fmla="*/ 8010 w 9190"/>
                <a:gd name="connsiteY24" fmla="*/ 1995 h 10000"/>
                <a:gd name="connsiteX25" fmla="*/ 8403 w 9190"/>
                <a:gd name="connsiteY25" fmla="*/ 2394 h 10000"/>
                <a:gd name="connsiteX26" fmla="*/ 8010 w 9190"/>
                <a:gd name="connsiteY26" fmla="*/ 3192 h 10000"/>
                <a:gd name="connsiteX27" fmla="*/ 8796 w 9190"/>
                <a:gd name="connsiteY27" fmla="*/ 3591 h 10000"/>
                <a:gd name="connsiteX28" fmla="*/ 8796 w 9190"/>
                <a:gd name="connsiteY28" fmla="*/ 4015 h 10000"/>
                <a:gd name="connsiteX29" fmla="*/ 8403 w 9190"/>
                <a:gd name="connsiteY29" fmla="*/ 4015 h 10000"/>
                <a:gd name="connsiteX30" fmla="*/ 8796 w 9190"/>
                <a:gd name="connsiteY30" fmla="*/ 4389 h 10000"/>
                <a:gd name="connsiteX31" fmla="*/ 6806 w 9190"/>
                <a:gd name="connsiteY31" fmla="*/ 6783 h 10000"/>
                <a:gd name="connsiteX32" fmla="*/ 5995 w 9190"/>
                <a:gd name="connsiteY32" fmla="*/ 7182 h 10000"/>
                <a:gd name="connsiteX33" fmla="*/ 5602 w 9190"/>
                <a:gd name="connsiteY33" fmla="*/ 6783 h 10000"/>
                <a:gd name="connsiteX34" fmla="*/ 5208 w 9190"/>
                <a:gd name="connsiteY34" fmla="*/ 7182 h 10000"/>
                <a:gd name="connsiteX35" fmla="*/ 5208 w 9190"/>
                <a:gd name="connsiteY35" fmla="*/ 7980 h 10000"/>
                <a:gd name="connsiteX36" fmla="*/ 5602 w 9190"/>
                <a:gd name="connsiteY36" fmla="*/ 7980 h 10000"/>
                <a:gd name="connsiteX37" fmla="*/ 5602 w 9190"/>
                <a:gd name="connsiteY37" fmla="*/ 8379 h 10000"/>
                <a:gd name="connsiteX38" fmla="*/ 5995 w 9190"/>
                <a:gd name="connsiteY38" fmla="*/ 8379 h 10000"/>
                <a:gd name="connsiteX39" fmla="*/ 5995 w 9190"/>
                <a:gd name="connsiteY39" fmla="*/ 9177 h 10000"/>
                <a:gd name="connsiteX40" fmla="*/ 5995 w 9190"/>
                <a:gd name="connsiteY40" fmla="*/ 9576 h 10000"/>
                <a:gd name="connsiteX41" fmla="*/ 4792 w 9190"/>
                <a:gd name="connsiteY41" fmla="*/ 9576 h 10000"/>
                <a:gd name="connsiteX42" fmla="*/ 4399 w 9190"/>
                <a:gd name="connsiteY42" fmla="*/ 10000 h 10000"/>
                <a:gd name="connsiteX43" fmla="*/ 4005 w 9190"/>
                <a:gd name="connsiteY43" fmla="*/ 9576 h 10000"/>
                <a:gd name="connsiteX44" fmla="*/ 3611 w 9190"/>
                <a:gd name="connsiteY44" fmla="*/ 8803 h 10000"/>
                <a:gd name="connsiteX45" fmla="*/ 2407 w 9190"/>
                <a:gd name="connsiteY45" fmla="*/ 8803 h 10000"/>
                <a:gd name="connsiteX46" fmla="*/ 1598 w 9190"/>
                <a:gd name="connsiteY46" fmla="*/ 8803 h 10000"/>
                <a:gd name="connsiteX47" fmla="*/ 394 w 9190"/>
                <a:gd name="connsiteY47" fmla="*/ 8803 h 10000"/>
                <a:gd name="connsiteX0" fmla="*/ 429 w 10000"/>
                <a:gd name="connsiteY0" fmla="*/ 8803 h 10000"/>
                <a:gd name="connsiteX1" fmla="*/ 429 w 10000"/>
                <a:gd name="connsiteY1" fmla="*/ 8803 h 10000"/>
                <a:gd name="connsiteX2" fmla="*/ 429 w 10000"/>
                <a:gd name="connsiteY2" fmla="*/ 7980 h 10000"/>
                <a:gd name="connsiteX3" fmla="*/ 1310 w 10000"/>
                <a:gd name="connsiteY3" fmla="*/ 7606 h 10000"/>
                <a:gd name="connsiteX4" fmla="*/ 882 w 10000"/>
                <a:gd name="connsiteY4" fmla="*/ 6783 h 10000"/>
                <a:gd name="connsiteX5" fmla="*/ 429 w 10000"/>
                <a:gd name="connsiteY5" fmla="*/ 6409 h 10000"/>
                <a:gd name="connsiteX6" fmla="*/ 0 w 10000"/>
                <a:gd name="connsiteY6" fmla="*/ 5586 h 10000"/>
                <a:gd name="connsiteX7" fmla="*/ 882 w 10000"/>
                <a:gd name="connsiteY7" fmla="*/ 5985 h 10000"/>
                <a:gd name="connsiteX8" fmla="*/ 3476 w 10000"/>
                <a:gd name="connsiteY8" fmla="*/ 5586 h 10000"/>
                <a:gd name="connsiteX9" fmla="*/ 3476 w 10000"/>
                <a:gd name="connsiteY9" fmla="*/ 4788 h 10000"/>
                <a:gd name="connsiteX10" fmla="*/ 3929 w 10000"/>
                <a:gd name="connsiteY10" fmla="*/ 4389 h 10000"/>
                <a:gd name="connsiteX11" fmla="*/ 5667 w 10000"/>
                <a:gd name="connsiteY11" fmla="*/ 4015 h 10000"/>
                <a:gd name="connsiteX12" fmla="*/ 5667 w 10000"/>
                <a:gd name="connsiteY12" fmla="*/ 3192 h 10000"/>
                <a:gd name="connsiteX13" fmla="*/ 6096 w 10000"/>
                <a:gd name="connsiteY13" fmla="*/ 2818 h 10000"/>
                <a:gd name="connsiteX14" fmla="*/ 6096 w 10000"/>
                <a:gd name="connsiteY14" fmla="*/ 2394 h 10000"/>
                <a:gd name="connsiteX15" fmla="*/ 6523 w 10000"/>
                <a:gd name="connsiteY15" fmla="*/ 2394 h 10000"/>
                <a:gd name="connsiteX16" fmla="*/ 6977 w 10000"/>
                <a:gd name="connsiteY16" fmla="*/ 1621 h 10000"/>
                <a:gd name="connsiteX17" fmla="*/ 6977 w 10000"/>
                <a:gd name="connsiteY17" fmla="*/ 798 h 10000"/>
                <a:gd name="connsiteX18" fmla="*/ 7835 w 10000"/>
                <a:gd name="connsiteY18" fmla="*/ 424 h 10000"/>
                <a:gd name="connsiteX19" fmla="*/ 8716 w 10000"/>
                <a:gd name="connsiteY19" fmla="*/ 0 h 10000"/>
                <a:gd name="connsiteX20" fmla="*/ 9144 w 10000"/>
                <a:gd name="connsiteY20" fmla="*/ 0 h 10000"/>
                <a:gd name="connsiteX21" fmla="*/ 10000 w 10000"/>
                <a:gd name="connsiteY21" fmla="*/ 424 h 10000"/>
                <a:gd name="connsiteX22" fmla="*/ 9144 w 10000"/>
                <a:gd name="connsiteY22" fmla="*/ 1621 h 10000"/>
                <a:gd name="connsiteX23" fmla="*/ 8716 w 10000"/>
                <a:gd name="connsiteY23" fmla="*/ 1995 h 10000"/>
                <a:gd name="connsiteX24" fmla="*/ 9144 w 10000"/>
                <a:gd name="connsiteY24" fmla="*/ 2394 h 10000"/>
                <a:gd name="connsiteX25" fmla="*/ 8716 w 10000"/>
                <a:gd name="connsiteY25" fmla="*/ 3192 h 10000"/>
                <a:gd name="connsiteX26" fmla="*/ 9571 w 10000"/>
                <a:gd name="connsiteY26" fmla="*/ 3591 h 10000"/>
                <a:gd name="connsiteX27" fmla="*/ 9571 w 10000"/>
                <a:gd name="connsiteY27" fmla="*/ 4015 h 10000"/>
                <a:gd name="connsiteX28" fmla="*/ 9144 w 10000"/>
                <a:gd name="connsiteY28" fmla="*/ 4015 h 10000"/>
                <a:gd name="connsiteX29" fmla="*/ 9571 w 10000"/>
                <a:gd name="connsiteY29" fmla="*/ 4389 h 10000"/>
                <a:gd name="connsiteX30" fmla="*/ 7406 w 10000"/>
                <a:gd name="connsiteY30" fmla="*/ 6783 h 10000"/>
                <a:gd name="connsiteX31" fmla="*/ 6523 w 10000"/>
                <a:gd name="connsiteY31" fmla="*/ 7182 h 10000"/>
                <a:gd name="connsiteX32" fmla="*/ 6096 w 10000"/>
                <a:gd name="connsiteY32" fmla="*/ 6783 h 10000"/>
                <a:gd name="connsiteX33" fmla="*/ 5667 w 10000"/>
                <a:gd name="connsiteY33" fmla="*/ 7182 h 10000"/>
                <a:gd name="connsiteX34" fmla="*/ 5667 w 10000"/>
                <a:gd name="connsiteY34" fmla="*/ 7980 h 10000"/>
                <a:gd name="connsiteX35" fmla="*/ 6096 w 10000"/>
                <a:gd name="connsiteY35" fmla="*/ 7980 h 10000"/>
                <a:gd name="connsiteX36" fmla="*/ 6096 w 10000"/>
                <a:gd name="connsiteY36" fmla="*/ 8379 h 10000"/>
                <a:gd name="connsiteX37" fmla="*/ 6523 w 10000"/>
                <a:gd name="connsiteY37" fmla="*/ 8379 h 10000"/>
                <a:gd name="connsiteX38" fmla="*/ 6523 w 10000"/>
                <a:gd name="connsiteY38" fmla="*/ 9177 h 10000"/>
                <a:gd name="connsiteX39" fmla="*/ 6523 w 10000"/>
                <a:gd name="connsiteY39" fmla="*/ 9576 h 10000"/>
                <a:gd name="connsiteX40" fmla="*/ 5214 w 10000"/>
                <a:gd name="connsiteY40" fmla="*/ 9576 h 10000"/>
                <a:gd name="connsiteX41" fmla="*/ 4787 w 10000"/>
                <a:gd name="connsiteY41" fmla="*/ 10000 h 10000"/>
                <a:gd name="connsiteX42" fmla="*/ 4358 w 10000"/>
                <a:gd name="connsiteY42" fmla="*/ 9576 h 10000"/>
                <a:gd name="connsiteX43" fmla="*/ 3929 w 10000"/>
                <a:gd name="connsiteY43" fmla="*/ 8803 h 10000"/>
                <a:gd name="connsiteX44" fmla="*/ 2619 w 10000"/>
                <a:gd name="connsiteY44" fmla="*/ 8803 h 10000"/>
                <a:gd name="connsiteX45" fmla="*/ 1739 w 10000"/>
                <a:gd name="connsiteY45" fmla="*/ 8803 h 10000"/>
                <a:gd name="connsiteX46" fmla="*/ 429 w 10000"/>
                <a:gd name="connsiteY46" fmla="*/ 8803 h 10000"/>
                <a:gd name="connsiteX0" fmla="*/ 429 w 9571"/>
                <a:gd name="connsiteY0" fmla="*/ 8803 h 10000"/>
                <a:gd name="connsiteX1" fmla="*/ 429 w 9571"/>
                <a:gd name="connsiteY1" fmla="*/ 8803 h 10000"/>
                <a:gd name="connsiteX2" fmla="*/ 429 w 9571"/>
                <a:gd name="connsiteY2" fmla="*/ 7980 h 10000"/>
                <a:gd name="connsiteX3" fmla="*/ 1310 w 9571"/>
                <a:gd name="connsiteY3" fmla="*/ 7606 h 10000"/>
                <a:gd name="connsiteX4" fmla="*/ 882 w 9571"/>
                <a:gd name="connsiteY4" fmla="*/ 6783 h 10000"/>
                <a:gd name="connsiteX5" fmla="*/ 429 w 9571"/>
                <a:gd name="connsiteY5" fmla="*/ 6409 h 10000"/>
                <a:gd name="connsiteX6" fmla="*/ 0 w 9571"/>
                <a:gd name="connsiteY6" fmla="*/ 5586 h 10000"/>
                <a:gd name="connsiteX7" fmla="*/ 882 w 9571"/>
                <a:gd name="connsiteY7" fmla="*/ 5985 h 10000"/>
                <a:gd name="connsiteX8" fmla="*/ 3476 w 9571"/>
                <a:gd name="connsiteY8" fmla="*/ 5586 h 10000"/>
                <a:gd name="connsiteX9" fmla="*/ 3476 w 9571"/>
                <a:gd name="connsiteY9" fmla="*/ 4788 h 10000"/>
                <a:gd name="connsiteX10" fmla="*/ 3929 w 9571"/>
                <a:gd name="connsiteY10" fmla="*/ 4389 h 10000"/>
                <a:gd name="connsiteX11" fmla="*/ 5667 w 9571"/>
                <a:gd name="connsiteY11" fmla="*/ 4015 h 10000"/>
                <a:gd name="connsiteX12" fmla="*/ 5667 w 9571"/>
                <a:gd name="connsiteY12" fmla="*/ 3192 h 10000"/>
                <a:gd name="connsiteX13" fmla="*/ 6096 w 9571"/>
                <a:gd name="connsiteY13" fmla="*/ 2818 h 10000"/>
                <a:gd name="connsiteX14" fmla="*/ 6096 w 9571"/>
                <a:gd name="connsiteY14" fmla="*/ 2394 h 10000"/>
                <a:gd name="connsiteX15" fmla="*/ 6523 w 9571"/>
                <a:gd name="connsiteY15" fmla="*/ 2394 h 10000"/>
                <a:gd name="connsiteX16" fmla="*/ 6977 w 9571"/>
                <a:gd name="connsiteY16" fmla="*/ 1621 h 10000"/>
                <a:gd name="connsiteX17" fmla="*/ 6977 w 9571"/>
                <a:gd name="connsiteY17" fmla="*/ 798 h 10000"/>
                <a:gd name="connsiteX18" fmla="*/ 7835 w 9571"/>
                <a:gd name="connsiteY18" fmla="*/ 424 h 10000"/>
                <a:gd name="connsiteX19" fmla="*/ 8716 w 9571"/>
                <a:gd name="connsiteY19" fmla="*/ 0 h 10000"/>
                <a:gd name="connsiteX20" fmla="*/ 9144 w 9571"/>
                <a:gd name="connsiteY20" fmla="*/ 0 h 10000"/>
                <a:gd name="connsiteX21" fmla="*/ 9144 w 9571"/>
                <a:gd name="connsiteY21" fmla="*/ 1621 h 10000"/>
                <a:gd name="connsiteX22" fmla="*/ 8716 w 9571"/>
                <a:gd name="connsiteY22" fmla="*/ 1995 h 10000"/>
                <a:gd name="connsiteX23" fmla="*/ 9144 w 9571"/>
                <a:gd name="connsiteY23" fmla="*/ 2394 h 10000"/>
                <a:gd name="connsiteX24" fmla="*/ 8716 w 9571"/>
                <a:gd name="connsiteY24" fmla="*/ 3192 h 10000"/>
                <a:gd name="connsiteX25" fmla="*/ 9571 w 9571"/>
                <a:gd name="connsiteY25" fmla="*/ 3591 h 10000"/>
                <a:gd name="connsiteX26" fmla="*/ 9571 w 9571"/>
                <a:gd name="connsiteY26" fmla="*/ 4015 h 10000"/>
                <a:gd name="connsiteX27" fmla="*/ 9144 w 9571"/>
                <a:gd name="connsiteY27" fmla="*/ 4015 h 10000"/>
                <a:gd name="connsiteX28" fmla="*/ 9571 w 9571"/>
                <a:gd name="connsiteY28" fmla="*/ 4389 h 10000"/>
                <a:gd name="connsiteX29" fmla="*/ 7406 w 9571"/>
                <a:gd name="connsiteY29" fmla="*/ 6783 h 10000"/>
                <a:gd name="connsiteX30" fmla="*/ 6523 w 9571"/>
                <a:gd name="connsiteY30" fmla="*/ 7182 h 10000"/>
                <a:gd name="connsiteX31" fmla="*/ 6096 w 9571"/>
                <a:gd name="connsiteY31" fmla="*/ 6783 h 10000"/>
                <a:gd name="connsiteX32" fmla="*/ 5667 w 9571"/>
                <a:gd name="connsiteY32" fmla="*/ 7182 h 10000"/>
                <a:gd name="connsiteX33" fmla="*/ 5667 w 9571"/>
                <a:gd name="connsiteY33" fmla="*/ 7980 h 10000"/>
                <a:gd name="connsiteX34" fmla="*/ 6096 w 9571"/>
                <a:gd name="connsiteY34" fmla="*/ 7980 h 10000"/>
                <a:gd name="connsiteX35" fmla="*/ 6096 w 9571"/>
                <a:gd name="connsiteY35" fmla="*/ 8379 h 10000"/>
                <a:gd name="connsiteX36" fmla="*/ 6523 w 9571"/>
                <a:gd name="connsiteY36" fmla="*/ 8379 h 10000"/>
                <a:gd name="connsiteX37" fmla="*/ 6523 w 9571"/>
                <a:gd name="connsiteY37" fmla="*/ 9177 h 10000"/>
                <a:gd name="connsiteX38" fmla="*/ 6523 w 9571"/>
                <a:gd name="connsiteY38" fmla="*/ 9576 h 10000"/>
                <a:gd name="connsiteX39" fmla="*/ 5214 w 9571"/>
                <a:gd name="connsiteY39" fmla="*/ 9576 h 10000"/>
                <a:gd name="connsiteX40" fmla="*/ 4787 w 9571"/>
                <a:gd name="connsiteY40" fmla="*/ 10000 h 10000"/>
                <a:gd name="connsiteX41" fmla="*/ 4358 w 9571"/>
                <a:gd name="connsiteY41" fmla="*/ 9576 h 10000"/>
                <a:gd name="connsiteX42" fmla="*/ 3929 w 9571"/>
                <a:gd name="connsiteY42" fmla="*/ 8803 h 10000"/>
                <a:gd name="connsiteX43" fmla="*/ 2619 w 9571"/>
                <a:gd name="connsiteY43" fmla="*/ 8803 h 10000"/>
                <a:gd name="connsiteX44" fmla="*/ 1739 w 9571"/>
                <a:gd name="connsiteY44" fmla="*/ 8803 h 10000"/>
                <a:gd name="connsiteX45" fmla="*/ 429 w 9571"/>
                <a:gd name="connsiteY45" fmla="*/ 8803 h 10000"/>
                <a:gd name="connsiteX0" fmla="*/ 448 w 10000"/>
                <a:gd name="connsiteY0" fmla="*/ 8803 h 10000"/>
                <a:gd name="connsiteX1" fmla="*/ 448 w 10000"/>
                <a:gd name="connsiteY1" fmla="*/ 8803 h 10000"/>
                <a:gd name="connsiteX2" fmla="*/ 448 w 10000"/>
                <a:gd name="connsiteY2" fmla="*/ 7980 h 10000"/>
                <a:gd name="connsiteX3" fmla="*/ 1369 w 10000"/>
                <a:gd name="connsiteY3" fmla="*/ 7606 h 10000"/>
                <a:gd name="connsiteX4" fmla="*/ 922 w 10000"/>
                <a:gd name="connsiteY4" fmla="*/ 6783 h 10000"/>
                <a:gd name="connsiteX5" fmla="*/ 448 w 10000"/>
                <a:gd name="connsiteY5" fmla="*/ 6409 h 10000"/>
                <a:gd name="connsiteX6" fmla="*/ 0 w 10000"/>
                <a:gd name="connsiteY6" fmla="*/ 5586 h 10000"/>
                <a:gd name="connsiteX7" fmla="*/ 922 w 10000"/>
                <a:gd name="connsiteY7" fmla="*/ 5985 h 10000"/>
                <a:gd name="connsiteX8" fmla="*/ 3632 w 10000"/>
                <a:gd name="connsiteY8" fmla="*/ 5586 h 10000"/>
                <a:gd name="connsiteX9" fmla="*/ 3632 w 10000"/>
                <a:gd name="connsiteY9" fmla="*/ 4788 h 10000"/>
                <a:gd name="connsiteX10" fmla="*/ 4105 w 10000"/>
                <a:gd name="connsiteY10" fmla="*/ 4389 h 10000"/>
                <a:gd name="connsiteX11" fmla="*/ 5921 w 10000"/>
                <a:gd name="connsiteY11" fmla="*/ 4015 h 10000"/>
                <a:gd name="connsiteX12" fmla="*/ 5921 w 10000"/>
                <a:gd name="connsiteY12" fmla="*/ 3192 h 10000"/>
                <a:gd name="connsiteX13" fmla="*/ 6369 w 10000"/>
                <a:gd name="connsiteY13" fmla="*/ 2818 h 10000"/>
                <a:gd name="connsiteX14" fmla="*/ 6369 w 10000"/>
                <a:gd name="connsiteY14" fmla="*/ 2394 h 10000"/>
                <a:gd name="connsiteX15" fmla="*/ 6815 w 10000"/>
                <a:gd name="connsiteY15" fmla="*/ 2394 h 10000"/>
                <a:gd name="connsiteX16" fmla="*/ 7290 w 10000"/>
                <a:gd name="connsiteY16" fmla="*/ 1621 h 10000"/>
                <a:gd name="connsiteX17" fmla="*/ 7290 w 10000"/>
                <a:gd name="connsiteY17" fmla="*/ 798 h 10000"/>
                <a:gd name="connsiteX18" fmla="*/ 8186 w 10000"/>
                <a:gd name="connsiteY18" fmla="*/ 424 h 10000"/>
                <a:gd name="connsiteX19" fmla="*/ 9107 w 10000"/>
                <a:gd name="connsiteY19" fmla="*/ 0 h 10000"/>
                <a:gd name="connsiteX20" fmla="*/ 9554 w 10000"/>
                <a:gd name="connsiteY20" fmla="*/ 0 h 10000"/>
                <a:gd name="connsiteX21" fmla="*/ 8652 w 10000"/>
                <a:gd name="connsiteY21" fmla="*/ 800 h 10000"/>
                <a:gd name="connsiteX22" fmla="*/ 9554 w 10000"/>
                <a:gd name="connsiteY22" fmla="*/ 1621 h 10000"/>
                <a:gd name="connsiteX23" fmla="*/ 9107 w 10000"/>
                <a:gd name="connsiteY23" fmla="*/ 1995 h 10000"/>
                <a:gd name="connsiteX24" fmla="*/ 9554 w 10000"/>
                <a:gd name="connsiteY24" fmla="*/ 2394 h 10000"/>
                <a:gd name="connsiteX25" fmla="*/ 9107 w 10000"/>
                <a:gd name="connsiteY25" fmla="*/ 3192 h 10000"/>
                <a:gd name="connsiteX26" fmla="*/ 10000 w 10000"/>
                <a:gd name="connsiteY26" fmla="*/ 3591 h 10000"/>
                <a:gd name="connsiteX27" fmla="*/ 10000 w 10000"/>
                <a:gd name="connsiteY27" fmla="*/ 4015 h 10000"/>
                <a:gd name="connsiteX28" fmla="*/ 9554 w 10000"/>
                <a:gd name="connsiteY28" fmla="*/ 4015 h 10000"/>
                <a:gd name="connsiteX29" fmla="*/ 10000 w 10000"/>
                <a:gd name="connsiteY29" fmla="*/ 4389 h 10000"/>
                <a:gd name="connsiteX30" fmla="*/ 7738 w 10000"/>
                <a:gd name="connsiteY30" fmla="*/ 6783 h 10000"/>
                <a:gd name="connsiteX31" fmla="*/ 6815 w 10000"/>
                <a:gd name="connsiteY31" fmla="*/ 7182 h 10000"/>
                <a:gd name="connsiteX32" fmla="*/ 6369 w 10000"/>
                <a:gd name="connsiteY32" fmla="*/ 6783 h 10000"/>
                <a:gd name="connsiteX33" fmla="*/ 5921 w 10000"/>
                <a:gd name="connsiteY33" fmla="*/ 7182 h 10000"/>
                <a:gd name="connsiteX34" fmla="*/ 5921 w 10000"/>
                <a:gd name="connsiteY34" fmla="*/ 7980 h 10000"/>
                <a:gd name="connsiteX35" fmla="*/ 6369 w 10000"/>
                <a:gd name="connsiteY35" fmla="*/ 7980 h 10000"/>
                <a:gd name="connsiteX36" fmla="*/ 6369 w 10000"/>
                <a:gd name="connsiteY36" fmla="*/ 8379 h 10000"/>
                <a:gd name="connsiteX37" fmla="*/ 6815 w 10000"/>
                <a:gd name="connsiteY37" fmla="*/ 8379 h 10000"/>
                <a:gd name="connsiteX38" fmla="*/ 6815 w 10000"/>
                <a:gd name="connsiteY38" fmla="*/ 9177 h 10000"/>
                <a:gd name="connsiteX39" fmla="*/ 6815 w 10000"/>
                <a:gd name="connsiteY39" fmla="*/ 9576 h 10000"/>
                <a:gd name="connsiteX40" fmla="*/ 5448 w 10000"/>
                <a:gd name="connsiteY40" fmla="*/ 9576 h 10000"/>
                <a:gd name="connsiteX41" fmla="*/ 5002 w 10000"/>
                <a:gd name="connsiteY41" fmla="*/ 10000 h 10000"/>
                <a:gd name="connsiteX42" fmla="*/ 4553 w 10000"/>
                <a:gd name="connsiteY42" fmla="*/ 9576 h 10000"/>
                <a:gd name="connsiteX43" fmla="*/ 4105 w 10000"/>
                <a:gd name="connsiteY43" fmla="*/ 8803 h 10000"/>
                <a:gd name="connsiteX44" fmla="*/ 2736 w 10000"/>
                <a:gd name="connsiteY44" fmla="*/ 8803 h 10000"/>
                <a:gd name="connsiteX45" fmla="*/ 1817 w 10000"/>
                <a:gd name="connsiteY45" fmla="*/ 8803 h 10000"/>
                <a:gd name="connsiteX46" fmla="*/ 448 w 10000"/>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9554 w 10023"/>
                <a:gd name="connsiteY28" fmla="*/ 4015 h 10000"/>
                <a:gd name="connsiteX29" fmla="*/ 10000 w 10023"/>
                <a:gd name="connsiteY29" fmla="*/ 4389 h 10000"/>
                <a:gd name="connsiteX30" fmla="*/ 7738 w 10023"/>
                <a:gd name="connsiteY30" fmla="*/ 6783 h 10000"/>
                <a:gd name="connsiteX31" fmla="*/ 6815 w 10023"/>
                <a:gd name="connsiteY31" fmla="*/ 7182 h 10000"/>
                <a:gd name="connsiteX32" fmla="*/ 6369 w 10023"/>
                <a:gd name="connsiteY32" fmla="*/ 6783 h 10000"/>
                <a:gd name="connsiteX33" fmla="*/ 5921 w 10023"/>
                <a:gd name="connsiteY33" fmla="*/ 7182 h 10000"/>
                <a:gd name="connsiteX34" fmla="*/ 5921 w 10023"/>
                <a:gd name="connsiteY34" fmla="*/ 7980 h 10000"/>
                <a:gd name="connsiteX35" fmla="*/ 6369 w 10023"/>
                <a:gd name="connsiteY35" fmla="*/ 7980 h 10000"/>
                <a:gd name="connsiteX36" fmla="*/ 6369 w 10023"/>
                <a:gd name="connsiteY36" fmla="*/ 8379 h 10000"/>
                <a:gd name="connsiteX37" fmla="*/ 6815 w 10023"/>
                <a:gd name="connsiteY37" fmla="*/ 8379 h 10000"/>
                <a:gd name="connsiteX38" fmla="*/ 6815 w 10023"/>
                <a:gd name="connsiteY38" fmla="*/ 9177 h 10000"/>
                <a:gd name="connsiteX39" fmla="*/ 6815 w 10023"/>
                <a:gd name="connsiteY39" fmla="*/ 9576 h 10000"/>
                <a:gd name="connsiteX40" fmla="*/ 5448 w 10023"/>
                <a:gd name="connsiteY40" fmla="*/ 9576 h 10000"/>
                <a:gd name="connsiteX41" fmla="*/ 5002 w 10023"/>
                <a:gd name="connsiteY41" fmla="*/ 10000 h 10000"/>
                <a:gd name="connsiteX42" fmla="*/ 4553 w 10023"/>
                <a:gd name="connsiteY42" fmla="*/ 9576 h 10000"/>
                <a:gd name="connsiteX43" fmla="*/ 4105 w 10023"/>
                <a:gd name="connsiteY43" fmla="*/ 8803 h 10000"/>
                <a:gd name="connsiteX44" fmla="*/ 2736 w 10023"/>
                <a:gd name="connsiteY44" fmla="*/ 8803 h 10000"/>
                <a:gd name="connsiteX45" fmla="*/ 1817 w 10023"/>
                <a:gd name="connsiteY45" fmla="*/ 8803 h 10000"/>
                <a:gd name="connsiteX46" fmla="*/ 448 w 10023"/>
                <a:gd name="connsiteY46"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015 h 10000"/>
                <a:gd name="connsiteX28" fmla="*/ 10000 w 10023"/>
                <a:gd name="connsiteY28" fmla="*/ 4389 h 10000"/>
                <a:gd name="connsiteX29" fmla="*/ 7738 w 10023"/>
                <a:gd name="connsiteY29" fmla="*/ 6783 h 10000"/>
                <a:gd name="connsiteX30" fmla="*/ 6815 w 10023"/>
                <a:gd name="connsiteY30" fmla="*/ 7182 h 10000"/>
                <a:gd name="connsiteX31" fmla="*/ 6369 w 10023"/>
                <a:gd name="connsiteY31" fmla="*/ 6783 h 10000"/>
                <a:gd name="connsiteX32" fmla="*/ 5921 w 10023"/>
                <a:gd name="connsiteY32" fmla="*/ 7182 h 10000"/>
                <a:gd name="connsiteX33" fmla="*/ 5921 w 10023"/>
                <a:gd name="connsiteY33" fmla="*/ 7980 h 10000"/>
                <a:gd name="connsiteX34" fmla="*/ 6369 w 10023"/>
                <a:gd name="connsiteY34" fmla="*/ 7980 h 10000"/>
                <a:gd name="connsiteX35" fmla="*/ 6369 w 10023"/>
                <a:gd name="connsiteY35" fmla="*/ 8379 h 10000"/>
                <a:gd name="connsiteX36" fmla="*/ 6815 w 10023"/>
                <a:gd name="connsiteY36" fmla="*/ 8379 h 10000"/>
                <a:gd name="connsiteX37" fmla="*/ 6815 w 10023"/>
                <a:gd name="connsiteY37" fmla="*/ 9177 h 10000"/>
                <a:gd name="connsiteX38" fmla="*/ 6815 w 10023"/>
                <a:gd name="connsiteY38" fmla="*/ 9576 h 10000"/>
                <a:gd name="connsiteX39" fmla="*/ 5448 w 10023"/>
                <a:gd name="connsiteY39" fmla="*/ 9576 h 10000"/>
                <a:gd name="connsiteX40" fmla="*/ 5002 w 10023"/>
                <a:gd name="connsiteY40" fmla="*/ 10000 h 10000"/>
                <a:gd name="connsiteX41" fmla="*/ 4553 w 10023"/>
                <a:gd name="connsiteY41" fmla="*/ 9576 h 10000"/>
                <a:gd name="connsiteX42" fmla="*/ 4105 w 10023"/>
                <a:gd name="connsiteY42" fmla="*/ 8803 h 10000"/>
                <a:gd name="connsiteX43" fmla="*/ 2736 w 10023"/>
                <a:gd name="connsiteY43" fmla="*/ 8803 h 10000"/>
                <a:gd name="connsiteX44" fmla="*/ 1817 w 10023"/>
                <a:gd name="connsiteY44" fmla="*/ 8803 h 10000"/>
                <a:gd name="connsiteX45" fmla="*/ 448 w 10023"/>
                <a:gd name="connsiteY45" fmla="*/ 8803 h 10000"/>
                <a:gd name="connsiteX0" fmla="*/ 448 w 10023"/>
                <a:gd name="connsiteY0" fmla="*/ 8803 h 10000"/>
                <a:gd name="connsiteX1" fmla="*/ 448 w 10023"/>
                <a:gd name="connsiteY1" fmla="*/ 8803 h 10000"/>
                <a:gd name="connsiteX2" fmla="*/ 448 w 10023"/>
                <a:gd name="connsiteY2" fmla="*/ 7980 h 10000"/>
                <a:gd name="connsiteX3" fmla="*/ 1369 w 10023"/>
                <a:gd name="connsiteY3" fmla="*/ 7606 h 10000"/>
                <a:gd name="connsiteX4" fmla="*/ 922 w 10023"/>
                <a:gd name="connsiteY4" fmla="*/ 6783 h 10000"/>
                <a:gd name="connsiteX5" fmla="*/ 448 w 10023"/>
                <a:gd name="connsiteY5" fmla="*/ 6409 h 10000"/>
                <a:gd name="connsiteX6" fmla="*/ 0 w 10023"/>
                <a:gd name="connsiteY6" fmla="*/ 5586 h 10000"/>
                <a:gd name="connsiteX7" fmla="*/ 922 w 10023"/>
                <a:gd name="connsiteY7" fmla="*/ 5985 h 10000"/>
                <a:gd name="connsiteX8" fmla="*/ 3632 w 10023"/>
                <a:gd name="connsiteY8" fmla="*/ 5586 h 10000"/>
                <a:gd name="connsiteX9" fmla="*/ 3632 w 10023"/>
                <a:gd name="connsiteY9" fmla="*/ 4788 h 10000"/>
                <a:gd name="connsiteX10" fmla="*/ 4105 w 10023"/>
                <a:gd name="connsiteY10" fmla="*/ 4389 h 10000"/>
                <a:gd name="connsiteX11" fmla="*/ 5921 w 10023"/>
                <a:gd name="connsiteY11" fmla="*/ 4015 h 10000"/>
                <a:gd name="connsiteX12" fmla="*/ 5921 w 10023"/>
                <a:gd name="connsiteY12" fmla="*/ 3192 h 10000"/>
                <a:gd name="connsiteX13" fmla="*/ 6369 w 10023"/>
                <a:gd name="connsiteY13" fmla="*/ 2818 h 10000"/>
                <a:gd name="connsiteX14" fmla="*/ 6369 w 10023"/>
                <a:gd name="connsiteY14" fmla="*/ 2394 h 10000"/>
                <a:gd name="connsiteX15" fmla="*/ 6815 w 10023"/>
                <a:gd name="connsiteY15" fmla="*/ 2394 h 10000"/>
                <a:gd name="connsiteX16" fmla="*/ 7290 w 10023"/>
                <a:gd name="connsiteY16" fmla="*/ 1621 h 10000"/>
                <a:gd name="connsiteX17" fmla="*/ 7290 w 10023"/>
                <a:gd name="connsiteY17" fmla="*/ 798 h 10000"/>
                <a:gd name="connsiteX18" fmla="*/ 8186 w 10023"/>
                <a:gd name="connsiteY18" fmla="*/ 424 h 10000"/>
                <a:gd name="connsiteX19" fmla="*/ 9107 w 10023"/>
                <a:gd name="connsiteY19" fmla="*/ 0 h 10000"/>
                <a:gd name="connsiteX20" fmla="*/ 9554 w 10023"/>
                <a:gd name="connsiteY20" fmla="*/ 0 h 10000"/>
                <a:gd name="connsiteX21" fmla="*/ 8652 w 10023"/>
                <a:gd name="connsiteY21" fmla="*/ 800 h 10000"/>
                <a:gd name="connsiteX22" fmla="*/ 9554 w 10023"/>
                <a:gd name="connsiteY22" fmla="*/ 1621 h 10000"/>
                <a:gd name="connsiteX23" fmla="*/ 9107 w 10023"/>
                <a:gd name="connsiteY23" fmla="*/ 1995 h 10000"/>
                <a:gd name="connsiteX24" fmla="*/ 9554 w 10023"/>
                <a:gd name="connsiteY24" fmla="*/ 2394 h 10000"/>
                <a:gd name="connsiteX25" fmla="*/ 10023 w 10023"/>
                <a:gd name="connsiteY25" fmla="*/ 2850 h 10000"/>
                <a:gd name="connsiteX26" fmla="*/ 10000 w 10023"/>
                <a:gd name="connsiteY26" fmla="*/ 3591 h 10000"/>
                <a:gd name="connsiteX27" fmla="*/ 10000 w 10023"/>
                <a:gd name="connsiteY27" fmla="*/ 4389 h 10000"/>
                <a:gd name="connsiteX28" fmla="*/ 7738 w 10023"/>
                <a:gd name="connsiteY28" fmla="*/ 6783 h 10000"/>
                <a:gd name="connsiteX29" fmla="*/ 6815 w 10023"/>
                <a:gd name="connsiteY29" fmla="*/ 7182 h 10000"/>
                <a:gd name="connsiteX30" fmla="*/ 6369 w 10023"/>
                <a:gd name="connsiteY30" fmla="*/ 6783 h 10000"/>
                <a:gd name="connsiteX31" fmla="*/ 5921 w 10023"/>
                <a:gd name="connsiteY31" fmla="*/ 7182 h 10000"/>
                <a:gd name="connsiteX32" fmla="*/ 5921 w 10023"/>
                <a:gd name="connsiteY32" fmla="*/ 7980 h 10000"/>
                <a:gd name="connsiteX33" fmla="*/ 6369 w 10023"/>
                <a:gd name="connsiteY33" fmla="*/ 7980 h 10000"/>
                <a:gd name="connsiteX34" fmla="*/ 6369 w 10023"/>
                <a:gd name="connsiteY34" fmla="*/ 8379 h 10000"/>
                <a:gd name="connsiteX35" fmla="*/ 6815 w 10023"/>
                <a:gd name="connsiteY35" fmla="*/ 8379 h 10000"/>
                <a:gd name="connsiteX36" fmla="*/ 6815 w 10023"/>
                <a:gd name="connsiteY36" fmla="*/ 9177 h 10000"/>
                <a:gd name="connsiteX37" fmla="*/ 6815 w 10023"/>
                <a:gd name="connsiteY37" fmla="*/ 9576 h 10000"/>
                <a:gd name="connsiteX38" fmla="*/ 5448 w 10023"/>
                <a:gd name="connsiteY38" fmla="*/ 9576 h 10000"/>
                <a:gd name="connsiteX39" fmla="*/ 5002 w 10023"/>
                <a:gd name="connsiteY39" fmla="*/ 10000 h 10000"/>
                <a:gd name="connsiteX40" fmla="*/ 4553 w 10023"/>
                <a:gd name="connsiteY40" fmla="*/ 9576 h 10000"/>
                <a:gd name="connsiteX41" fmla="*/ 4105 w 10023"/>
                <a:gd name="connsiteY41" fmla="*/ 8803 h 10000"/>
                <a:gd name="connsiteX42" fmla="*/ 2736 w 10023"/>
                <a:gd name="connsiteY42" fmla="*/ 8803 h 10000"/>
                <a:gd name="connsiteX43" fmla="*/ 1817 w 10023"/>
                <a:gd name="connsiteY43" fmla="*/ 8803 h 10000"/>
                <a:gd name="connsiteX44" fmla="*/ 448 w 10023"/>
                <a:gd name="connsiteY44" fmla="*/ 8803 h 10000"/>
                <a:gd name="connsiteX0" fmla="*/ 448 w 10381"/>
                <a:gd name="connsiteY0" fmla="*/ 8803 h 10000"/>
                <a:gd name="connsiteX1" fmla="*/ 448 w 10381"/>
                <a:gd name="connsiteY1" fmla="*/ 8803 h 10000"/>
                <a:gd name="connsiteX2" fmla="*/ 448 w 10381"/>
                <a:gd name="connsiteY2" fmla="*/ 7980 h 10000"/>
                <a:gd name="connsiteX3" fmla="*/ 1369 w 10381"/>
                <a:gd name="connsiteY3" fmla="*/ 7606 h 10000"/>
                <a:gd name="connsiteX4" fmla="*/ 922 w 10381"/>
                <a:gd name="connsiteY4" fmla="*/ 6783 h 10000"/>
                <a:gd name="connsiteX5" fmla="*/ 448 w 10381"/>
                <a:gd name="connsiteY5" fmla="*/ 6409 h 10000"/>
                <a:gd name="connsiteX6" fmla="*/ 0 w 10381"/>
                <a:gd name="connsiteY6" fmla="*/ 5586 h 10000"/>
                <a:gd name="connsiteX7" fmla="*/ 922 w 10381"/>
                <a:gd name="connsiteY7" fmla="*/ 5985 h 10000"/>
                <a:gd name="connsiteX8" fmla="*/ 3632 w 10381"/>
                <a:gd name="connsiteY8" fmla="*/ 5586 h 10000"/>
                <a:gd name="connsiteX9" fmla="*/ 3632 w 10381"/>
                <a:gd name="connsiteY9" fmla="*/ 4788 h 10000"/>
                <a:gd name="connsiteX10" fmla="*/ 4105 w 10381"/>
                <a:gd name="connsiteY10" fmla="*/ 4389 h 10000"/>
                <a:gd name="connsiteX11" fmla="*/ 5921 w 10381"/>
                <a:gd name="connsiteY11" fmla="*/ 4015 h 10000"/>
                <a:gd name="connsiteX12" fmla="*/ 5921 w 10381"/>
                <a:gd name="connsiteY12" fmla="*/ 3192 h 10000"/>
                <a:gd name="connsiteX13" fmla="*/ 6369 w 10381"/>
                <a:gd name="connsiteY13" fmla="*/ 2818 h 10000"/>
                <a:gd name="connsiteX14" fmla="*/ 6369 w 10381"/>
                <a:gd name="connsiteY14" fmla="*/ 2394 h 10000"/>
                <a:gd name="connsiteX15" fmla="*/ 6815 w 10381"/>
                <a:gd name="connsiteY15" fmla="*/ 2394 h 10000"/>
                <a:gd name="connsiteX16" fmla="*/ 7290 w 10381"/>
                <a:gd name="connsiteY16" fmla="*/ 1621 h 10000"/>
                <a:gd name="connsiteX17" fmla="*/ 7290 w 10381"/>
                <a:gd name="connsiteY17" fmla="*/ 798 h 10000"/>
                <a:gd name="connsiteX18" fmla="*/ 8186 w 10381"/>
                <a:gd name="connsiteY18" fmla="*/ 424 h 10000"/>
                <a:gd name="connsiteX19" fmla="*/ 9107 w 10381"/>
                <a:gd name="connsiteY19" fmla="*/ 0 h 10000"/>
                <a:gd name="connsiteX20" fmla="*/ 9554 w 10381"/>
                <a:gd name="connsiteY20" fmla="*/ 0 h 10000"/>
                <a:gd name="connsiteX21" fmla="*/ 8652 w 10381"/>
                <a:gd name="connsiteY21" fmla="*/ 800 h 10000"/>
                <a:gd name="connsiteX22" fmla="*/ 9554 w 10381"/>
                <a:gd name="connsiteY22" fmla="*/ 1621 h 10000"/>
                <a:gd name="connsiteX23" fmla="*/ 9107 w 10381"/>
                <a:gd name="connsiteY23" fmla="*/ 1995 h 10000"/>
                <a:gd name="connsiteX24" fmla="*/ 9554 w 10381"/>
                <a:gd name="connsiteY24" fmla="*/ 2394 h 10000"/>
                <a:gd name="connsiteX25" fmla="*/ 10023 w 10381"/>
                <a:gd name="connsiteY25" fmla="*/ 2850 h 10000"/>
                <a:gd name="connsiteX26" fmla="*/ 10000 w 10381"/>
                <a:gd name="connsiteY26" fmla="*/ 4389 h 10000"/>
                <a:gd name="connsiteX27" fmla="*/ 7738 w 10381"/>
                <a:gd name="connsiteY27" fmla="*/ 6783 h 10000"/>
                <a:gd name="connsiteX28" fmla="*/ 6815 w 10381"/>
                <a:gd name="connsiteY28" fmla="*/ 7182 h 10000"/>
                <a:gd name="connsiteX29" fmla="*/ 6369 w 10381"/>
                <a:gd name="connsiteY29" fmla="*/ 6783 h 10000"/>
                <a:gd name="connsiteX30" fmla="*/ 5921 w 10381"/>
                <a:gd name="connsiteY30" fmla="*/ 7182 h 10000"/>
                <a:gd name="connsiteX31" fmla="*/ 5921 w 10381"/>
                <a:gd name="connsiteY31" fmla="*/ 7980 h 10000"/>
                <a:gd name="connsiteX32" fmla="*/ 6369 w 10381"/>
                <a:gd name="connsiteY32" fmla="*/ 7980 h 10000"/>
                <a:gd name="connsiteX33" fmla="*/ 6369 w 10381"/>
                <a:gd name="connsiteY33" fmla="*/ 8379 h 10000"/>
                <a:gd name="connsiteX34" fmla="*/ 6815 w 10381"/>
                <a:gd name="connsiteY34" fmla="*/ 8379 h 10000"/>
                <a:gd name="connsiteX35" fmla="*/ 6815 w 10381"/>
                <a:gd name="connsiteY35" fmla="*/ 9177 h 10000"/>
                <a:gd name="connsiteX36" fmla="*/ 6815 w 10381"/>
                <a:gd name="connsiteY36" fmla="*/ 9576 h 10000"/>
                <a:gd name="connsiteX37" fmla="*/ 5448 w 10381"/>
                <a:gd name="connsiteY37" fmla="*/ 9576 h 10000"/>
                <a:gd name="connsiteX38" fmla="*/ 5002 w 10381"/>
                <a:gd name="connsiteY38" fmla="*/ 10000 h 10000"/>
                <a:gd name="connsiteX39" fmla="*/ 4553 w 10381"/>
                <a:gd name="connsiteY39" fmla="*/ 9576 h 10000"/>
                <a:gd name="connsiteX40" fmla="*/ 4105 w 10381"/>
                <a:gd name="connsiteY40" fmla="*/ 8803 h 10000"/>
                <a:gd name="connsiteX41" fmla="*/ 2736 w 10381"/>
                <a:gd name="connsiteY41" fmla="*/ 8803 h 10000"/>
                <a:gd name="connsiteX42" fmla="*/ 1817 w 10381"/>
                <a:gd name="connsiteY42" fmla="*/ 8803 h 10000"/>
                <a:gd name="connsiteX43" fmla="*/ 448 w 10381"/>
                <a:gd name="connsiteY43"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8652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 name="connsiteX0" fmla="*/ 448 w 10403"/>
                <a:gd name="connsiteY0" fmla="*/ 8803 h 10000"/>
                <a:gd name="connsiteX1" fmla="*/ 448 w 10403"/>
                <a:gd name="connsiteY1" fmla="*/ 8803 h 10000"/>
                <a:gd name="connsiteX2" fmla="*/ 448 w 10403"/>
                <a:gd name="connsiteY2" fmla="*/ 7980 h 10000"/>
                <a:gd name="connsiteX3" fmla="*/ 1369 w 10403"/>
                <a:gd name="connsiteY3" fmla="*/ 7606 h 10000"/>
                <a:gd name="connsiteX4" fmla="*/ 922 w 10403"/>
                <a:gd name="connsiteY4" fmla="*/ 6783 h 10000"/>
                <a:gd name="connsiteX5" fmla="*/ 448 w 10403"/>
                <a:gd name="connsiteY5" fmla="*/ 6409 h 10000"/>
                <a:gd name="connsiteX6" fmla="*/ 0 w 10403"/>
                <a:gd name="connsiteY6" fmla="*/ 5586 h 10000"/>
                <a:gd name="connsiteX7" fmla="*/ 922 w 10403"/>
                <a:gd name="connsiteY7" fmla="*/ 5985 h 10000"/>
                <a:gd name="connsiteX8" fmla="*/ 3632 w 10403"/>
                <a:gd name="connsiteY8" fmla="*/ 5586 h 10000"/>
                <a:gd name="connsiteX9" fmla="*/ 3632 w 10403"/>
                <a:gd name="connsiteY9" fmla="*/ 4788 h 10000"/>
                <a:gd name="connsiteX10" fmla="*/ 4105 w 10403"/>
                <a:gd name="connsiteY10" fmla="*/ 4389 h 10000"/>
                <a:gd name="connsiteX11" fmla="*/ 5921 w 10403"/>
                <a:gd name="connsiteY11" fmla="*/ 4015 h 10000"/>
                <a:gd name="connsiteX12" fmla="*/ 5921 w 10403"/>
                <a:gd name="connsiteY12" fmla="*/ 3192 h 10000"/>
                <a:gd name="connsiteX13" fmla="*/ 6369 w 10403"/>
                <a:gd name="connsiteY13" fmla="*/ 2818 h 10000"/>
                <a:gd name="connsiteX14" fmla="*/ 6369 w 10403"/>
                <a:gd name="connsiteY14" fmla="*/ 2394 h 10000"/>
                <a:gd name="connsiteX15" fmla="*/ 6815 w 10403"/>
                <a:gd name="connsiteY15" fmla="*/ 2394 h 10000"/>
                <a:gd name="connsiteX16" fmla="*/ 7290 w 10403"/>
                <a:gd name="connsiteY16" fmla="*/ 1621 h 10000"/>
                <a:gd name="connsiteX17" fmla="*/ 7290 w 10403"/>
                <a:gd name="connsiteY17" fmla="*/ 798 h 10000"/>
                <a:gd name="connsiteX18" fmla="*/ 8186 w 10403"/>
                <a:gd name="connsiteY18" fmla="*/ 424 h 10000"/>
                <a:gd name="connsiteX19" fmla="*/ 9107 w 10403"/>
                <a:gd name="connsiteY19" fmla="*/ 0 h 10000"/>
                <a:gd name="connsiteX20" fmla="*/ 9554 w 10403"/>
                <a:gd name="connsiteY20" fmla="*/ 0 h 10000"/>
                <a:gd name="connsiteX21" fmla="*/ 9074 w 10403"/>
                <a:gd name="connsiteY21" fmla="*/ 800 h 10000"/>
                <a:gd name="connsiteX22" fmla="*/ 9554 w 10403"/>
                <a:gd name="connsiteY22" fmla="*/ 1621 h 10000"/>
                <a:gd name="connsiteX23" fmla="*/ 9107 w 10403"/>
                <a:gd name="connsiteY23" fmla="*/ 1995 h 10000"/>
                <a:gd name="connsiteX24" fmla="*/ 9554 w 10403"/>
                <a:gd name="connsiteY24" fmla="*/ 2394 h 10000"/>
                <a:gd name="connsiteX25" fmla="*/ 10023 w 10403"/>
                <a:gd name="connsiteY25" fmla="*/ 2850 h 10000"/>
                <a:gd name="connsiteX26" fmla="*/ 10381 w 10403"/>
                <a:gd name="connsiteY26" fmla="*/ 3200 h 10000"/>
                <a:gd name="connsiteX27" fmla="*/ 10000 w 10403"/>
                <a:gd name="connsiteY27" fmla="*/ 4389 h 10000"/>
                <a:gd name="connsiteX28" fmla="*/ 7738 w 10403"/>
                <a:gd name="connsiteY28" fmla="*/ 6783 h 10000"/>
                <a:gd name="connsiteX29" fmla="*/ 6815 w 10403"/>
                <a:gd name="connsiteY29" fmla="*/ 7182 h 10000"/>
                <a:gd name="connsiteX30" fmla="*/ 6369 w 10403"/>
                <a:gd name="connsiteY30" fmla="*/ 6783 h 10000"/>
                <a:gd name="connsiteX31" fmla="*/ 5921 w 10403"/>
                <a:gd name="connsiteY31" fmla="*/ 7182 h 10000"/>
                <a:gd name="connsiteX32" fmla="*/ 5921 w 10403"/>
                <a:gd name="connsiteY32" fmla="*/ 7980 h 10000"/>
                <a:gd name="connsiteX33" fmla="*/ 6369 w 10403"/>
                <a:gd name="connsiteY33" fmla="*/ 7980 h 10000"/>
                <a:gd name="connsiteX34" fmla="*/ 6369 w 10403"/>
                <a:gd name="connsiteY34" fmla="*/ 8379 h 10000"/>
                <a:gd name="connsiteX35" fmla="*/ 6815 w 10403"/>
                <a:gd name="connsiteY35" fmla="*/ 8379 h 10000"/>
                <a:gd name="connsiteX36" fmla="*/ 6815 w 10403"/>
                <a:gd name="connsiteY36" fmla="*/ 9177 h 10000"/>
                <a:gd name="connsiteX37" fmla="*/ 6815 w 10403"/>
                <a:gd name="connsiteY37" fmla="*/ 9576 h 10000"/>
                <a:gd name="connsiteX38" fmla="*/ 5448 w 10403"/>
                <a:gd name="connsiteY38" fmla="*/ 9576 h 10000"/>
                <a:gd name="connsiteX39" fmla="*/ 5002 w 10403"/>
                <a:gd name="connsiteY39" fmla="*/ 10000 h 10000"/>
                <a:gd name="connsiteX40" fmla="*/ 4553 w 10403"/>
                <a:gd name="connsiteY40" fmla="*/ 9576 h 10000"/>
                <a:gd name="connsiteX41" fmla="*/ 4105 w 10403"/>
                <a:gd name="connsiteY41" fmla="*/ 8803 h 10000"/>
                <a:gd name="connsiteX42" fmla="*/ 2736 w 10403"/>
                <a:gd name="connsiteY42" fmla="*/ 8803 h 10000"/>
                <a:gd name="connsiteX43" fmla="*/ 1817 w 10403"/>
                <a:gd name="connsiteY43" fmla="*/ 8803 h 10000"/>
                <a:gd name="connsiteX44" fmla="*/ 448 w 10403"/>
                <a:gd name="connsiteY44" fmla="*/ 88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03" h="10000" extrusionOk="0">
                  <a:moveTo>
                    <a:pt x="448" y="8803"/>
                  </a:moveTo>
                  <a:lnTo>
                    <a:pt x="448" y="8803"/>
                  </a:lnTo>
                  <a:lnTo>
                    <a:pt x="448" y="7980"/>
                  </a:lnTo>
                  <a:lnTo>
                    <a:pt x="1369" y="7606"/>
                  </a:lnTo>
                  <a:lnTo>
                    <a:pt x="922" y="6783"/>
                  </a:lnTo>
                  <a:lnTo>
                    <a:pt x="448" y="6409"/>
                  </a:lnTo>
                  <a:lnTo>
                    <a:pt x="0" y="5586"/>
                  </a:lnTo>
                  <a:lnTo>
                    <a:pt x="922" y="5985"/>
                  </a:lnTo>
                  <a:lnTo>
                    <a:pt x="3632" y="5586"/>
                  </a:lnTo>
                  <a:lnTo>
                    <a:pt x="3632" y="4788"/>
                  </a:lnTo>
                  <a:lnTo>
                    <a:pt x="4105" y="4389"/>
                  </a:lnTo>
                  <a:lnTo>
                    <a:pt x="5921" y="4015"/>
                  </a:lnTo>
                  <a:lnTo>
                    <a:pt x="5921" y="3192"/>
                  </a:lnTo>
                  <a:lnTo>
                    <a:pt x="6369" y="2818"/>
                  </a:lnTo>
                  <a:lnTo>
                    <a:pt x="6369" y="2394"/>
                  </a:lnTo>
                  <a:lnTo>
                    <a:pt x="6815" y="2394"/>
                  </a:lnTo>
                  <a:lnTo>
                    <a:pt x="7290" y="1621"/>
                  </a:lnTo>
                  <a:lnTo>
                    <a:pt x="7290" y="798"/>
                  </a:lnTo>
                  <a:lnTo>
                    <a:pt x="8186" y="424"/>
                  </a:lnTo>
                  <a:lnTo>
                    <a:pt x="9107" y="0"/>
                  </a:lnTo>
                  <a:lnTo>
                    <a:pt x="9554" y="0"/>
                  </a:lnTo>
                  <a:cubicBezTo>
                    <a:pt x="9570" y="225"/>
                    <a:pt x="9058" y="575"/>
                    <a:pt x="9074" y="800"/>
                  </a:cubicBezTo>
                  <a:cubicBezTo>
                    <a:pt x="9058" y="1115"/>
                    <a:pt x="9570" y="1306"/>
                    <a:pt x="9554" y="1621"/>
                  </a:cubicBezTo>
                  <a:lnTo>
                    <a:pt x="9107" y="1995"/>
                  </a:lnTo>
                  <a:lnTo>
                    <a:pt x="9554" y="2394"/>
                  </a:lnTo>
                  <a:lnTo>
                    <a:pt x="10023" y="2850"/>
                  </a:lnTo>
                  <a:cubicBezTo>
                    <a:pt x="10123" y="3101"/>
                    <a:pt x="10385" y="2944"/>
                    <a:pt x="10381" y="3200"/>
                  </a:cubicBezTo>
                  <a:cubicBezTo>
                    <a:pt x="10377" y="3456"/>
                    <a:pt x="10403" y="3909"/>
                    <a:pt x="10000" y="4389"/>
                  </a:cubicBezTo>
                  <a:lnTo>
                    <a:pt x="7738" y="6783"/>
                  </a:lnTo>
                  <a:lnTo>
                    <a:pt x="6815" y="7182"/>
                  </a:lnTo>
                  <a:lnTo>
                    <a:pt x="6369" y="6783"/>
                  </a:lnTo>
                  <a:lnTo>
                    <a:pt x="5921" y="7182"/>
                  </a:lnTo>
                  <a:lnTo>
                    <a:pt x="5921" y="7980"/>
                  </a:lnTo>
                  <a:lnTo>
                    <a:pt x="6369" y="7980"/>
                  </a:lnTo>
                  <a:lnTo>
                    <a:pt x="6369" y="8379"/>
                  </a:lnTo>
                  <a:lnTo>
                    <a:pt x="6815" y="8379"/>
                  </a:lnTo>
                  <a:lnTo>
                    <a:pt x="6815" y="9177"/>
                  </a:lnTo>
                  <a:lnTo>
                    <a:pt x="6815" y="9576"/>
                  </a:lnTo>
                  <a:lnTo>
                    <a:pt x="5448" y="9576"/>
                  </a:lnTo>
                  <a:lnTo>
                    <a:pt x="5002" y="10000"/>
                  </a:lnTo>
                  <a:lnTo>
                    <a:pt x="4553" y="9576"/>
                  </a:lnTo>
                  <a:lnTo>
                    <a:pt x="4105" y="8803"/>
                  </a:lnTo>
                  <a:lnTo>
                    <a:pt x="2736" y="8803"/>
                  </a:lnTo>
                  <a:lnTo>
                    <a:pt x="1817" y="8803"/>
                  </a:lnTo>
                  <a:lnTo>
                    <a:pt x="448" y="880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1" name="Line 192"/>
            <p:cNvSpPr>
              <a:spLocks noChangeShapeType="1"/>
            </p:cNvSpPr>
            <p:nvPr/>
          </p:nvSpPr>
          <p:spPr bwMode="auto">
            <a:xfrm>
              <a:off x="5886449" y="4408488"/>
              <a:ext cx="12700" cy="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2" name="Freeform 193"/>
            <p:cNvSpPr/>
            <p:nvPr/>
          </p:nvSpPr>
          <p:spPr bwMode="auto">
            <a:xfrm>
              <a:off x="5672137" y="3767138"/>
              <a:ext cx="412750" cy="355600"/>
            </a:xfrm>
            <a:custGeom>
              <a:avLst/>
              <a:gdLst>
                <a:gd name="T0" fmla="*/ 96044 w 520"/>
                <a:gd name="T1" fmla="*/ 88702 h 449"/>
                <a:gd name="T2" fmla="*/ 96044 w 520"/>
                <a:gd name="T3" fmla="*/ 88702 h 449"/>
                <a:gd name="T4" fmla="*/ 72231 w 520"/>
                <a:gd name="T5" fmla="*/ 85534 h 449"/>
                <a:gd name="T6" fmla="*/ 68262 w 520"/>
                <a:gd name="T7" fmla="*/ 79198 h 449"/>
                <a:gd name="T8" fmla="*/ 57944 w 520"/>
                <a:gd name="T9" fmla="*/ 82366 h 449"/>
                <a:gd name="T10" fmla="*/ 51594 w 520"/>
                <a:gd name="T11" fmla="*/ 82366 h 449"/>
                <a:gd name="T12" fmla="*/ 40481 w 520"/>
                <a:gd name="T13" fmla="*/ 72862 h 449"/>
                <a:gd name="T14" fmla="*/ 34131 w 520"/>
                <a:gd name="T15" fmla="*/ 63359 h 449"/>
                <a:gd name="T16" fmla="*/ 26987 w 520"/>
                <a:gd name="T17" fmla="*/ 60191 h 449"/>
                <a:gd name="T18" fmla="*/ 23812 w 520"/>
                <a:gd name="T19" fmla="*/ 60191 h 449"/>
                <a:gd name="T20" fmla="*/ 19844 w 520"/>
                <a:gd name="T21" fmla="*/ 57023 h 449"/>
                <a:gd name="T22" fmla="*/ 16669 w 520"/>
                <a:gd name="T23" fmla="*/ 47519 h 449"/>
                <a:gd name="T24" fmla="*/ 10319 w 520"/>
                <a:gd name="T25" fmla="*/ 44351 h 449"/>
                <a:gd name="T26" fmla="*/ 6350 w 520"/>
                <a:gd name="T27" fmla="*/ 38015 h 449"/>
                <a:gd name="T28" fmla="*/ 10319 w 520"/>
                <a:gd name="T29" fmla="*/ 31679 h 449"/>
                <a:gd name="T30" fmla="*/ 10319 w 520"/>
                <a:gd name="T31" fmla="*/ 25343 h 449"/>
                <a:gd name="T32" fmla="*/ 6350 w 520"/>
                <a:gd name="T33" fmla="*/ 25343 h 449"/>
                <a:gd name="T34" fmla="*/ 3175 w 520"/>
                <a:gd name="T35" fmla="*/ 19008 h 449"/>
                <a:gd name="T36" fmla="*/ 0 w 520"/>
                <a:gd name="T37" fmla="*/ 3168 h 449"/>
                <a:gd name="T38" fmla="*/ 3175 w 520"/>
                <a:gd name="T39" fmla="*/ 0 h 449"/>
                <a:gd name="T40" fmla="*/ 6350 w 520"/>
                <a:gd name="T41" fmla="*/ 6336 h 449"/>
                <a:gd name="T42" fmla="*/ 10319 w 520"/>
                <a:gd name="T43" fmla="*/ 6336 h 449"/>
                <a:gd name="T44" fmla="*/ 13494 w 520"/>
                <a:gd name="T45" fmla="*/ 6336 h 449"/>
                <a:gd name="T46" fmla="*/ 19844 w 520"/>
                <a:gd name="T47" fmla="*/ 3168 h 449"/>
                <a:gd name="T48" fmla="*/ 23812 w 520"/>
                <a:gd name="T49" fmla="*/ 3168 h 449"/>
                <a:gd name="T50" fmla="*/ 19844 w 520"/>
                <a:gd name="T51" fmla="*/ 6336 h 449"/>
                <a:gd name="T52" fmla="*/ 26987 w 520"/>
                <a:gd name="T53" fmla="*/ 9504 h 449"/>
                <a:gd name="T54" fmla="*/ 26987 w 520"/>
                <a:gd name="T55" fmla="*/ 15840 h 449"/>
                <a:gd name="T56" fmla="*/ 40481 w 520"/>
                <a:gd name="T57" fmla="*/ 22176 h 449"/>
                <a:gd name="T58" fmla="*/ 54769 w 520"/>
                <a:gd name="T59" fmla="*/ 22176 h 449"/>
                <a:gd name="T60" fmla="*/ 54769 w 520"/>
                <a:gd name="T61" fmla="*/ 15840 h 449"/>
                <a:gd name="T62" fmla="*/ 61119 w 520"/>
                <a:gd name="T63" fmla="*/ 12672 h 449"/>
                <a:gd name="T64" fmla="*/ 72231 w 520"/>
                <a:gd name="T65" fmla="*/ 12672 h 449"/>
                <a:gd name="T66" fmla="*/ 92869 w 520"/>
                <a:gd name="T67" fmla="*/ 22176 h 449"/>
                <a:gd name="T68" fmla="*/ 92869 w 520"/>
                <a:gd name="T69" fmla="*/ 25343 h 449"/>
                <a:gd name="T70" fmla="*/ 92869 w 520"/>
                <a:gd name="T71" fmla="*/ 28511 h 449"/>
                <a:gd name="T72" fmla="*/ 92869 w 520"/>
                <a:gd name="T73" fmla="*/ 31679 h 449"/>
                <a:gd name="T74" fmla="*/ 88900 w 520"/>
                <a:gd name="T75" fmla="*/ 38015 h 449"/>
                <a:gd name="T76" fmla="*/ 88900 w 520"/>
                <a:gd name="T77" fmla="*/ 50687 h 449"/>
                <a:gd name="T78" fmla="*/ 96044 w 520"/>
                <a:gd name="T79" fmla="*/ 53855 h 449"/>
                <a:gd name="T80" fmla="*/ 96044 w 520"/>
                <a:gd name="T81" fmla="*/ 57023 h 449"/>
                <a:gd name="T82" fmla="*/ 92869 w 520"/>
                <a:gd name="T83" fmla="*/ 63359 h 449"/>
                <a:gd name="T84" fmla="*/ 96044 w 520"/>
                <a:gd name="T85" fmla="*/ 69694 h 449"/>
                <a:gd name="T86" fmla="*/ 99219 w 520"/>
                <a:gd name="T87" fmla="*/ 72862 h 449"/>
                <a:gd name="T88" fmla="*/ 103188 w 520"/>
                <a:gd name="T89" fmla="*/ 79198 h 449"/>
                <a:gd name="T90" fmla="*/ 96044 w 520"/>
                <a:gd name="T91" fmla="*/ 82366 h 449"/>
                <a:gd name="T92" fmla="*/ 96044 w 520"/>
                <a:gd name="T93" fmla="*/ 88702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extrusionOk="0">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3" name="Freeform 194"/>
            <p:cNvSpPr/>
            <p:nvPr/>
          </p:nvSpPr>
          <p:spPr bwMode="auto">
            <a:xfrm>
              <a:off x="5575299" y="3678238"/>
              <a:ext cx="152400" cy="508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extrusionOk="0">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4" name="Freeform 195"/>
            <p:cNvSpPr/>
            <p:nvPr/>
          </p:nvSpPr>
          <p:spPr bwMode="auto">
            <a:xfrm>
              <a:off x="5659437" y="3729038"/>
              <a:ext cx="68263" cy="63500"/>
            </a:xfrm>
            <a:custGeom>
              <a:avLst/>
              <a:gdLst>
                <a:gd name="T0" fmla="*/ 16477 w 87"/>
                <a:gd name="T1" fmla="*/ 15679 h 81"/>
                <a:gd name="T2" fmla="*/ 16477 w 87"/>
                <a:gd name="T3" fmla="*/ 15679 h 81"/>
                <a:gd name="T4" fmla="*/ 16477 w 87"/>
                <a:gd name="T5" fmla="*/ 12543 h 81"/>
                <a:gd name="T6" fmla="*/ 13339 w 87"/>
                <a:gd name="T7" fmla="*/ 9407 h 81"/>
                <a:gd name="T8" fmla="*/ 13339 w 87"/>
                <a:gd name="T9" fmla="*/ 6272 h 81"/>
                <a:gd name="T10" fmla="*/ 6277 w 87"/>
                <a:gd name="T11" fmla="*/ 0 h 81"/>
                <a:gd name="T12" fmla="*/ 0 w 87"/>
                <a:gd name="T13" fmla="*/ 0 h 81"/>
                <a:gd name="T14" fmla="*/ 3139 w 87"/>
                <a:gd name="T15" fmla="*/ 9407 h 81"/>
                <a:gd name="T16" fmla="*/ 6277 w 87"/>
                <a:gd name="T17" fmla="*/ 9407 h 81"/>
                <a:gd name="T18" fmla="*/ 13339 w 87"/>
                <a:gd name="T19" fmla="*/ 12543 h 81"/>
                <a:gd name="T20" fmla="*/ 13339 w 87"/>
                <a:gd name="T21" fmla="*/ 15679 h 81"/>
                <a:gd name="T22" fmla="*/ 16477 w 87"/>
                <a:gd name="T23" fmla="*/ 15679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extrusionOk="0">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5" name="Freeform 196"/>
            <p:cNvSpPr/>
            <p:nvPr/>
          </p:nvSpPr>
          <p:spPr bwMode="auto">
            <a:xfrm>
              <a:off x="5686423" y="3716338"/>
              <a:ext cx="125413" cy="88900"/>
            </a:xfrm>
            <a:custGeom>
              <a:avLst/>
              <a:gdLst>
                <a:gd name="T0" fmla="*/ 10385 w 157"/>
                <a:gd name="T1" fmla="*/ 19222 h 111"/>
                <a:gd name="T2" fmla="*/ 10385 w 157"/>
                <a:gd name="T3" fmla="*/ 19222 h 111"/>
                <a:gd name="T4" fmla="*/ 17574 w 157"/>
                <a:gd name="T5" fmla="*/ 16018 h 111"/>
                <a:gd name="T6" fmla="*/ 20769 w 157"/>
                <a:gd name="T7" fmla="*/ 16018 h 111"/>
                <a:gd name="T8" fmla="*/ 17574 w 157"/>
                <a:gd name="T9" fmla="*/ 19222 h 111"/>
                <a:gd name="T10" fmla="*/ 24763 w 157"/>
                <a:gd name="T11" fmla="*/ 22425 h 111"/>
                <a:gd name="T12" fmla="*/ 20769 w 157"/>
                <a:gd name="T13" fmla="*/ 19222 h 111"/>
                <a:gd name="T14" fmla="*/ 24763 w 157"/>
                <a:gd name="T15" fmla="*/ 19222 h 111"/>
                <a:gd name="T16" fmla="*/ 24763 w 157"/>
                <a:gd name="T17" fmla="*/ 12814 h 111"/>
                <a:gd name="T18" fmla="*/ 31952 w 157"/>
                <a:gd name="T19" fmla="*/ 9611 h 111"/>
                <a:gd name="T20" fmla="*/ 24763 w 157"/>
                <a:gd name="T21" fmla="*/ 6407 h 111"/>
                <a:gd name="T22" fmla="*/ 20769 w 157"/>
                <a:gd name="T23" fmla="*/ 0 h 111"/>
                <a:gd name="T24" fmla="*/ 17574 w 157"/>
                <a:gd name="T25" fmla="*/ 3204 h 111"/>
                <a:gd name="T26" fmla="*/ 14379 w 157"/>
                <a:gd name="T27" fmla="*/ 3204 h 111"/>
                <a:gd name="T28" fmla="*/ 10385 w 157"/>
                <a:gd name="T29" fmla="*/ 0 h 111"/>
                <a:gd name="T30" fmla="*/ 7189 w 157"/>
                <a:gd name="T31" fmla="*/ 0 h 111"/>
                <a:gd name="T32" fmla="*/ 10385 w 157"/>
                <a:gd name="T33" fmla="*/ 3204 h 111"/>
                <a:gd name="T34" fmla="*/ 3994 w 157"/>
                <a:gd name="T35" fmla="*/ 3204 h 111"/>
                <a:gd name="T36" fmla="*/ 0 w 157"/>
                <a:gd name="T37" fmla="*/ 3204 h 111"/>
                <a:gd name="T38" fmla="*/ 7189 w 157"/>
                <a:gd name="T39" fmla="*/ 9611 h 111"/>
                <a:gd name="T40" fmla="*/ 7189 w 157"/>
                <a:gd name="T41" fmla="*/ 12814 h 111"/>
                <a:gd name="T42" fmla="*/ 10385 w 157"/>
                <a:gd name="T43" fmla="*/ 16018 h 111"/>
                <a:gd name="T44" fmla="*/ 10385 w 157"/>
                <a:gd name="T45" fmla="*/ 19222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extrusionOk="0">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6" name="Freeform 197"/>
            <p:cNvSpPr/>
            <p:nvPr/>
          </p:nvSpPr>
          <p:spPr bwMode="auto">
            <a:xfrm>
              <a:off x="5684837" y="4021138"/>
              <a:ext cx="41275" cy="25400"/>
            </a:xfrm>
            <a:custGeom>
              <a:avLst/>
              <a:gdLst>
                <a:gd name="T0" fmla="*/ 0 w 52"/>
                <a:gd name="T1" fmla="*/ 3079 h 33"/>
                <a:gd name="T2" fmla="*/ 0 w 52"/>
                <a:gd name="T3" fmla="*/ 3079 h 33"/>
                <a:gd name="T4" fmla="*/ 3969 w 52"/>
                <a:gd name="T5" fmla="*/ 0 h 33"/>
                <a:gd name="T6" fmla="*/ 10319 w 52"/>
                <a:gd name="T7" fmla="*/ 3079 h 33"/>
                <a:gd name="T8" fmla="*/ 3969 w 52"/>
                <a:gd name="T9" fmla="*/ 6158 h 33"/>
                <a:gd name="T10" fmla="*/ 0 w 52"/>
                <a:gd name="T11" fmla="*/ 3079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extrusionOk="0">
                  <a:moveTo>
                    <a:pt x="0" y="16"/>
                  </a:moveTo>
                  <a:lnTo>
                    <a:pt x="0" y="16"/>
                  </a:lnTo>
                  <a:lnTo>
                    <a:pt x="17" y="0"/>
                  </a:lnTo>
                  <a:lnTo>
                    <a:pt x="52" y="16"/>
                  </a:lnTo>
                  <a:lnTo>
                    <a:pt x="17" y="33"/>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7" name="Freeform 198"/>
            <p:cNvSpPr/>
            <p:nvPr/>
          </p:nvSpPr>
          <p:spPr bwMode="auto">
            <a:xfrm>
              <a:off x="5467349" y="3957638"/>
              <a:ext cx="479425" cy="406400"/>
            </a:xfrm>
            <a:custGeom>
              <a:avLst/>
              <a:gdLst>
                <a:gd name="T0" fmla="*/ 99219 w 604"/>
                <a:gd name="T1" fmla="*/ 82550 h 512"/>
                <a:gd name="T2" fmla="*/ 99219 w 604"/>
                <a:gd name="T3" fmla="*/ 82550 h 512"/>
                <a:gd name="T4" fmla="*/ 103188 w 604"/>
                <a:gd name="T5" fmla="*/ 79375 h 512"/>
                <a:gd name="T6" fmla="*/ 106363 w 604"/>
                <a:gd name="T7" fmla="*/ 76200 h 512"/>
                <a:gd name="T8" fmla="*/ 109538 w 604"/>
                <a:gd name="T9" fmla="*/ 73025 h 512"/>
                <a:gd name="T10" fmla="*/ 113506 w 604"/>
                <a:gd name="T11" fmla="*/ 69850 h 512"/>
                <a:gd name="T12" fmla="*/ 116681 w 604"/>
                <a:gd name="T13" fmla="*/ 66675 h 512"/>
                <a:gd name="T14" fmla="*/ 119856 w 604"/>
                <a:gd name="T15" fmla="*/ 66675 h 512"/>
                <a:gd name="T16" fmla="*/ 119856 w 604"/>
                <a:gd name="T17" fmla="*/ 63500 h 512"/>
                <a:gd name="T18" fmla="*/ 119856 w 604"/>
                <a:gd name="T19" fmla="*/ 60325 h 512"/>
                <a:gd name="T20" fmla="*/ 119856 w 604"/>
                <a:gd name="T21" fmla="*/ 57150 h 512"/>
                <a:gd name="T22" fmla="*/ 116681 w 604"/>
                <a:gd name="T23" fmla="*/ 53975 h 512"/>
                <a:gd name="T24" fmla="*/ 113506 w 604"/>
                <a:gd name="T25" fmla="*/ 50800 h 512"/>
                <a:gd name="T26" fmla="*/ 109538 w 604"/>
                <a:gd name="T27" fmla="*/ 50800 h 512"/>
                <a:gd name="T28" fmla="*/ 106363 w 604"/>
                <a:gd name="T29" fmla="*/ 50800 h 512"/>
                <a:gd name="T30" fmla="*/ 106363 w 604"/>
                <a:gd name="T31" fmla="*/ 53975 h 512"/>
                <a:gd name="T32" fmla="*/ 103188 w 604"/>
                <a:gd name="T33" fmla="*/ 53975 h 512"/>
                <a:gd name="T34" fmla="*/ 99219 w 604"/>
                <a:gd name="T35" fmla="*/ 53975 h 512"/>
                <a:gd name="T36" fmla="*/ 95250 w 604"/>
                <a:gd name="T37" fmla="*/ 53975 h 512"/>
                <a:gd name="T38" fmla="*/ 92075 w 604"/>
                <a:gd name="T39" fmla="*/ 53975 h 512"/>
                <a:gd name="T40" fmla="*/ 88900 w 604"/>
                <a:gd name="T41" fmla="*/ 53975 h 512"/>
                <a:gd name="T42" fmla="*/ 84931 w 604"/>
                <a:gd name="T43" fmla="*/ 50800 h 512"/>
                <a:gd name="T44" fmla="*/ 88900 w 604"/>
                <a:gd name="T45" fmla="*/ 47625 h 512"/>
                <a:gd name="T46" fmla="*/ 84931 w 604"/>
                <a:gd name="T47" fmla="*/ 41275 h 512"/>
                <a:gd name="T48" fmla="*/ 84931 w 604"/>
                <a:gd name="T49" fmla="*/ 31750 h 512"/>
                <a:gd name="T50" fmla="*/ 75406 w 604"/>
                <a:gd name="T51" fmla="*/ 22225 h 512"/>
                <a:gd name="T52" fmla="*/ 65087 w 604"/>
                <a:gd name="T53" fmla="*/ 19050 h 512"/>
                <a:gd name="T54" fmla="*/ 58738 w 604"/>
                <a:gd name="T55" fmla="*/ 22225 h 512"/>
                <a:gd name="T56" fmla="*/ 54769 w 604"/>
                <a:gd name="T57" fmla="*/ 19050 h 512"/>
                <a:gd name="T58" fmla="*/ 47625 w 604"/>
                <a:gd name="T59" fmla="*/ 15875 h 512"/>
                <a:gd name="T60" fmla="*/ 47625 w 604"/>
                <a:gd name="T61" fmla="*/ 12700 h 512"/>
                <a:gd name="T62" fmla="*/ 44450 w 604"/>
                <a:gd name="T63" fmla="*/ 9525 h 512"/>
                <a:gd name="T64" fmla="*/ 34131 w 604"/>
                <a:gd name="T65" fmla="*/ 3175 h 512"/>
                <a:gd name="T66" fmla="*/ 23812 w 604"/>
                <a:gd name="T67" fmla="*/ 0 h 512"/>
                <a:gd name="T68" fmla="*/ 14288 w 604"/>
                <a:gd name="T69" fmla="*/ 6350 h 512"/>
                <a:gd name="T70" fmla="*/ 16669 w 604"/>
                <a:gd name="T71" fmla="*/ 9525 h 512"/>
                <a:gd name="T72" fmla="*/ 14288 w 604"/>
                <a:gd name="T73" fmla="*/ 15875 h 512"/>
                <a:gd name="T74" fmla="*/ 9525 w 604"/>
                <a:gd name="T75" fmla="*/ 15875 h 512"/>
                <a:gd name="T76" fmla="*/ 7144 w 604"/>
                <a:gd name="T77" fmla="*/ 19050 h 512"/>
                <a:gd name="T78" fmla="*/ 0 w 604"/>
                <a:gd name="T79" fmla="*/ 19050 h 512"/>
                <a:gd name="T80" fmla="*/ 0 w 604"/>
                <a:gd name="T81" fmla="*/ 25400 h 512"/>
                <a:gd name="T82" fmla="*/ 3969 w 604"/>
                <a:gd name="T83" fmla="*/ 25400 h 512"/>
                <a:gd name="T84" fmla="*/ 16669 w 604"/>
                <a:gd name="T85" fmla="*/ 44450 h 512"/>
                <a:gd name="T86" fmla="*/ 19844 w 604"/>
                <a:gd name="T87" fmla="*/ 47625 h 512"/>
                <a:gd name="T88" fmla="*/ 23812 w 604"/>
                <a:gd name="T89" fmla="*/ 53975 h 512"/>
                <a:gd name="T90" fmla="*/ 23812 w 604"/>
                <a:gd name="T91" fmla="*/ 63500 h 512"/>
                <a:gd name="T92" fmla="*/ 34131 w 604"/>
                <a:gd name="T93" fmla="*/ 69850 h 512"/>
                <a:gd name="T94" fmla="*/ 40481 w 604"/>
                <a:gd name="T95" fmla="*/ 85725 h 512"/>
                <a:gd name="T96" fmla="*/ 44450 w 604"/>
                <a:gd name="T97" fmla="*/ 88900 h 512"/>
                <a:gd name="T98" fmla="*/ 47625 w 604"/>
                <a:gd name="T99" fmla="*/ 85725 h 512"/>
                <a:gd name="T100" fmla="*/ 58738 w 604"/>
                <a:gd name="T101" fmla="*/ 94456 h 512"/>
                <a:gd name="T102" fmla="*/ 61119 w 604"/>
                <a:gd name="T103" fmla="*/ 101600 h 512"/>
                <a:gd name="T104" fmla="*/ 84931 w 604"/>
                <a:gd name="T105" fmla="*/ 85725 h 512"/>
                <a:gd name="T106" fmla="*/ 99219 w 604"/>
                <a:gd name="T107" fmla="*/ 82550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extrusionOk="0">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8" name="Freeform 199"/>
            <p:cNvSpPr/>
            <p:nvPr/>
          </p:nvSpPr>
          <p:spPr bwMode="auto">
            <a:xfrm>
              <a:off x="5810249" y="4110038"/>
              <a:ext cx="26988" cy="38100"/>
            </a:xfrm>
            <a:custGeom>
              <a:avLst/>
              <a:gdLst>
                <a:gd name="T0" fmla="*/ 3084 w 35"/>
                <a:gd name="T1" fmla="*/ 9525 h 48"/>
                <a:gd name="T2" fmla="*/ 3084 w 35"/>
                <a:gd name="T3" fmla="*/ 9525 h 48"/>
                <a:gd name="T4" fmla="*/ 0 w 35"/>
                <a:gd name="T5" fmla="*/ 3969 h 48"/>
                <a:gd name="T6" fmla="*/ 3084 w 35"/>
                <a:gd name="T7" fmla="*/ 0 h 48"/>
                <a:gd name="T8" fmla="*/ 6169 w 35"/>
                <a:gd name="T9" fmla="*/ 0 h 48"/>
                <a:gd name="T10" fmla="*/ 3084 w 35"/>
                <a:gd name="T11" fmla="*/ 9525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extrusionOk="0">
                  <a:moveTo>
                    <a:pt x="18" y="48"/>
                  </a:moveTo>
                  <a:lnTo>
                    <a:pt x="18" y="48"/>
                  </a:lnTo>
                  <a:lnTo>
                    <a:pt x="0" y="17"/>
                  </a:lnTo>
                  <a:lnTo>
                    <a:pt x="18" y="0"/>
                  </a:lnTo>
                  <a:lnTo>
                    <a:pt x="35" y="0"/>
                  </a:lnTo>
                  <a:lnTo>
                    <a:pt x="18"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499" name="Freeform 200"/>
            <p:cNvSpPr/>
            <p:nvPr/>
          </p:nvSpPr>
          <p:spPr bwMode="auto">
            <a:xfrm>
              <a:off x="5864224" y="4135438"/>
              <a:ext cx="150813" cy="165100"/>
            </a:xfrm>
            <a:custGeom>
              <a:avLst/>
              <a:gdLst>
                <a:gd name="T0" fmla="*/ 0 w 190"/>
                <a:gd name="T1" fmla="*/ 41275 h 208"/>
                <a:gd name="T2" fmla="*/ 0 w 190"/>
                <a:gd name="T3" fmla="*/ 41275 h 208"/>
                <a:gd name="T4" fmla="*/ 9525 w 190"/>
                <a:gd name="T5" fmla="*/ 41275 h 208"/>
                <a:gd name="T6" fmla="*/ 14288 w 190"/>
                <a:gd name="T7" fmla="*/ 38100 h 208"/>
                <a:gd name="T8" fmla="*/ 17463 w 190"/>
                <a:gd name="T9" fmla="*/ 35719 h 208"/>
                <a:gd name="T10" fmla="*/ 23813 w 190"/>
                <a:gd name="T11" fmla="*/ 31750 h 208"/>
                <a:gd name="T12" fmla="*/ 27781 w 190"/>
                <a:gd name="T13" fmla="*/ 28575 h 208"/>
                <a:gd name="T14" fmla="*/ 27781 w 190"/>
                <a:gd name="T15" fmla="*/ 26194 h 208"/>
                <a:gd name="T16" fmla="*/ 34131 w 190"/>
                <a:gd name="T17" fmla="*/ 16669 h 208"/>
                <a:gd name="T18" fmla="*/ 38100 w 190"/>
                <a:gd name="T19" fmla="*/ 12700 h 208"/>
                <a:gd name="T20" fmla="*/ 30956 w 190"/>
                <a:gd name="T21" fmla="*/ 7144 h 208"/>
                <a:gd name="T22" fmla="*/ 23813 w 190"/>
                <a:gd name="T23" fmla="*/ 3175 h 208"/>
                <a:gd name="T24" fmla="*/ 19844 w 190"/>
                <a:gd name="T25" fmla="*/ 0 h 208"/>
                <a:gd name="T26" fmla="*/ 14288 w 190"/>
                <a:gd name="T27" fmla="*/ 7144 h 208"/>
                <a:gd name="T28" fmla="*/ 17463 w 190"/>
                <a:gd name="T29" fmla="*/ 9525 h 208"/>
                <a:gd name="T30" fmla="*/ 19844 w 190"/>
                <a:gd name="T31" fmla="*/ 12700 h 208"/>
                <a:gd name="T32" fmla="*/ 19844 w 190"/>
                <a:gd name="T33" fmla="*/ 16669 h 208"/>
                <a:gd name="T34" fmla="*/ 19844 w 190"/>
                <a:gd name="T35" fmla="*/ 19050 h 208"/>
                <a:gd name="T36" fmla="*/ 19844 w 190"/>
                <a:gd name="T37" fmla="*/ 22225 h 208"/>
                <a:gd name="T38" fmla="*/ 17463 w 190"/>
                <a:gd name="T39" fmla="*/ 22225 h 208"/>
                <a:gd name="T40" fmla="*/ 14288 w 190"/>
                <a:gd name="T41" fmla="*/ 26194 h 208"/>
                <a:gd name="T42" fmla="*/ 9525 w 190"/>
                <a:gd name="T43" fmla="*/ 28575 h 208"/>
                <a:gd name="T44" fmla="*/ 7144 w 190"/>
                <a:gd name="T45" fmla="*/ 31750 h 208"/>
                <a:gd name="T46" fmla="*/ 3969 w 190"/>
                <a:gd name="T47" fmla="*/ 35719 h 208"/>
                <a:gd name="T48" fmla="*/ 0 w 190"/>
                <a:gd name="T49" fmla="*/ 38100 h 208"/>
                <a:gd name="T50" fmla="*/ 0 w 190"/>
                <a:gd name="T51" fmla="*/ 41275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extrusionOk="0">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0" name="Freeform 201"/>
            <p:cNvSpPr/>
            <p:nvPr/>
          </p:nvSpPr>
          <p:spPr bwMode="auto">
            <a:xfrm>
              <a:off x="6029324" y="3805238"/>
              <a:ext cx="317500" cy="228600"/>
            </a:xfrm>
            <a:custGeom>
              <a:avLst/>
              <a:gdLst>
                <a:gd name="T0" fmla="*/ 76391 w 399"/>
                <a:gd name="T1" fmla="*/ 9525 h 288"/>
                <a:gd name="T2" fmla="*/ 76391 w 399"/>
                <a:gd name="T3" fmla="*/ 9525 h 288"/>
                <a:gd name="T4" fmla="*/ 73208 w 399"/>
                <a:gd name="T5" fmla="*/ 9525 h 288"/>
                <a:gd name="T6" fmla="*/ 66046 w 399"/>
                <a:gd name="T7" fmla="*/ 13494 h 288"/>
                <a:gd name="T8" fmla="*/ 58885 w 399"/>
                <a:gd name="T9" fmla="*/ 15875 h 288"/>
                <a:gd name="T10" fmla="*/ 58885 w 399"/>
                <a:gd name="T11" fmla="*/ 22225 h 288"/>
                <a:gd name="T12" fmla="*/ 55702 w 399"/>
                <a:gd name="T13" fmla="*/ 28575 h 288"/>
                <a:gd name="T14" fmla="*/ 52519 w 399"/>
                <a:gd name="T15" fmla="*/ 28575 h 288"/>
                <a:gd name="T16" fmla="*/ 52519 w 399"/>
                <a:gd name="T17" fmla="*/ 31750 h 288"/>
                <a:gd name="T18" fmla="*/ 48540 w 399"/>
                <a:gd name="T19" fmla="*/ 34925 h 288"/>
                <a:gd name="T20" fmla="*/ 48540 w 399"/>
                <a:gd name="T21" fmla="*/ 41275 h 288"/>
                <a:gd name="T22" fmla="*/ 35013 w 399"/>
                <a:gd name="T23" fmla="*/ 44450 h 288"/>
                <a:gd name="T24" fmla="*/ 31830 w 399"/>
                <a:gd name="T25" fmla="*/ 47625 h 288"/>
                <a:gd name="T26" fmla="*/ 31830 w 399"/>
                <a:gd name="T27" fmla="*/ 53975 h 288"/>
                <a:gd name="T28" fmla="*/ 11140 w 399"/>
                <a:gd name="T29" fmla="*/ 57150 h 288"/>
                <a:gd name="T30" fmla="*/ 3979 w 399"/>
                <a:gd name="T31" fmla="*/ 53975 h 288"/>
                <a:gd name="T32" fmla="*/ 7162 w 399"/>
                <a:gd name="T33" fmla="*/ 47625 h 288"/>
                <a:gd name="T34" fmla="*/ 7162 w 399"/>
                <a:gd name="T35" fmla="*/ 44450 h 288"/>
                <a:gd name="T36" fmla="*/ 0 w 399"/>
                <a:gd name="T37" fmla="*/ 41275 h 288"/>
                <a:gd name="T38" fmla="*/ 0 w 399"/>
                <a:gd name="T39" fmla="*/ 28575 h 288"/>
                <a:gd name="T40" fmla="*/ 3979 w 399"/>
                <a:gd name="T41" fmla="*/ 22225 h 288"/>
                <a:gd name="T42" fmla="*/ 3979 w 399"/>
                <a:gd name="T43" fmla="*/ 19050 h 288"/>
                <a:gd name="T44" fmla="*/ 14323 w 399"/>
                <a:gd name="T45" fmla="*/ 19050 h 288"/>
                <a:gd name="T46" fmla="*/ 14323 w 399"/>
                <a:gd name="T47" fmla="*/ 15875 h 288"/>
                <a:gd name="T48" fmla="*/ 21485 w 399"/>
                <a:gd name="T49" fmla="*/ 15875 h 288"/>
                <a:gd name="T50" fmla="*/ 24668 w 399"/>
                <a:gd name="T51" fmla="*/ 9525 h 288"/>
                <a:gd name="T52" fmla="*/ 27851 w 399"/>
                <a:gd name="T53" fmla="*/ 9525 h 288"/>
                <a:gd name="T54" fmla="*/ 27851 w 399"/>
                <a:gd name="T55" fmla="*/ 6350 h 288"/>
                <a:gd name="T56" fmla="*/ 42174 w 399"/>
                <a:gd name="T57" fmla="*/ 9525 h 288"/>
                <a:gd name="T58" fmla="*/ 48540 w 399"/>
                <a:gd name="T59" fmla="*/ 9525 h 288"/>
                <a:gd name="T60" fmla="*/ 48540 w 399"/>
                <a:gd name="T61" fmla="*/ 6350 h 288"/>
                <a:gd name="T62" fmla="*/ 52519 w 399"/>
                <a:gd name="T63" fmla="*/ 6350 h 288"/>
                <a:gd name="T64" fmla="*/ 55702 w 399"/>
                <a:gd name="T65" fmla="*/ 0 h 288"/>
                <a:gd name="T66" fmla="*/ 58885 w 399"/>
                <a:gd name="T67" fmla="*/ 3969 h 288"/>
                <a:gd name="T68" fmla="*/ 62863 w 399"/>
                <a:gd name="T69" fmla="*/ 13494 h 288"/>
                <a:gd name="T70" fmla="*/ 69229 w 399"/>
                <a:gd name="T71" fmla="*/ 6350 h 288"/>
                <a:gd name="T72" fmla="*/ 79574 w 399"/>
                <a:gd name="T73" fmla="*/ 9525 h 288"/>
                <a:gd name="T74" fmla="*/ 76391 w 399"/>
                <a:gd name="T75" fmla="*/ 952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extrusionOk="0">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1" name="Freeform 202"/>
            <p:cNvSpPr/>
            <p:nvPr/>
          </p:nvSpPr>
          <p:spPr bwMode="auto">
            <a:xfrm>
              <a:off x="5575299" y="3678238"/>
              <a:ext cx="152400" cy="50800"/>
            </a:xfrm>
            <a:custGeom>
              <a:avLst/>
              <a:gdLst>
                <a:gd name="T0" fmla="*/ 10319 w 192"/>
                <a:gd name="T1" fmla="*/ 12902 h 63"/>
                <a:gd name="T2" fmla="*/ 10319 w 192"/>
                <a:gd name="T3" fmla="*/ 12902 h 63"/>
                <a:gd name="T4" fmla="*/ 10319 w 192"/>
                <a:gd name="T5" fmla="*/ 9676 h 63"/>
                <a:gd name="T6" fmla="*/ 10319 w 192"/>
                <a:gd name="T7" fmla="*/ 6451 h 63"/>
                <a:gd name="T8" fmla="*/ 0 w 192"/>
                <a:gd name="T9" fmla="*/ 0 h 63"/>
                <a:gd name="T10" fmla="*/ 17463 w 192"/>
                <a:gd name="T11" fmla="*/ 0 h 63"/>
                <a:gd name="T12" fmla="*/ 23812 w 192"/>
                <a:gd name="T13" fmla="*/ 3225 h 63"/>
                <a:gd name="T14" fmla="*/ 31750 w 192"/>
                <a:gd name="T15" fmla="*/ 3225 h 63"/>
                <a:gd name="T16" fmla="*/ 38100 w 192"/>
                <a:gd name="T17" fmla="*/ 9676 h 63"/>
                <a:gd name="T18" fmla="*/ 34925 w 192"/>
                <a:gd name="T19" fmla="*/ 9676 h 63"/>
                <a:gd name="T20" fmla="*/ 38100 w 192"/>
                <a:gd name="T21" fmla="*/ 12902 h 63"/>
                <a:gd name="T22" fmla="*/ 31750 w 192"/>
                <a:gd name="T23" fmla="*/ 12902 h 63"/>
                <a:gd name="T24" fmla="*/ 27781 w 192"/>
                <a:gd name="T25" fmla="*/ 12902 h 63"/>
                <a:gd name="T26" fmla="*/ 20637 w 192"/>
                <a:gd name="T27" fmla="*/ 12902 h 63"/>
                <a:gd name="T28" fmla="*/ 10319 w 192"/>
                <a:gd name="T29" fmla="*/ 12902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extrusionOk="0">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2" name="Freeform 203"/>
            <p:cNvSpPr/>
            <p:nvPr/>
          </p:nvSpPr>
          <p:spPr bwMode="auto">
            <a:xfrm>
              <a:off x="5272087" y="3716338"/>
              <a:ext cx="412750" cy="152400"/>
            </a:xfrm>
            <a:custGeom>
              <a:avLst/>
              <a:gdLst>
                <a:gd name="T0" fmla="*/ 103188 w 520"/>
                <a:gd name="T1" fmla="*/ 12766 h 191"/>
                <a:gd name="T2" fmla="*/ 103188 w 520"/>
                <a:gd name="T3" fmla="*/ 12766 h 191"/>
                <a:gd name="T4" fmla="*/ 99219 w 520"/>
                <a:gd name="T5" fmla="*/ 12766 h 191"/>
                <a:gd name="T6" fmla="*/ 96044 w 520"/>
                <a:gd name="T7" fmla="*/ 3192 h 191"/>
                <a:gd name="T8" fmla="*/ 85725 w 520"/>
                <a:gd name="T9" fmla="*/ 3192 h 191"/>
                <a:gd name="T10" fmla="*/ 75406 w 520"/>
                <a:gd name="T11" fmla="*/ 6383 h 191"/>
                <a:gd name="T12" fmla="*/ 61912 w 520"/>
                <a:gd name="T13" fmla="*/ 6383 h 191"/>
                <a:gd name="T14" fmla="*/ 51594 w 520"/>
                <a:gd name="T15" fmla="*/ 0 h 191"/>
                <a:gd name="T16" fmla="*/ 41275 w 520"/>
                <a:gd name="T17" fmla="*/ 0 h 191"/>
                <a:gd name="T18" fmla="*/ 30956 w 520"/>
                <a:gd name="T19" fmla="*/ 6383 h 191"/>
                <a:gd name="T20" fmla="*/ 23812 w 520"/>
                <a:gd name="T21" fmla="*/ 6383 h 191"/>
                <a:gd name="T22" fmla="*/ 17462 w 520"/>
                <a:gd name="T23" fmla="*/ 6383 h 191"/>
                <a:gd name="T24" fmla="*/ 13494 w 520"/>
                <a:gd name="T25" fmla="*/ 0 h 191"/>
                <a:gd name="T26" fmla="*/ 7144 w 520"/>
                <a:gd name="T27" fmla="*/ 0 h 191"/>
                <a:gd name="T28" fmla="*/ 3175 w 520"/>
                <a:gd name="T29" fmla="*/ 3192 h 191"/>
                <a:gd name="T30" fmla="*/ 0 w 520"/>
                <a:gd name="T31" fmla="*/ 9575 h 191"/>
                <a:gd name="T32" fmla="*/ 3175 w 520"/>
                <a:gd name="T33" fmla="*/ 9575 h 191"/>
                <a:gd name="T34" fmla="*/ 3175 w 520"/>
                <a:gd name="T35" fmla="*/ 12766 h 191"/>
                <a:gd name="T36" fmla="*/ 10319 w 520"/>
                <a:gd name="T37" fmla="*/ 6383 h 191"/>
                <a:gd name="T38" fmla="*/ 17462 w 520"/>
                <a:gd name="T39" fmla="*/ 6383 h 191"/>
                <a:gd name="T40" fmla="*/ 20637 w 520"/>
                <a:gd name="T41" fmla="*/ 9575 h 191"/>
                <a:gd name="T42" fmla="*/ 17462 w 520"/>
                <a:gd name="T43" fmla="*/ 9575 h 191"/>
                <a:gd name="T44" fmla="*/ 17462 w 520"/>
                <a:gd name="T45" fmla="*/ 12766 h 191"/>
                <a:gd name="T46" fmla="*/ 7144 w 520"/>
                <a:gd name="T47" fmla="*/ 12766 h 191"/>
                <a:gd name="T48" fmla="*/ 3175 w 520"/>
                <a:gd name="T49" fmla="*/ 12766 h 191"/>
                <a:gd name="T50" fmla="*/ 3175 w 520"/>
                <a:gd name="T51" fmla="*/ 19150 h 191"/>
                <a:gd name="T52" fmla="*/ 7144 w 520"/>
                <a:gd name="T53" fmla="*/ 15958 h 191"/>
                <a:gd name="T54" fmla="*/ 7144 w 520"/>
                <a:gd name="T55" fmla="*/ 22341 h 191"/>
                <a:gd name="T56" fmla="*/ 3175 w 520"/>
                <a:gd name="T57" fmla="*/ 22341 h 191"/>
                <a:gd name="T58" fmla="*/ 3175 w 520"/>
                <a:gd name="T59" fmla="*/ 25533 h 191"/>
                <a:gd name="T60" fmla="*/ 7144 w 520"/>
                <a:gd name="T61" fmla="*/ 25533 h 191"/>
                <a:gd name="T62" fmla="*/ 7144 w 520"/>
                <a:gd name="T63" fmla="*/ 28725 h 191"/>
                <a:gd name="T64" fmla="*/ 10319 w 520"/>
                <a:gd name="T65" fmla="*/ 31916 h 191"/>
                <a:gd name="T66" fmla="*/ 7144 w 520"/>
                <a:gd name="T67" fmla="*/ 31916 h 191"/>
                <a:gd name="T68" fmla="*/ 13494 w 520"/>
                <a:gd name="T69" fmla="*/ 31916 h 191"/>
                <a:gd name="T70" fmla="*/ 13494 w 520"/>
                <a:gd name="T71" fmla="*/ 35108 h 191"/>
                <a:gd name="T72" fmla="*/ 20637 w 520"/>
                <a:gd name="T73" fmla="*/ 38299 h 191"/>
                <a:gd name="T74" fmla="*/ 27781 w 520"/>
                <a:gd name="T75" fmla="*/ 35108 h 191"/>
                <a:gd name="T76" fmla="*/ 30956 w 520"/>
                <a:gd name="T77" fmla="*/ 35108 h 191"/>
                <a:gd name="T78" fmla="*/ 38100 w 520"/>
                <a:gd name="T79" fmla="*/ 38299 h 191"/>
                <a:gd name="T80" fmla="*/ 41275 w 520"/>
                <a:gd name="T81" fmla="*/ 38299 h 191"/>
                <a:gd name="T82" fmla="*/ 48419 w 520"/>
                <a:gd name="T83" fmla="*/ 35108 h 191"/>
                <a:gd name="T84" fmla="*/ 54769 w 520"/>
                <a:gd name="T85" fmla="*/ 35108 h 191"/>
                <a:gd name="T86" fmla="*/ 54769 w 520"/>
                <a:gd name="T87" fmla="*/ 31916 h 191"/>
                <a:gd name="T88" fmla="*/ 54769 w 520"/>
                <a:gd name="T89" fmla="*/ 38299 h 191"/>
                <a:gd name="T90" fmla="*/ 57944 w 520"/>
                <a:gd name="T91" fmla="*/ 38299 h 191"/>
                <a:gd name="T92" fmla="*/ 57944 w 520"/>
                <a:gd name="T93" fmla="*/ 35108 h 191"/>
                <a:gd name="T94" fmla="*/ 68262 w 520"/>
                <a:gd name="T95" fmla="*/ 31916 h 191"/>
                <a:gd name="T96" fmla="*/ 72231 w 520"/>
                <a:gd name="T97" fmla="*/ 35108 h 191"/>
                <a:gd name="T98" fmla="*/ 82550 w 520"/>
                <a:gd name="T99" fmla="*/ 31916 h 191"/>
                <a:gd name="T100" fmla="*/ 92869 w 520"/>
                <a:gd name="T101" fmla="*/ 31916 h 191"/>
                <a:gd name="T102" fmla="*/ 92869 w 520"/>
                <a:gd name="T103" fmla="*/ 28725 h 191"/>
                <a:gd name="T104" fmla="*/ 103188 w 520"/>
                <a:gd name="T105" fmla="*/ 31916 h 191"/>
                <a:gd name="T106" fmla="*/ 99219 w 520"/>
                <a:gd name="T107" fmla="*/ 15958 h 191"/>
                <a:gd name="T108" fmla="*/ 103188 w 520"/>
                <a:gd name="T109" fmla="*/ 12766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extrusionOk="0">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3" name="Freeform 204"/>
            <p:cNvSpPr/>
            <p:nvPr/>
          </p:nvSpPr>
          <p:spPr bwMode="auto">
            <a:xfrm>
              <a:off x="5467349" y="3933826"/>
              <a:ext cx="93663" cy="100013"/>
            </a:xfrm>
            <a:custGeom>
              <a:avLst/>
              <a:gdLst>
                <a:gd name="T0" fmla="*/ 22825 w 119"/>
                <a:gd name="T1" fmla="*/ 5513 h 127"/>
                <a:gd name="T2" fmla="*/ 22825 w 119"/>
                <a:gd name="T3" fmla="*/ 5513 h 127"/>
                <a:gd name="T4" fmla="*/ 22825 w 119"/>
                <a:gd name="T5" fmla="*/ 0 h 127"/>
                <a:gd name="T6" fmla="*/ 19677 w 119"/>
                <a:gd name="T7" fmla="*/ 0 h 127"/>
                <a:gd name="T8" fmla="*/ 9445 w 119"/>
                <a:gd name="T9" fmla="*/ 5513 h 127"/>
                <a:gd name="T10" fmla="*/ 2361 w 119"/>
                <a:gd name="T11" fmla="*/ 5513 h 127"/>
                <a:gd name="T12" fmla="*/ 2361 w 119"/>
                <a:gd name="T13" fmla="*/ 9450 h 127"/>
                <a:gd name="T14" fmla="*/ 2361 w 119"/>
                <a:gd name="T15" fmla="*/ 14963 h 127"/>
                <a:gd name="T16" fmla="*/ 0 w 119"/>
                <a:gd name="T17" fmla="*/ 24413 h 127"/>
                <a:gd name="T18" fmla="*/ 6297 w 119"/>
                <a:gd name="T19" fmla="*/ 24413 h 127"/>
                <a:gd name="T20" fmla="*/ 9445 w 119"/>
                <a:gd name="T21" fmla="*/ 21263 h 127"/>
                <a:gd name="T22" fmla="*/ 12593 w 119"/>
                <a:gd name="T23" fmla="*/ 21263 h 127"/>
                <a:gd name="T24" fmla="*/ 16529 w 119"/>
                <a:gd name="T25" fmla="*/ 14963 h 127"/>
                <a:gd name="T26" fmla="*/ 12593 w 119"/>
                <a:gd name="T27" fmla="*/ 11813 h 127"/>
                <a:gd name="T28" fmla="*/ 22825 w 119"/>
                <a:gd name="T29" fmla="*/ 5513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extrusionOk="0">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4" name="Freeform 205"/>
            <p:cNvSpPr/>
            <p:nvPr/>
          </p:nvSpPr>
          <p:spPr bwMode="auto">
            <a:xfrm>
              <a:off x="5810249" y="4110038"/>
              <a:ext cx="136525" cy="63500"/>
            </a:xfrm>
            <a:custGeom>
              <a:avLst/>
              <a:gdLst>
                <a:gd name="T0" fmla="*/ 26832 w 173"/>
                <a:gd name="T1" fmla="*/ 13494 h 80"/>
                <a:gd name="T2" fmla="*/ 26832 w 173"/>
                <a:gd name="T3" fmla="*/ 13494 h 80"/>
                <a:gd name="T4" fmla="*/ 33934 w 173"/>
                <a:gd name="T5" fmla="*/ 6350 h 80"/>
                <a:gd name="T6" fmla="*/ 33934 w 173"/>
                <a:gd name="T7" fmla="*/ 3969 h 80"/>
                <a:gd name="T8" fmla="*/ 30777 w 173"/>
                <a:gd name="T9" fmla="*/ 0 h 80"/>
                <a:gd name="T10" fmla="*/ 20518 w 173"/>
                <a:gd name="T11" fmla="*/ 9525 h 80"/>
                <a:gd name="T12" fmla="*/ 10259 w 173"/>
                <a:gd name="T13" fmla="*/ 9525 h 80"/>
                <a:gd name="T14" fmla="*/ 3157 w 173"/>
                <a:gd name="T15" fmla="*/ 9525 h 80"/>
                <a:gd name="T16" fmla="*/ 0 w 173"/>
                <a:gd name="T17" fmla="*/ 13494 h 80"/>
                <a:gd name="T18" fmla="*/ 3157 w 173"/>
                <a:gd name="T19" fmla="*/ 15875 h 80"/>
                <a:gd name="T20" fmla="*/ 6313 w 173"/>
                <a:gd name="T21" fmla="*/ 15875 h 80"/>
                <a:gd name="T22" fmla="*/ 10259 w 173"/>
                <a:gd name="T23" fmla="*/ 15875 h 80"/>
                <a:gd name="T24" fmla="*/ 13416 w 173"/>
                <a:gd name="T25" fmla="*/ 15875 h 80"/>
                <a:gd name="T26" fmla="*/ 16572 w 173"/>
                <a:gd name="T27" fmla="*/ 15875 h 80"/>
                <a:gd name="T28" fmla="*/ 20518 w 173"/>
                <a:gd name="T29" fmla="*/ 15875 h 80"/>
                <a:gd name="T30" fmla="*/ 20518 w 173"/>
                <a:gd name="T31" fmla="*/ 13494 h 80"/>
                <a:gd name="T32" fmla="*/ 23675 w 173"/>
                <a:gd name="T33" fmla="*/ 13494 h 80"/>
                <a:gd name="T34" fmla="*/ 26832 w 173"/>
                <a:gd name="T35" fmla="*/ 13494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extrusionOk="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5" name="Freeform 206"/>
            <p:cNvSpPr/>
            <p:nvPr/>
          </p:nvSpPr>
          <p:spPr bwMode="auto">
            <a:xfrm>
              <a:off x="5932487" y="4097338"/>
              <a:ext cx="14288" cy="25400"/>
            </a:xfrm>
            <a:custGeom>
              <a:avLst/>
              <a:gdLst>
                <a:gd name="T0" fmla="*/ 4202 w 17"/>
                <a:gd name="T1" fmla="*/ 6158 h 33"/>
                <a:gd name="T2" fmla="*/ 4202 w 17"/>
                <a:gd name="T3" fmla="*/ 6158 h 33"/>
                <a:gd name="T4" fmla="*/ 0 w 17"/>
                <a:gd name="T5" fmla="*/ 3079 h 33"/>
                <a:gd name="T6" fmla="*/ 0 w 17"/>
                <a:gd name="T7" fmla="*/ 0 h 33"/>
                <a:gd name="T8" fmla="*/ 4202 w 17"/>
                <a:gd name="T9" fmla="*/ 0 h 33"/>
                <a:gd name="T10" fmla="*/ 4202 w 17"/>
                <a:gd name="T11" fmla="*/ 6158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extrusionOk="0">
                  <a:moveTo>
                    <a:pt x="17" y="33"/>
                  </a:moveTo>
                  <a:lnTo>
                    <a:pt x="17" y="33"/>
                  </a:lnTo>
                  <a:lnTo>
                    <a:pt x="0" y="16"/>
                  </a:lnTo>
                  <a:lnTo>
                    <a:pt x="0" y="0"/>
                  </a:lnTo>
                  <a:lnTo>
                    <a:pt x="17" y="0"/>
                  </a:lnTo>
                  <a:lnTo>
                    <a:pt x="17"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6" name="Freeform 207"/>
            <p:cNvSpPr/>
            <p:nvPr/>
          </p:nvSpPr>
          <p:spPr bwMode="auto">
            <a:xfrm>
              <a:off x="5643562" y="4287838"/>
              <a:ext cx="220663" cy="101600"/>
            </a:xfrm>
            <a:custGeom>
              <a:avLst/>
              <a:gdLst>
                <a:gd name="T0" fmla="*/ 0 w 279"/>
                <a:gd name="T1" fmla="*/ 6301 h 129"/>
                <a:gd name="T2" fmla="*/ 0 w 279"/>
                <a:gd name="T3" fmla="*/ 6301 h 129"/>
                <a:gd name="T4" fmla="*/ 3164 w 279"/>
                <a:gd name="T5" fmla="*/ 3150 h 129"/>
                <a:gd name="T6" fmla="*/ 13445 w 279"/>
                <a:gd name="T7" fmla="*/ 11814 h 129"/>
                <a:gd name="T8" fmla="*/ 16609 w 279"/>
                <a:gd name="T9" fmla="*/ 18902 h 129"/>
                <a:gd name="T10" fmla="*/ 41127 w 279"/>
                <a:gd name="T11" fmla="*/ 3150 h 129"/>
                <a:gd name="T12" fmla="*/ 54573 w 279"/>
                <a:gd name="T13" fmla="*/ 0 h 129"/>
                <a:gd name="T14" fmla="*/ 54573 w 279"/>
                <a:gd name="T15" fmla="*/ 3150 h 129"/>
                <a:gd name="T16" fmla="*/ 51409 w 279"/>
                <a:gd name="T17" fmla="*/ 6301 h 129"/>
                <a:gd name="T18" fmla="*/ 51409 w 279"/>
                <a:gd name="T19" fmla="*/ 9451 h 129"/>
                <a:gd name="T20" fmla="*/ 37964 w 279"/>
                <a:gd name="T21" fmla="*/ 11814 h 129"/>
                <a:gd name="T22" fmla="*/ 23727 w 279"/>
                <a:gd name="T23" fmla="*/ 21265 h 129"/>
                <a:gd name="T24" fmla="*/ 16609 w 279"/>
                <a:gd name="T25" fmla="*/ 21265 h 129"/>
                <a:gd name="T26" fmla="*/ 10282 w 279"/>
                <a:gd name="T27" fmla="*/ 25203 h 129"/>
                <a:gd name="T28" fmla="*/ 3164 w 279"/>
                <a:gd name="T29" fmla="*/ 25203 h 129"/>
                <a:gd name="T30" fmla="*/ 0 w 279"/>
                <a:gd name="T31" fmla="*/ 6301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extrusionOk="0">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7" name="Freeform 208"/>
            <p:cNvSpPr/>
            <p:nvPr/>
          </p:nvSpPr>
          <p:spPr bwMode="auto">
            <a:xfrm>
              <a:off x="4900613" y="3690938"/>
              <a:ext cx="12700" cy="52388"/>
            </a:xfrm>
            <a:custGeom>
              <a:avLst/>
              <a:gdLst>
                <a:gd name="T0" fmla="*/ 0 w 18"/>
                <a:gd name="T1" fmla="*/ 4030 h 65"/>
                <a:gd name="T2" fmla="*/ 0 w 18"/>
                <a:gd name="T3" fmla="*/ 4030 h 65"/>
                <a:gd name="T4" fmla="*/ 0 w 18"/>
                <a:gd name="T5" fmla="*/ 9672 h 65"/>
                <a:gd name="T6" fmla="*/ 2822 w 18"/>
                <a:gd name="T7" fmla="*/ 13701 h 65"/>
                <a:gd name="T8" fmla="*/ 2822 w 18"/>
                <a:gd name="T9" fmla="*/ 0 h 65"/>
                <a:gd name="T10" fmla="*/ 0 w 18"/>
                <a:gd name="T11" fmla="*/ 4030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extrusionOk="0">
                  <a:moveTo>
                    <a:pt x="0" y="17"/>
                  </a:moveTo>
                  <a:lnTo>
                    <a:pt x="0" y="17"/>
                  </a:lnTo>
                  <a:lnTo>
                    <a:pt x="0" y="48"/>
                  </a:lnTo>
                  <a:lnTo>
                    <a:pt x="18" y="65"/>
                  </a:lnTo>
                  <a:lnTo>
                    <a:pt x="18"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8" name="Freeform 209"/>
            <p:cNvSpPr/>
            <p:nvPr/>
          </p:nvSpPr>
          <p:spPr bwMode="auto">
            <a:xfrm>
              <a:off x="4886325" y="3743326"/>
              <a:ext cx="41275" cy="61913"/>
            </a:xfrm>
            <a:custGeom>
              <a:avLst/>
              <a:gdLst>
                <a:gd name="T0" fmla="*/ 0 w 52"/>
                <a:gd name="T1" fmla="*/ 0 h 79"/>
                <a:gd name="T2" fmla="*/ 0 w 52"/>
                <a:gd name="T3" fmla="*/ 0 h 79"/>
                <a:gd name="T4" fmla="*/ 3969 w 52"/>
                <a:gd name="T5" fmla="*/ 12539 h 79"/>
                <a:gd name="T6" fmla="*/ 3969 w 52"/>
                <a:gd name="T7" fmla="*/ 14890 h 79"/>
                <a:gd name="T8" fmla="*/ 7144 w 52"/>
                <a:gd name="T9" fmla="*/ 12539 h 79"/>
                <a:gd name="T10" fmla="*/ 10319 w 52"/>
                <a:gd name="T11" fmla="*/ 3135 h 79"/>
                <a:gd name="T12" fmla="*/ 7144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extrusionOk="0">
                  <a:moveTo>
                    <a:pt x="0" y="0"/>
                  </a:moveTo>
                  <a:lnTo>
                    <a:pt x="0" y="0"/>
                  </a:lnTo>
                  <a:lnTo>
                    <a:pt x="17" y="64"/>
                  </a:lnTo>
                  <a:lnTo>
                    <a:pt x="17" y="79"/>
                  </a:lnTo>
                  <a:lnTo>
                    <a:pt x="35" y="64"/>
                  </a:lnTo>
                  <a:lnTo>
                    <a:pt x="52" y="16"/>
                  </a:lnTo>
                  <a:lnTo>
                    <a:pt x="35"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09" name="Freeform 210"/>
            <p:cNvSpPr/>
            <p:nvPr/>
          </p:nvSpPr>
          <p:spPr bwMode="auto">
            <a:xfrm>
              <a:off x="4983162" y="3819526"/>
              <a:ext cx="71438" cy="38100"/>
            </a:xfrm>
            <a:custGeom>
              <a:avLst/>
              <a:gdLst>
                <a:gd name="T0" fmla="*/ 0 w 88"/>
                <a:gd name="T1" fmla="*/ 0 h 48"/>
                <a:gd name="T2" fmla="*/ 0 w 88"/>
                <a:gd name="T3" fmla="*/ 0 h 48"/>
                <a:gd name="T4" fmla="*/ 0 w 88"/>
                <a:gd name="T5" fmla="*/ 2381 h 48"/>
                <a:gd name="T6" fmla="*/ 14612 w 88"/>
                <a:gd name="T7" fmla="*/ 9525 h 48"/>
                <a:gd name="T8" fmla="*/ 18671 w 88"/>
                <a:gd name="T9" fmla="*/ 0 h 48"/>
                <a:gd name="T10" fmla="*/ 11365 w 88"/>
                <a:gd name="T11" fmla="*/ 0 h 48"/>
                <a:gd name="T12" fmla="*/ 4059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extrusionOk="0">
                  <a:moveTo>
                    <a:pt x="0" y="0"/>
                  </a:moveTo>
                  <a:lnTo>
                    <a:pt x="0" y="0"/>
                  </a:lnTo>
                  <a:lnTo>
                    <a:pt x="0" y="15"/>
                  </a:lnTo>
                  <a:lnTo>
                    <a:pt x="69" y="48"/>
                  </a:lnTo>
                  <a:lnTo>
                    <a:pt x="88" y="0"/>
                  </a:lnTo>
                  <a:lnTo>
                    <a:pt x="52" y="0"/>
                  </a:lnTo>
                  <a:lnTo>
                    <a:pt x="17"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0" name="Freeform 211"/>
            <p:cNvSpPr/>
            <p:nvPr/>
          </p:nvSpPr>
          <p:spPr bwMode="auto">
            <a:xfrm>
              <a:off x="5176837" y="3819526"/>
              <a:ext cx="41275" cy="38100"/>
            </a:xfrm>
            <a:custGeom>
              <a:avLst/>
              <a:gdLst>
                <a:gd name="T0" fmla="*/ 0 w 52"/>
                <a:gd name="T1" fmla="*/ 2381 h 48"/>
                <a:gd name="T2" fmla="*/ 0 w 52"/>
                <a:gd name="T3" fmla="*/ 2381 h 48"/>
                <a:gd name="T4" fmla="*/ 3969 w 52"/>
                <a:gd name="T5" fmla="*/ 2381 h 48"/>
                <a:gd name="T6" fmla="*/ 3969 w 52"/>
                <a:gd name="T7" fmla="*/ 9525 h 48"/>
                <a:gd name="T8" fmla="*/ 7144 w 52"/>
                <a:gd name="T9" fmla="*/ 9525 h 48"/>
                <a:gd name="T10" fmla="*/ 10319 w 52"/>
                <a:gd name="T11" fmla="*/ 9525 h 48"/>
                <a:gd name="T12" fmla="*/ 7144 w 52"/>
                <a:gd name="T13" fmla="*/ 2381 h 48"/>
                <a:gd name="T14" fmla="*/ 10319 w 52"/>
                <a:gd name="T15" fmla="*/ 5556 h 48"/>
                <a:gd name="T16" fmla="*/ 10319 w 52"/>
                <a:gd name="T17" fmla="*/ 2381 h 48"/>
                <a:gd name="T18" fmla="*/ 3969 w 52"/>
                <a:gd name="T19" fmla="*/ 0 h 48"/>
                <a:gd name="T20" fmla="*/ 0 w 52"/>
                <a:gd name="T21" fmla="*/ 238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extrusionOk="0">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1" name="Freeform 212"/>
            <p:cNvSpPr/>
            <p:nvPr/>
          </p:nvSpPr>
          <p:spPr bwMode="auto">
            <a:xfrm>
              <a:off x="5230812" y="3881437"/>
              <a:ext cx="55563" cy="14288"/>
            </a:xfrm>
            <a:custGeom>
              <a:avLst/>
              <a:gdLst>
                <a:gd name="T0" fmla="*/ 0 w 71"/>
                <a:gd name="T1" fmla="*/ 4202 h 17"/>
                <a:gd name="T2" fmla="*/ 0 w 71"/>
                <a:gd name="T3" fmla="*/ 4202 h 17"/>
                <a:gd name="T4" fmla="*/ 7043 w 71"/>
                <a:gd name="T5" fmla="*/ 4202 h 17"/>
                <a:gd name="T6" fmla="*/ 13304 w 71"/>
                <a:gd name="T7" fmla="*/ 4202 h 17"/>
                <a:gd name="T8" fmla="*/ 10174 w 71"/>
                <a:gd name="T9" fmla="*/ 4202 h 17"/>
                <a:gd name="T10" fmla="*/ 0 w 71"/>
                <a:gd name="T11" fmla="*/ 0 h 17"/>
                <a:gd name="T12" fmla="*/ 0 w 71"/>
                <a:gd name="T13" fmla="*/ 4202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extrusionOk="0">
                  <a:moveTo>
                    <a:pt x="0" y="17"/>
                  </a:moveTo>
                  <a:lnTo>
                    <a:pt x="0" y="17"/>
                  </a:lnTo>
                  <a:lnTo>
                    <a:pt x="36" y="17"/>
                  </a:lnTo>
                  <a:lnTo>
                    <a:pt x="71" y="17"/>
                  </a:lnTo>
                  <a:lnTo>
                    <a:pt x="54" y="17"/>
                  </a:lnTo>
                  <a:lnTo>
                    <a:pt x="0"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2" name="Freeform 213"/>
            <p:cNvSpPr/>
            <p:nvPr/>
          </p:nvSpPr>
          <p:spPr bwMode="auto">
            <a:xfrm>
              <a:off x="5410199" y="3881437"/>
              <a:ext cx="55563" cy="25400"/>
            </a:xfrm>
            <a:custGeom>
              <a:avLst/>
              <a:gdLst>
                <a:gd name="T0" fmla="*/ 0 w 70"/>
                <a:gd name="T1" fmla="*/ 3175 h 32"/>
                <a:gd name="T2" fmla="*/ 0 w 70"/>
                <a:gd name="T3" fmla="*/ 3175 h 32"/>
                <a:gd name="T4" fmla="*/ 3175 w 70"/>
                <a:gd name="T5" fmla="*/ 6350 h 32"/>
                <a:gd name="T6" fmla="*/ 7144 w 70"/>
                <a:gd name="T7" fmla="*/ 6350 h 32"/>
                <a:gd name="T8" fmla="*/ 10319 w 70"/>
                <a:gd name="T9" fmla="*/ 3175 h 32"/>
                <a:gd name="T10" fmla="*/ 14288 w 70"/>
                <a:gd name="T11" fmla="*/ 0 h 32"/>
                <a:gd name="T12" fmla="*/ 0 w 70"/>
                <a:gd name="T13" fmla="*/ 3175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extrusionOk="0">
                  <a:moveTo>
                    <a:pt x="0" y="17"/>
                  </a:moveTo>
                  <a:lnTo>
                    <a:pt x="0" y="17"/>
                  </a:lnTo>
                  <a:lnTo>
                    <a:pt x="18" y="32"/>
                  </a:lnTo>
                  <a:lnTo>
                    <a:pt x="35" y="32"/>
                  </a:lnTo>
                  <a:lnTo>
                    <a:pt x="52" y="17"/>
                  </a:lnTo>
                  <a:lnTo>
                    <a:pt x="70"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3" name="Line 214"/>
            <p:cNvSpPr>
              <a:spLocks noChangeShapeType="1"/>
            </p:cNvSpPr>
            <p:nvPr/>
          </p:nvSpPr>
          <p:spPr bwMode="auto">
            <a:xfrm flipV="1">
              <a:off x="5322887" y="3862388"/>
              <a:ext cx="11113" cy="381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4" name="Freeform 215"/>
            <p:cNvSpPr/>
            <p:nvPr/>
          </p:nvSpPr>
          <p:spPr bwMode="auto">
            <a:xfrm>
              <a:off x="5686423" y="3767138"/>
              <a:ext cx="26988" cy="25400"/>
            </a:xfrm>
            <a:custGeom>
              <a:avLst/>
              <a:gdLst>
                <a:gd name="T0" fmla="*/ 6169 w 35"/>
                <a:gd name="T1" fmla="*/ 6158 h 33"/>
                <a:gd name="T2" fmla="*/ 6169 w 35"/>
                <a:gd name="T3" fmla="*/ 6158 h 33"/>
                <a:gd name="T4" fmla="*/ 3084 w 35"/>
                <a:gd name="T5" fmla="*/ 6158 h 33"/>
                <a:gd name="T6" fmla="*/ 0 w 35"/>
                <a:gd name="T7" fmla="*/ 0 h 33"/>
                <a:gd name="T8" fmla="*/ 6169 w 35"/>
                <a:gd name="T9" fmla="*/ 3079 h 33"/>
                <a:gd name="T10" fmla="*/ 6169 w 35"/>
                <a:gd name="T11" fmla="*/ 6158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extrusionOk="0">
                  <a:moveTo>
                    <a:pt x="35" y="33"/>
                  </a:moveTo>
                  <a:lnTo>
                    <a:pt x="35" y="33"/>
                  </a:lnTo>
                  <a:lnTo>
                    <a:pt x="17" y="33"/>
                  </a:lnTo>
                  <a:lnTo>
                    <a:pt x="0" y="0"/>
                  </a:lnTo>
                  <a:lnTo>
                    <a:pt x="35" y="17"/>
                  </a:lnTo>
                  <a:lnTo>
                    <a:pt x="35"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5" name="Freeform 216"/>
            <p:cNvSpPr/>
            <p:nvPr/>
          </p:nvSpPr>
          <p:spPr bwMode="auto">
            <a:xfrm>
              <a:off x="5478462" y="3843338"/>
              <a:ext cx="165100" cy="114300"/>
            </a:xfrm>
            <a:custGeom>
              <a:avLst/>
              <a:gdLst>
                <a:gd name="T0" fmla="*/ 0 w 207"/>
                <a:gd name="T1" fmla="*/ 28575 h 144"/>
                <a:gd name="T2" fmla="*/ 0 w 207"/>
                <a:gd name="T3" fmla="*/ 28575 h 144"/>
                <a:gd name="T4" fmla="*/ 3988 w 207"/>
                <a:gd name="T5" fmla="*/ 25400 h 144"/>
                <a:gd name="T6" fmla="*/ 7178 w 207"/>
                <a:gd name="T7" fmla="*/ 19050 h 144"/>
                <a:gd name="T8" fmla="*/ 3988 w 207"/>
                <a:gd name="T9" fmla="*/ 15875 h 144"/>
                <a:gd name="T10" fmla="*/ 3988 w 207"/>
                <a:gd name="T11" fmla="*/ 6350 h 144"/>
                <a:gd name="T12" fmla="*/ 7178 w 207"/>
                <a:gd name="T13" fmla="*/ 6350 h 144"/>
                <a:gd name="T14" fmla="*/ 7178 w 207"/>
                <a:gd name="T15" fmla="*/ 3969 h 144"/>
                <a:gd name="T16" fmla="*/ 17547 w 207"/>
                <a:gd name="T17" fmla="*/ 0 h 144"/>
                <a:gd name="T18" fmla="*/ 20737 w 207"/>
                <a:gd name="T19" fmla="*/ 3969 h 144"/>
                <a:gd name="T20" fmla="*/ 31106 w 207"/>
                <a:gd name="T21" fmla="*/ 0 h 144"/>
                <a:gd name="T22" fmla="*/ 41474 w 207"/>
                <a:gd name="T23" fmla="*/ 0 h 144"/>
                <a:gd name="T24" fmla="*/ 35094 w 207"/>
                <a:gd name="T25" fmla="*/ 3969 h 144"/>
                <a:gd name="T26" fmla="*/ 31106 w 207"/>
                <a:gd name="T27" fmla="*/ 15875 h 144"/>
                <a:gd name="T28" fmla="*/ 20737 w 207"/>
                <a:gd name="T29" fmla="*/ 22225 h 144"/>
                <a:gd name="T30" fmla="*/ 17547 w 207"/>
                <a:gd name="T31" fmla="*/ 22225 h 144"/>
                <a:gd name="T32" fmla="*/ 7178 w 207"/>
                <a:gd name="T33" fmla="*/ 28575 h 144"/>
                <a:gd name="T34" fmla="*/ 0 w 207"/>
                <a:gd name="T35" fmla="*/ 2857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extrusionOk="0">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6" name="Freeform 217"/>
            <p:cNvSpPr/>
            <p:nvPr/>
          </p:nvSpPr>
          <p:spPr bwMode="auto">
            <a:xfrm>
              <a:off x="5451474" y="3944938"/>
              <a:ext cx="41275" cy="88900"/>
            </a:xfrm>
            <a:custGeom>
              <a:avLst/>
              <a:gdLst>
                <a:gd name="T0" fmla="*/ 7144 w 52"/>
                <a:gd name="T1" fmla="*/ 3175 h 112"/>
                <a:gd name="T2" fmla="*/ 7144 w 52"/>
                <a:gd name="T3" fmla="*/ 3175 h 112"/>
                <a:gd name="T4" fmla="*/ 7144 w 52"/>
                <a:gd name="T5" fmla="*/ 7144 h 112"/>
                <a:gd name="T6" fmla="*/ 7144 w 52"/>
                <a:gd name="T7" fmla="*/ 12700 h 112"/>
                <a:gd name="T8" fmla="*/ 3969 w 52"/>
                <a:gd name="T9" fmla="*/ 22225 h 112"/>
                <a:gd name="T10" fmla="*/ 0 w 52"/>
                <a:gd name="T11" fmla="*/ 9525 h 112"/>
                <a:gd name="T12" fmla="*/ 3969 w 52"/>
                <a:gd name="T13" fmla="*/ 7144 h 112"/>
                <a:gd name="T14" fmla="*/ 7144 w 52"/>
                <a:gd name="T15" fmla="*/ 0 h 112"/>
                <a:gd name="T16" fmla="*/ 10319 w 52"/>
                <a:gd name="T17" fmla="*/ 0 h 112"/>
                <a:gd name="T18" fmla="*/ 7144 w 52"/>
                <a:gd name="T19" fmla="*/ 317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extrusionOk="0">
                  <a:moveTo>
                    <a:pt x="35" y="16"/>
                  </a:moveTo>
                  <a:lnTo>
                    <a:pt x="35" y="16"/>
                  </a:lnTo>
                  <a:lnTo>
                    <a:pt x="35" y="33"/>
                  </a:lnTo>
                  <a:lnTo>
                    <a:pt x="35" y="64"/>
                  </a:lnTo>
                  <a:lnTo>
                    <a:pt x="18" y="112"/>
                  </a:lnTo>
                  <a:lnTo>
                    <a:pt x="0" y="48"/>
                  </a:lnTo>
                  <a:lnTo>
                    <a:pt x="18" y="33"/>
                  </a:lnTo>
                  <a:lnTo>
                    <a:pt x="35" y="0"/>
                  </a:lnTo>
                  <a:lnTo>
                    <a:pt x="52" y="0"/>
                  </a:lnTo>
                  <a:lnTo>
                    <a:pt x="35"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7" name="Freeform 218"/>
            <p:cNvSpPr/>
            <p:nvPr/>
          </p:nvSpPr>
          <p:spPr bwMode="auto">
            <a:xfrm>
              <a:off x="5561012" y="3830637"/>
              <a:ext cx="206375" cy="203200"/>
            </a:xfrm>
            <a:custGeom>
              <a:avLst/>
              <a:gdLst>
                <a:gd name="T0" fmla="*/ 31076 w 259"/>
                <a:gd name="T1" fmla="*/ 3175 h 256"/>
                <a:gd name="T2" fmla="*/ 31076 w 259"/>
                <a:gd name="T3" fmla="*/ 3175 h 256"/>
                <a:gd name="T4" fmla="*/ 34263 w 259"/>
                <a:gd name="T5" fmla="*/ 9525 h 256"/>
                <a:gd name="T6" fmla="*/ 38247 w 259"/>
                <a:gd name="T7" fmla="*/ 9525 h 256"/>
                <a:gd name="T8" fmla="*/ 38247 w 259"/>
                <a:gd name="T9" fmla="*/ 15875 h 256"/>
                <a:gd name="T10" fmla="*/ 34263 w 259"/>
                <a:gd name="T11" fmla="*/ 22225 h 256"/>
                <a:gd name="T12" fmla="*/ 38247 w 259"/>
                <a:gd name="T13" fmla="*/ 28575 h 256"/>
                <a:gd name="T14" fmla="*/ 44622 w 259"/>
                <a:gd name="T15" fmla="*/ 31750 h 256"/>
                <a:gd name="T16" fmla="*/ 48606 w 259"/>
                <a:gd name="T17" fmla="*/ 41275 h 256"/>
                <a:gd name="T18" fmla="*/ 51793 w 259"/>
                <a:gd name="T19" fmla="*/ 44450 h 256"/>
                <a:gd name="T20" fmla="*/ 51793 w 259"/>
                <a:gd name="T21" fmla="*/ 47625 h 256"/>
                <a:gd name="T22" fmla="*/ 44622 w 259"/>
                <a:gd name="T23" fmla="*/ 47625 h 256"/>
                <a:gd name="T24" fmla="*/ 41434 w 259"/>
                <a:gd name="T25" fmla="*/ 50800 h 256"/>
                <a:gd name="T26" fmla="*/ 34263 w 259"/>
                <a:gd name="T27" fmla="*/ 47625 h 256"/>
                <a:gd name="T28" fmla="*/ 31076 w 259"/>
                <a:gd name="T29" fmla="*/ 50800 h 256"/>
                <a:gd name="T30" fmla="*/ 23904 w 259"/>
                <a:gd name="T31" fmla="*/ 47625 h 256"/>
                <a:gd name="T32" fmla="*/ 23904 w 259"/>
                <a:gd name="T33" fmla="*/ 44450 h 256"/>
                <a:gd name="T34" fmla="*/ 20717 w 259"/>
                <a:gd name="T35" fmla="*/ 41275 h 256"/>
                <a:gd name="T36" fmla="*/ 10359 w 259"/>
                <a:gd name="T37" fmla="*/ 34925 h 256"/>
                <a:gd name="T38" fmla="*/ 0 w 259"/>
                <a:gd name="T39" fmla="*/ 31750 h 256"/>
                <a:gd name="T40" fmla="*/ 0 w 259"/>
                <a:gd name="T41" fmla="*/ 25400 h 256"/>
                <a:gd name="T42" fmla="*/ 10359 w 259"/>
                <a:gd name="T43" fmla="*/ 19050 h 256"/>
                <a:gd name="T44" fmla="*/ 14343 w 259"/>
                <a:gd name="T45" fmla="*/ 6350 h 256"/>
                <a:gd name="T46" fmla="*/ 20717 w 259"/>
                <a:gd name="T47" fmla="*/ 3175 h 256"/>
                <a:gd name="T48" fmla="*/ 20717 w 259"/>
                <a:gd name="T49" fmla="*/ 0 h 256"/>
                <a:gd name="T50" fmla="*/ 31076 w 259"/>
                <a:gd name="T51" fmla="*/ 3175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extrusionOk="0">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8" name="Freeform 219"/>
            <p:cNvSpPr/>
            <p:nvPr/>
          </p:nvSpPr>
          <p:spPr bwMode="auto">
            <a:xfrm>
              <a:off x="5478462" y="3906838"/>
              <a:ext cx="30162" cy="38100"/>
            </a:xfrm>
            <a:custGeom>
              <a:avLst/>
              <a:gdLst>
                <a:gd name="T0" fmla="*/ 4189 w 36"/>
                <a:gd name="T1" fmla="*/ 9525 h 48"/>
                <a:gd name="T2" fmla="*/ 4189 w 36"/>
                <a:gd name="T3" fmla="*/ 9525 h 48"/>
                <a:gd name="T4" fmla="*/ 0 w 36"/>
                <a:gd name="T5" fmla="*/ 9525 h 48"/>
                <a:gd name="T6" fmla="*/ 4189 w 36"/>
                <a:gd name="T7" fmla="*/ 0 h 48"/>
                <a:gd name="T8" fmla="*/ 8379 w 36"/>
                <a:gd name="T9" fmla="*/ 3175 h 48"/>
                <a:gd name="T10" fmla="*/ 4189 w 36"/>
                <a:gd name="T11" fmla="*/ 9525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extrusionOk="0">
                  <a:moveTo>
                    <a:pt x="17" y="48"/>
                  </a:moveTo>
                  <a:lnTo>
                    <a:pt x="17" y="48"/>
                  </a:lnTo>
                  <a:lnTo>
                    <a:pt x="0" y="48"/>
                  </a:lnTo>
                  <a:lnTo>
                    <a:pt x="17" y="0"/>
                  </a:lnTo>
                  <a:lnTo>
                    <a:pt x="36" y="16"/>
                  </a:lnTo>
                  <a:lnTo>
                    <a:pt x="17"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19" name="Freeform 220"/>
            <p:cNvSpPr/>
            <p:nvPr/>
          </p:nvSpPr>
          <p:spPr bwMode="auto">
            <a:xfrm>
              <a:off x="5726111" y="4021138"/>
              <a:ext cx="41275" cy="25400"/>
            </a:xfrm>
            <a:custGeom>
              <a:avLst/>
              <a:gdLst>
                <a:gd name="T0" fmla="*/ 0 w 52"/>
                <a:gd name="T1" fmla="*/ 3079 h 33"/>
                <a:gd name="T2" fmla="*/ 0 w 52"/>
                <a:gd name="T3" fmla="*/ 3079 h 33"/>
                <a:gd name="T4" fmla="*/ 3969 w 52"/>
                <a:gd name="T5" fmla="*/ 0 h 33"/>
                <a:gd name="T6" fmla="*/ 10319 w 52"/>
                <a:gd name="T7" fmla="*/ 0 h 33"/>
                <a:gd name="T8" fmla="*/ 7144 w 52"/>
                <a:gd name="T9" fmla="*/ 3079 h 33"/>
                <a:gd name="T10" fmla="*/ 10319 w 52"/>
                <a:gd name="T11" fmla="*/ 6158 h 33"/>
                <a:gd name="T12" fmla="*/ 0 w 52"/>
                <a:gd name="T13" fmla="*/ 3079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extrusionOk="0">
                  <a:moveTo>
                    <a:pt x="0" y="16"/>
                  </a:moveTo>
                  <a:lnTo>
                    <a:pt x="0" y="16"/>
                  </a:lnTo>
                  <a:lnTo>
                    <a:pt x="17" y="0"/>
                  </a:lnTo>
                  <a:lnTo>
                    <a:pt x="52" y="0"/>
                  </a:lnTo>
                  <a:lnTo>
                    <a:pt x="34" y="16"/>
                  </a:lnTo>
                  <a:lnTo>
                    <a:pt x="52" y="33"/>
                  </a:lnTo>
                  <a:lnTo>
                    <a:pt x="0" y="1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0" name="Freeform 221"/>
            <p:cNvSpPr/>
            <p:nvPr/>
          </p:nvSpPr>
          <p:spPr bwMode="auto">
            <a:xfrm>
              <a:off x="5221287" y="3271838"/>
              <a:ext cx="206375" cy="166687"/>
            </a:xfrm>
            <a:custGeom>
              <a:avLst/>
              <a:gdLst>
                <a:gd name="T0" fmla="*/ 48606 w 259"/>
                <a:gd name="T1" fmla="*/ 35890 h 209"/>
                <a:gd name="T2" fmla="*/ 48606 w 259"/>
                <a:gd name="T3" fmla="*/ 35890 h 209"/>
                <a:gd name="T4" fmla="*/ 44622 w 259"/>
                <a:gd name="T5" fmla="*/ 28712 h 209"/>
                <a:gd name="T6" fmla="*/ 44622 w 259"/>
                <a:gd name="T7" fmla="*/ 26319 h 209"/>
                <a:gd name="T8" fmla="*/ 48606 w 259"/>
                <a:gd name="T9" fmla="*/ 28712 h 209"/>
                <a:gd name="T10" fmla="*/ 51793 w 259"/>
                <a:gd name="T11" fmla="*/ 23129 h 209"/>
                <a:gd name="T12" fmla="*/ 48606 w 259"/>
                <a:gd name="T13" fmla="*/ 23129 h 209"/>
                <a:gd name="T14" fmla="*/ 41434 w 259"/>
                <a:gd name="T15" fmla="*/ 13558 h 209"/>
                <a:gd name="T16" fmla="*/ 41434 w 259"/>
                <a:gd name="T17" fmla="*/ 7178 h 209"/>
                <a:gd name="T18" fmla="*/ 38247 w 259"/>
                <a:gd name="T19" fmla="*/ 3988 h 209"/>
                <a:gd name="T20" fmla="*/ 27889 w 259"/>
                <a:gd name="T21" fmla="*/ 0 h 209"/>
                <a:gd name="T22" fmla="*/ 20717 w 259"/>
                <a:gd name="T23" fmla="*/ 7178 h 209"/>
                <a:gd name="T24" fmla="*/ 20717 w 259"/>
                <a:gd name="T25" fmla="*/ 9571 h 209"/>
                <a:gd name="T26" fmla="*/ 14343 w 259"/>
                <a:gd name="T27" fmla="*/ 13558 h 209"/>
                <a:gd name="T28" fmla="*/ 14343 w 259"/>
                <a:gd name="T29" fmla="*/ 19141 h 209"/>
                <a:gd name="T30" fmla="*/ 10359 w 259"/>
                <a:gd name="T31" fmla="*/ 19141 h 209"/>
                <a:gd name="T32" fmla="*/ 3984 w 259"/>
                <a:gd name="T33" fmla="*/ 23129 h 209"/>
                <a:gd name="T34" fmla="*/ 0 w 259"/>
                <a:gd name="T35" fmla="*/ 23129 h 209"/>
                <a:gd name="T36" fmla="*/ 3984 w 259"/>
                <a:gd name="T37" fmla="*/ 28712 h 209"/>
                <a:gd name="T38" fmla="*/ 0 w 259"/>
                <a:gd name="T39" fmla="*/ 35890 h 209"/>
                <a:gd name="T40" fmla="*/ 0 w 259"/>
                <a:gd name="T41" fmla="*/ 42270 h 209"/>
                <a:gd name="T42" fmla="*/ 7171 w 259"/>
                <a:gd name="T43" fmla="*/ 38282 h 209"/>
                <a:gd name="T44" fmla="*/ 14343 w 259"/>
                <a:gd name="T45" fmla="*/ 38282 h 209"/>
                <a:gd name="T46" fmla="*/ 24701 w 259"/>
                <a:gd name="T47" fmla="*/ 42270 h 209"/>
                <a:gd name="T48" fmla="*/ 27889 w 259"/>
                <a:gd name="T49" fmla="*/ 42270 h 209"/>
                <a:gd name="T50" fmla="*/ 31076 w 259"/>
                <a:gd name="T51" fmla="*/ 42270 h 209"/>
                <a:gd name="T52" fmla="*/ 34263 w 259"/>
                <a:gd name="T53" fmla="*/ 42270 h 209"/>
                <a:gd name="T54" fmla="*/ 41434 w 259"/>
                <a:gd name="T55" fmla="*/ 42270 h 209"/>
                <a:gd name="T56" fmla="*/ 44622 w 259"/>
                <a:gd name="T57" fmla="*/ 35890 h 209"/>
                <a:gd name="T58" fmla="*/ 48606 w 259"/>
                <a:gd name="T59" fmla="*/ 35890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extrusionOk="0">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1" name="Freeform 223"/>
            <p:cNvSpPr/>
            <p:nvPr/>
          </p:nvSpPr>
          <p:spPr bwMode="auto">
            <a:xfrm>
              <a:off x="5181599" y="3209926"/>
              <a:ext cx="150813" cy="87313"/>
            </a:xfrm>
            <a:custGeom>
              <a:avLst/>
              <a:gdLst>
                <a:gd name="T0" fmla="*/ 17463 w 190"/>
                <a:gd name="T1" fmla="*/ 0 h 111"/>
                <a:gd name="T2" fmla="*/ 17463 w 190"/>
                <a:gd name="T3" fmla="*/ 0 h 111"/>
                <a:gd name="T4" fmla="*/ 17463 w 190"/>
                <a:gd name="T5" fmla="*/ 9439 h 111"/>
                <a:gd name="T6" fmla="*/ 14288 w 190"/>
                <a:gd name="T7" fmla="*/ 9439 h 111"/>
                <a:gd name="T8" fmla="*/ 10319 w 190"/>
                <a:gd name="T9" fmla="*/ 9439 h 111"/>
                <a:gd name="T10" fmla="*/ 7144 w 190"/>
                <a:gd name="T11" fmla="*/ 2360 h 111"/>
                <a:gd name="T12" fmla="*/ 3969 w 190"/>
                <a:gd name="T13" fmla="*/ 5506 h 111"/>
                <a:gd name="T14" fmla="*/ 0 w 190"/>
                <a:gd name="T15" fmla="*/ 11799 h 111"/>
                <a:gd name="T16" fmla="*/ 0 w 190"/>
                <a:gd name="T17" fmla="*/ 18878 h 111"/>
                <a:gd name="T18" fmla="*/ 3969 w 190"/>
                <a:gd name="T19" fmla="*/ 14945 h 111"/>
                <a:gd name="T20" fmla="*/ 17463 w 190"/>
                <a:gd name="T21" fmla="*/ 14945 h 111"/>
                <a:gd name="T22" fmla="*/ 19844 w 190"/>
                <a:gd name="T23" fmla="*/ 14945 h 111"/>
                <a:gd name="T24" fmla="*/ 30956 w 190"/>
                <a:gd name="T25" fmla="*/ 21238 h 111"/>
                <a:gd name="T26" fmla="*/ 38100 w 190"/>
                <a:gd name="T27" fmla="*/ 14945 h 111"/>
                <a:gd name="T28" fmla="*/ 34925 w 190"/>
                <a:gd name="T29" fmla="*/ 9439 h 111"/>
                <a:gd name="T30" fmla="*/ 34925 w 190"/>
                <a:gd name="T31" fmla="*/ 5506 h 111"/>
                <a:gd name="T32" fmla="*/ 34925 w 190"/>
                <a:gd name="T33" fmla="*/ 2360 h 111"/>
                <a:gd name="T34" fmla="*/ 27781 w 190"/>
                <a:gd name="T35" fmla="*/ 2360 h 111"/>
                <a:gd name="T36" fmla="*/ 19844 w 190"/>
                <a:gd name="T37" fmla="*/ 0 h 111"/>
                <a:gd name="T38" fmla="*/ 17463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extrusionOk="0">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2" name="Freeform 224"/>
            <p:cNvSpPr/>
            <p:nvPr/>
          </p:nvSpPr>
          <p:spPr bwMode="auto">
            <a:xfrm>
              <a:off x="5180012" y="3271838"/>
              <a:ext cx="123825" cy="90488"/>
            </a:xfrm>
            <a:custGeom>
              <a:avLst/>
              <a:gdLst>
                <a:gd name="T0" fmla="*/ 0 w 155"/>
                <a:gd name="T1" fmla="*/ 9609 h 113"/>
                <a:gd name="T2" fmla="*/ 0 w 155"/>
                <a:gd name="T3" fmla="*/ 9609 h 113"/>
                <a:gd name="T4" fmla="*/ 0 w 155"/>
                <a:gd name="T5" fmla="*/ 7207 h 113"/>
                <a:gd name="T6" fmla="*/ 0 w 155"/>
                <a:gd name="T7" fmla="*/ 4004 h 113"/>
                <a:gd name="T8" fmla="*/ 3994 w 155"/>
                <a:gd name="T9" fmla="*/ 0 h 113"/>
                <a:gd name="T10" fmla="*/ 17575 w 155"/>
                <a:gd name="T11" fmla="*/ 0 h 113"/>
                <a:gd name="T12" fmla="*/ 20771 w 155"/>
                <a:gd name="T13" fmla="*/ 0 h 113"/>
                <a:gd name="T14" fmla="*/ 31156 w 155"/>
                <a:gd name="T15" fmla="*/ 7207 h 113"/>
                <a:gd name="T16" fmla="*/ 31156 w 155"/>
                <a:gd name="T17" fmla="*/ 9609 h 113"/>
                <a:gd name="T18" fmla="*/ 24765 w 155"/>
                <a:gd name="T19" fmla="*/ 13613 h 113"/>
                <a:gd name="T20" fmla="*/ 24765 w 155"/>
                <a:gd name="T21" fmla="*/ 19219 h 113"/>
                <a:gd name="T22" fmla="*/ 20771 w 155"/>
                <a:gd name="T23" fmla="*/ 19219 h 113"/>
                <a:gd name="T24" fmla="*/ 14380 w 155"/>
                <a:gd name="T25" fmla="*/ 23223 h 113"/>
                <a:gd name="T26" fmla="*/ 10385 w 155"/>
                <a:gd name="T27" fmla="*/ 23223 h 113"/>
                <a:gd name="T28" fmla="*/ 7190 w 155"/>
                <a:gd name="T29" fmla="*/ 19219 h 113"/>
                <a:gd name="T30" fmla="*/ 7190 w 155"/>
                <a:gd name="T31" fmla="*/ 9609 h 113"/>
                <a:gd name="T32" fmla="*/ 0 w 155"/>
                <a:gd name="T33" fmla="*/ 9609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extrusionOk="0">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3" name="Freeform 225"/>
            <p:cNvSpPr/>
            <p:nvPr/>
          </p:nvSpPr>
          <p:spPr bwMode="auto">
            <a:xfrm>
              <a:off x="5237162" y="3157538"/>
              <a:ext cx="95250" cy="63500"/>
            </a:xfrm>
            <a:custGeom>
              <a:avLst/>
              <a:gdLst>
                <a:gd name="T0" fmla="*/ 3149 w 121"/>
                <a:gd name="T1" fmla="*/ 12543 h 81"/>
                <a:gd name="T2" fmla="*/ 3149 w 121"/>
                <a:gd name="T3" fmla="*/ 12543 h 81"/>
                <a:gd name="T4" fmla="*/ 0 w 121"/>
                <a:gd name="T5" fmla="*/ 9407 h 81"/>
                <a:gd name="T6" fmla="*/ 0 w 121"/>
                <a:gd name="T7" fmla="*/ 3136 h 81"/>
                <a:gd name="T8" fmla="*/ 3149 w 121"/>
                <a:gd name="T9" fmla="*/ 0 h 81"/>
                <a:gd name="T10" fmla="*/ 10233 w 121"/>
                <a:gd name="T11" fmla="*/ 0 h 81"/>
                <a:gd name="T12" fmla="*/ 23616 w 121"/>
                <a:gd name="T13" fmla="*/ 0 h 81"/>
                <a:gd name="T14" fmla="*/ 20467 w 121"/>
                <a:gd name="T15" fmla="*/ 3136 h 81"/>
                <a:gd name="T16" fmla="*/ 16531 w 121"/>
                <a:gd name="T17" fmla="*/ 3136 h 81"/>
                <a:gd name="T18" fmla="*/ 20467 w 121"/>
                <a:gd name="T19" fmla="*/ 12543 h 81"/>
                <a:gd name="T20" fmla="*/ 20467 w 121"/>
                <a:gd name="T21" fmla="*/ 15679 h 81"/>
                <a:gd name="T22" fmla="*/ 13382 w 121"/>
                <a:gd name="T23" fmla="*/ 15679 h 81"/>
                <a:gd name="T24" fmla="*/ 6298 w 121"/>
                <a:gd name="T25" fmla="*/ 12543 h 81"/>
                <a:gd name="T26" fmla="*/ 3149 w 121"/>
                <a:gd name="T27" fmla="*/ 12543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extrusionOk="0">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4" name="Freeform 226"/>
            <p:cNvSpPr/>
            <p:nvPr/>
          </p:nvSpPr>
          <p:spPr bwMode="auto">
            <a:xfrm>
              <a:off x="5286374" y="3525838"/>
              <a:ext cx="82550" cy="88900"/>
            </a:xfrm>
            <a:custGeom>
              <a:avLst/>
              <a:gdLst>
                <a:gd name="T0" fmla="*/ 0 w 104"/>
                <a:gd name="T1" fmla="*/ 3204 h 111"/>
                <a:gd name="T2" fmla="*/ 0 w 104"/>
                <a:gd name="T3" fmla="*/ 3204 h 111"/>
                <a:gd name="T4" fmla="*/ 3969 w 104"/>
                <a:gd name="T5" fmla="*/ 3204 h 111"/>
                <a:gd name="T6" fmla="*/ 10319 w 104"/>
                <a:gd name="T7" fmla="*/ 12814 h 111"/>
                <a:gd name="T8" fmla="*/ 10319 w 104"/>
                <a:gd name="T9" fmla="*/ 22425 h 111"/>
                <a:gd name="T10" fmla="*/ 14288 w 104"/>
                <a:gd name="T11" fmla="*/ 16018 h 111"/>
                <a:gd name="T12" fmla="*/ 20638 w 104"/>
                <a:gd name="T13" fmla="*/ 16018 h 111"/>
                <a:gd name="T14" fmla="*/ 20638 w 104"/>
                <a:gd name="T15" fmla="*/ 12814 h 111"/>
                <a:gd name="T16" fmla="*/ 17463 w 104"/>
                <a:gd name="T17" fmla="*/ 6407 h 111"/>
                <a:gd name="T18" fmla="*/ 17463 w 104"/>
                <a:gd name="T19" fmla="*/ 3204 h 111"/>
                <a:gd name="T20" fmla="*/ 7144 w 104"/>
                <a:gd name="T21" fmla="*/ 0 h 111"/>
                <a:gd name="T22" fmla="*/ 0 w 104"/>
                <a:gd name="T23" fmla="*/ 3204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extrusionOk="0">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5" name="Freeform 227"/>
            <p:cNvSpPr/>
            <p:nvPr/>
          </p:nvSpPr>
          <p:spPr bwMode="auto">
            <a:xfrm>
              <a:off x="5148262" y="3538538"/>
              <a:ext cx="207963" cy="139700"/>
            </a:xfrm>
            <a:custGeom>
              <a:avLst/>
              <a:gdLst>
                <a:gd name="T0" fmla="*/ 7171 w 261"/>
                <a:gd name="T1" fmla="*/ 25257 h 177"/>
                <a:gd name="T2" fmla="*/ 7171 w 261"/>
                <a:gd name="T3" fmla="*/ 25257 h 177"/>
                <a:gd name="T4" fmla="*/ 14342 w 261"/>
                <a:gd name="T5" fmla="*/ 25257 h 177"/>
                <a:gd name="T6" fmla="*/ 14342 w 261"/>
                <a:gd name="T7" fmla="*/ 28414 h 177"/>
                <a:gd name="T8" fmla="*/ 17529 w 261"/>
                <a:gd name="T9" fmla="*/ 31571 h 177"/>
                <a:gd name="T10" fmla="*/ 20717 w 261"/>
                <a:gd name="T11" fmla="*/ 31571 h 177"/>
                <a:gd name="T12" fmla="*/ 31075 w 261"/>
                <a:gd name="T13" fmla="*/ 34728 h 177"/>
                <a:gd name="T14" fmla="*/ 38246 w 261"/>
                <a:gd name="T15" fmla="*/ 28414 h 177"/>
                <a:gd name="T16" fmla="*/ 48604 w 261"/>
                <a:gd name="T17" fmla="*/ 31571 h 177"/>
                <a:gd name="T18" fmla="*/ 48604 w 261"/>
                <a:gd name="T19" fmla="*/ 28414 h 177"/>
                <a:gd name="T20" fmla="*/ 52588 w 261"/>
                <a:gd name="T21" fmla="*/ 25257 h 177"/>
                <a:gd name="T22" fmla="*/ 52588 w 261"/>
                <a:gd name="T23" fmla="*/ 22099 h 177"/>
                <a:gd name="T24" fmla="*/ 45417 w 261"/>
                <a:gd name="T25" fmla="*/ 22099 h 177"/>
                <a:gd name="T26" fmla="*/ 45417 w 261"/>
                <a:gd name="T27" fmla="*/ 18942 h 177"/>
                <a:gd name="T28" fmla="*/ 45417 w 261"/>
                <a:gd name="T29" fmla="*/ 9471 h 177"/>
                <a:gd name="T30" fmla="*/ 38246 w 261"/>
                <a:gd name="T31" fmla="*/ 0 h 177"/>
                <a:gd name="T32" fmla="*/ 35059 w 261"/>
                <a:gd name="T33" fmla="*/ 0 h 177"/>
                <a:gd name="T34" fmla="*/ 27888 w 261"/>
                <a:gd name="T35" fmla="*/ 3157 h 177"/>
                <a:gd name="T36" fmla="*/ 24701 w 261"/>
                <a:gd name="T37" fmla="*/ 3157 h 177"/>
                <a:gd name="T38" fmla="*/ 14342 w 261"/>
                <a:gd name="T39" fmla="*/ 3157 h 177"/>
                <a:gd name="T40" fmla="*/ 10358 w 261"/>
                <a:gd name="T41" fmla="*/ 3157 h 177"/>
                <a:gd name="T42" fmla="*/ 7171 w 261"/>
                <a:gd name="T43" fmla="*/ 15785 h 177"/>
                <a:gd name="T44" fmla="*/ 0 w 261"/>
                <a:gd name="T45" fmla="*/ 15785 h 177"/>
                <a:gd name="T46" fmla="*/ 7171 w 261"/>
                <a:gd name="T47" fmla="*/ 25257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extrusionOk="0">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6" name="Freeform 228"/>
            <p:cNvSpPr/>
            <p:nvPr/>
          </p:nvSpPr>
          <p:spPr bwMode="auto">
            <a:xfrm>
              <a:off x="5148262" y="3729038"/>
              <a:ext cx="138113" cy="101600"/>
            </a:xfrm>
            <a:custGeom>
              <a:avLst/>
              <a:gdLst>
                <a:gd name="T0" fmla="*/ 6314 w 175"/>
                <a:gd name="T1" fmla="*/ 3175 h 128"/>
                <a:gd name="T2" fmla="*/ 6314 w 175"/>
                <a:gd name="T3" fmla="*/ 3175 h 128"/>
                <a:gd name="T4" fmla="*/ 17363 w 175"/>
                <a:gd name="T5" fmla="*/ 0 h 128"/>
                <a:gd name="T6" fmla="*/ 23677 w 175"/>
                <a:gd name="T7" fmla="*/ 0 h 128"/>
                <a:gd name="T8" fmla="*/ 30779 w 175"/>
                <a:gd name="T9" fmla="*/ 3175 h 128"/>
                <a:gd name="T10" fmla="*/ 33936 w 175"/>
                <a:gd name="T11" fmla="*/ 0 h 128"/>
                <a:gd name="T12" fmla="*/ 30779 w 175"/>
                <a:gd name="T13" fmla="*/ 6350 h 128"/>
                <a:gd name="T14" fmla="*/ 23677 w 175"/>
                <a:gd name="T15" fmla="*/ 3175 h 128"/>
                <a:gd name="T16" fmla="*/ 20520 w 175"/>
                <a:gd name="T17" fmla="*/ 6350 h 128"/>
                <a:gd name="T18" fmla="*/ 20520 w 175"/>
                <a:gd name="T19" fmla="*/ 9525 h 128"/>
                <a:gd name="T20" fmla="*/ 17363 w 175"/>
                <a:gd name="T21" fmla="*/ 9525 h 128"/>
                <a:gd name="T22" fmla="*/ 13417 w 175"/>
                <a:gd name="T23" fmla="*/ 6350 h 128"/>
                <a:gd name="T24" fmla="*/ 13417 w 175"/>
                <a:gd name="T25" fmla="*/ 9525 h 128"/>
                <a:gd name="T26" fmla="*/ 17363 w 175"/>
                <a:gd name="T27" fmla="*/ 15875 h 128"/>
                <a:gd name="T28" fmla="*/ 23677 w 175"/>
                <a:gd name="T29" fmla="*/ 22225 h 128"/>
                <a:gd name="T30" fmla="*/ 20520 w 175"/>
                <a:gd name="T31" fmla="*/ 22225 h 128"/>
                <a:gd name="T32" fmla="*/ 20520 w 175"/>
                <a:gd name="T33" fmla="*/ 25400 h 128"/>
                <a:gd name="T34" fmla="*/ 13417 w 175"/>
                <a:gd name="T35" fmla="*/ 22225 h 128"/>
                <a:gd name="T36" fmla="*/ 6314 w 175"/>
                <a:gd name="T37" fmla="*/ 22225 h 128"/>
                <a:gd name="T38" fmla="*/ 0 w 175"/>
                <a:gd name="T39" fmla="*/ 12700 h 128"/>
                <a:gd name="T40" fmla="*/ 6314 w 175"/>
                <a:gd name="T41" fmla="*/ 6350 h 128"/>
                <a:gd name="T42" fmla="*/ 6314 w 175"/>
                <a:gd name="T43" fmla="*/ 3175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extrusionOk="0">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7" name="Freeform 229"/>
            <p:cNvSpPr/>
            <p:nvPr/>
          </p:nvSpPr>
          <p:spPr bwMode="auto">
            <a:xfrm>
              <a:off x="5205412" y="3652838"/>
              <a:ext cx="136525" cy="90488"/>
            </a:xfrm>
            <a:custGeom>
              <a:avLst/>
              <a:gdLst>
                <a:gd name="T0" fmla="*/ 33934 w 173"/>
                <a:gd name="T1" fmla="*/ 4004 h 113"/>
                <a:gd name="T2" fmla="*/ 33934 w 173"/>
                <a:gd name="T3" fmla="*/ 4004 h 113"/>
                <a:gd name="T4" fmla="*/ 33934 w 173"/>
                <a:gd name="T5" fmla="*/ 7207 h 113"/>
                <a:gd name="T6" fmla="*/ 30777 w 173"/>
                <a:gd name="T7" fmla="*/ 7207 h 113"/>
                <a:gd name="T8" fmla="*/ 26832 w 173"/>
                <a:gd name="T9" fmla="*/ 13613 h 113"/>
                <a:gd name="T10" fmla="*/ 30777 w 173"/>
                <a:gd name="T11" fmla="*/ 16816 h 113"/>
                <a:gd name="T12" fmla="*/ 23675 w 173"/>
                <a:gd name="T13" fmla="*/ 16816 h 113"/>
                <a:gd name="T14" fmla="*/ 20518 w 173"/>
                <a:gd name="T15" fmla="*/ 19219 h 113"/>
                <a:gd name="T16" fmla="*/ 16572 w 173"/>
                <a:gd name="T17" fmla="*/ 23223 h 113"/>
                <a:gd name="T18" fmla="*/ 10259 w 173"/>
                <a:gd name="T19" fmla="*/ 19219 h 113"/>
                <a:gd name="T20" fmla="*/ 3157 w 173"/>
                <a:gd name="T21" fmla="*/ 19219 h 113"/>
                <a:gd name="T22" fmla="*/ 3157 w 173"/>
                <a:gd name="T23" fmla="*/ 16816 h 113"/>
                <a:gd name="T24" fmla="*/ 0 w 173"/>
                <a:gd name="T25" fmla="*/ 13613 h 113"/>
                <a:gd name="T26" fmla="*/ 3157 w 173"/>
                <a:gd name="T27" fmla="*/ 9609 h 113"/>
                <a:gd name="T28" fmla="*/ 0 w 173"/>
                <a:gd name="T29" fmla="*/ 4004 h 113"/>
                <a:gd name="T30" fmla="*/ 0 w 173"/>
                <a:gd name="T31" fmla="*/ 0 h 113"/>
                <a:gd name="T32" fmla="*/ 3157 w 173"/>
                <a:gd name="T33" fmla="*/ 4004 h 113"/>
                <a:gd name="T34" fmla="*/ 6313 w 173"/>
                <a:gd name="T35" fmla="*/ 4004 h 113"/>
                <a:gd name="T36" fmla="*/ 16572 w 173"/>
                <a:gd name="T37" fmla="*/ 7207 h 113"/>
                <a:gd name="T38" fmla="*/ 23675 w 173"/>
                <a:gd name="T39" fmla="*/ 0 h 113"/>
                <a:gd name="T40" fmla="*/ 33934 w 173"/>
                <a:gd name="T41" fmla="*/ 4004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extrusionOk="0">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8" name="Freeform 230"/>
            <p:cNvSpPr/>
            <p:nvPr/>
          </p:nvSpPr>
          <p:spPr bwMode="auto">
            <a:xfrm>
              <a:off x="5024437" y="3324226"/>
              <a:ext cx="206375" cy="190500"/>
            </a:xfrm>
            <a:custGeom>
              <a:avLst/>
              <a:gdLst>
                <a:gd name="T0" fmla="*/ 44622 w 259"/>
                <a:gd name="T1" fmla="*/ 47824 h 239"/>
                <a:gd name="T2" fmla="*/ 44622 w 259"/>
                <a:gd name="T3" fmla="*/ 47824 h 239"/>
                <a:gd name="T4" fmla="*/ 48606 w 259"/>
                <a:gd name="T5" fmla="*/ 41448 h 239"/>
                <a:gd name="T6" fmla="*/ 51793 w 259"/>
                <a:gd name="T7" fmla="*/ 38259 h 239"/>
                <a:gd name="T8" fmla="*/ 48606 w 259"/>
                <a:gd name="T9" fmla="*/ 28695 h 239"/>
                <a:gd name="T10" fmla="*/ 48606 w 259"/>
                <a:gd name="T11" fmla="*/ 22318 h 239"/>
                <a:gd name="T12" fmla="*/ 51793 w 259"/>
                <a:gd name="T13" fmla="*/ 15941 h 239"/>
                <a:gd name="T14" fmla="*/ 48606 w 259"/>
                <a:gd name="T15" fmla="*/ 9565 h 239"/>
                <a:gd name="T16" fmla="*/ 44622 w 259"/>
                <a:gd name="T17" fmla="*/ 6377 h 239"/>
                <a:gd name="T18" fmla="*/ 38247 w 259"/>
                <a:gd name="T19" fmla="*/ 6377 h 239"/>
                <a:gd name="T20" fmla="*/ 27889 w 259"/>
                <a:gd name="T21" fmla="*/ 3188 h 239"/>
                <a:gd name="T22" fmla="*/ 27889 w 259"/>
                <a:gd name="T23" fmla="*/ 6377 h 239"/>
                <a:gd name="T24" fmla="*/ 24701 w 259"/>
                <a:gd name="T25" fmla="*/ 6377 h 239"/>
                <a:gd name="T26" fmla="*/ 20717 w 259"/>
                <a:gd name="T27" fmla="*/ 0 h 239"/>
                <a:gd name="T28" fmla="*/ 0 w 259"/>
                <a:gd name="T29" fmla="*/ 9565 h 239"/>
                <a:gd name="T30" fmla="*/ 3984 w 259"/>
                <a:gd name="T31" fmla="*/ 35071 h 239"/>
                <a:gd name="T32" fmla="*/ 3984 w 259"/>
                <a:gd name="T33" fmla="*/ 31883 h 239"/>
                <a:gd name="T34" fmla="*/ 7171 w 259"/>
                <a:gd name="T35" fmla="*/ 35071 h 239"/>
                <a:gd name="T36" fmla="*/ 14343 w 259"/>
                <a:gd name="T37" fmla="*/ 38259 h 239"/>
                <a:gd name="T38" fmla="*/ 17530 w 259"/>
                <a:gd name="T39" fmla="*/ 38259 h 239"/>
                <a:gd name="T40" fmla="*/ 24701 w 259"/>
                <a:gd name="T41" fmla="*/ 44636 h 239"/>
                <a:gd name="T42" fmla="*/ 27889 w 259"/>
                <a:gd name="T43" fmla="*/ 44636 h 239"/>
                <a:gd name="T44" fmla="*/ 31076 w 259"/>
                <a:gd name="T45" fmla="*/ 47824 h 239"/>
                <a:gd name="T46" fmla="*/ 38247 w 259"/>
                <a:gd name="T47" fmla="*/ 44636 h 239"/>
                <a:gd name="T48" fmla="*/ 44622 w 259"/>
                <a:gd name="T49" fmla="*/ 47824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extrusionOk="0">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29" name="Freeform 231"/>
            <p:cNvSpPr/>
            <p:nvPr/>
          </p:nvSpPr>
          <p:spPr bwMode="auto">
            <a:xfrm>
              <a:off x="5135562" y="3705226"/>
              <a:ext cx="41275" cy="76200"/>
            </a:xfrm>
            <a:custGeom>
              <a:avLst/>
              <a:gdLst>
                <a:gd name="T0" fmla="*/ 0 w 52"/>
                <a:gd name="T1" fmla="*/ 0 h 96"/>
                <a:gd name="T2" fmla="*/ 0 w 52"/>
                <a:gd name="T3" fmla="*/ 0 h 96"/>
                <a:gd name="T4" fmla="*/ 3969 w 52"/>
                <a:gd name="T5" fmla="*/ 0 h 96"/>
                <a:gd name="T6" fmla="*/ 7144 w 52"/>
                <a:gd name="T7" fmla="*/ 3175 h 96"/>
                <a:gd name="T8" fmla="*/ 7144 w 52"/>
                <a:gd name="T9" fmla="*/ 5556 h 96"/>
                <a:gd name="T10" fmla="*/ 10319 w 52"/>
                <a:gd name="T11" fmla="*/ 9525 h 96"/>
                <a:gd name="T12" fmla="*/ 10319 w 52"/>
                <a:gd name="T13" fmla="*/ 12700 h 96"/>
                <a:gd name="T14" fmla="*/ 3969 w 52"/>
                <a:gd name="T15" fmla="*/ 19050 h 96"/>
                <a:gd name="T16" fmla="*/ 0 w 52"/>
                <a:gd name="T17" fmla="*/ 15875 h 96"/>
                <a:gd name="T18" fmla="*/ 0 w 52"/>
                <a:gd name="T19" fmla="*/ 5556 h 96"/>
                <a:gd name="T20" fmla="*/ 0 w 52"/>
                <a:gd name="T21" fmla="*/ 3175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extrusionOk="0">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0" name="Freeform 232"/>
            <p:cNvSpPr/>
            <p:nvPr/>
          </p:nvSpPr>
          <p:spPr bwMode="auto">
            <a:xfrm>
              <a:off x="5065712" y="3525838"/>
              <a:ext cx="139700" cy="88900"/>
            </a:xfrm>
            <a:custGeom>
              <a:avLst/>
              <a:gdLst>
                <a:gd name="T0" fmla="*/ 14452 w 174"/>
                <a:gd name="T1" fmla="*/ 22425 h 111"/>
                <a:gd name="T2" fmla="*/ 14452 w 174"/>
                <a:gd name="T3" fmla="*/ 22425 h 111"/>
                <a:gd name="T4" fmla="*/ 20875 w 174"/>
                <a:gd name="T5" fmla="*/ 19222 h 111"/>
                <a:gd name="T6" fmla="*/ 28903 w 174"/>
                <a:gd name="T7" fmla="*/ 19222 h 111"/>
                <a:gd name="T8" fmla="*/ 32115 w 174"/>
                <a:gd name="T9" fmla="*/ 6407 h 111"/>
                <a:gd name="T10" fmla="*/ 36129 w 174"/>
                <a:gd name="T11" fmla="*/ 6407 h 111"/>
                <a:gd name="T12" fmla="*/ 32115 w 174"/>
                <a:gd name="T13" fmla="*/ 3204 h 111"/>
                <a:gd name="T14" fmla="*/ 24889 w 174"/>
                <a:gd name="T15" fmla="*/ 0 h 111"/>
                <a:gd name="T16" fmla="*/ 10437 w 174"/>
                <a:gd name="T17" fmla="*/ 6407 h 111"/>
                <a:gd name="T18" fmla="*/ 4014 w 174"/>
                <a:gd name="T19" fmla="*/ 6407 h 111"/>
                <a:gd name="T20" fmla="*/ 0 w 174"/>
                <a:gd name="T21" fmla="*/ 12814 h 111"/>
                <a:gd name="T22" fmla="*/ 0 w 174"/>
                <a:gd name="T23" fmla="*/ 16018 h 111"/>
                <a:gd name="T24" fmla="*/ 10437 w 174"/>
                <a:gd name="T25" fmla="*/ 22425 h 111"/>
                <a:gd name="T26" fmla="*/ 14452 w 174"/>
                <a:gd name="T27" fmla="*/ 22425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extrusionOk="0">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1" name="Freeform 233"/>
            <p:cNvSpPr/>
            <p:nvPr/>
          </p:nvSpPr>
          <p:spPr bwMode="auto">
            <a:xfrm>
              <a:off x="5054599" y="3614738"/>
              <a:ext cx="80963" cy="76200"/>
            </a:xfrm>
            <a:custGeom>
              <a:avLst/>
              <a:gdLst>
                <a:gd name="T0" fmla="*/ 16348 w 104"/>
                <a:gd name="T1" fmla="*/ 19050 h 96"/>
                <a:gd name="T2" fmla="*/ 16348 w 104"/>
                <a:gd name="T3" fmla="*/ 19050 h 96"/>
                <a:gd name="T4" fmla="*/ 13234 w 104"/>
                <a:gd name="T5" fmla="*/ 19050 h 96"/>
                <a:gd name="T6" fmla="*/ 16348 w 104"/>
                <a:gd name="T7" fmla="*/ 16669 h 96"/>
                <a:gd name="T8" fmla="*/ 19462 w 104"/>
                <a:gd name="T9" fmla="*/ 16669 h 96"/>
                <a:gd name="T10" fmla="*/ 19462 w 104"/>
                <a:gd name="T11" fmla="*/ 13494 h 96"/>
                <a:gd name="T12" fmla="*/ 19462 w 104"/>
                <a:gd name="T13" fmla="*/ 9525 h 96"/>
                <a:gd name="T14" fmla="*/ 19462 w 104"/>
                <a:gd name="T15" fmla="*/ 7144 h 96"/>
                <a:gd name="T16" fmla="*/ 16348 w 104"/>
                <a:gd name="T17" fmla="*/ 7144 h 96"/>
                <a:gd name="T18" fmla="*/ 16348 w 104"/>
                <a:gd name="T19" fmla="*/ 3969 h 96"/>
                <a:gd name="T20" fmla="*/ 6228 w 104"/>
                <a:gd name="T21" fmla="*/ 0 h 96"/>
                <a:gd name="T22" fmla="*/ 3114 w 104"/>
                <a:gd name="T23" fmla="*/ 3969 h 96"/>
                <a:gd name="T24" fmla="*/ 3114 w 104"/>
                <a:gd name="T25" fmla="*/ 0 h 96"/>
                <a:gd name="T26" fmla="*/ 0 w 104"/>
                <a:gd name="T27" fmla="*/ 3969 h 96"/>
                <a:gd name="T28" fmla="*/ 3114 w 104"/>
                <a:gd name="T29" fmla="*/ 7144 h 96"/>
                <a:gd name="T30" fmla="*/ 10120 w 104"/>
                <a:gd name="T31" fmla="*/ 16669 h 96"/>
                <a:gd name="T32" fmla="*/ 16348 w 104"/>
                <a:gd name="T33" fmla="*/ 1905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extrusionOk="0">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2" name="Freeform 234"/>
            <p:cNvSpPr/>
            <p:nvPr/>
          </p:nvSpPr>
          <p:spPr bwMode="auto">
            <a:xfrm>
              <a:off x="5122862" y="3602038"/>
              <a:ext cx="95250" cy="114300"/>
            </a:xfrm>
            <a:custGeom>
              <a:avLst/>
              <a:gdLst>
                <a:gd name="T0" fmla="*/ 3149 w 121"/>
                <a:gd name="T1" fmla="*/ 9525 h 144"/>
                <a:gd name="T2" fmla="*/ 3149 w 121"/>
                <a:gd name="T3" fmla="*/ 9525 h 144"/>
                <a:gd name="T4" fmla="*/ 3149 w 121"/>
                <a:gd name="T5" fmla="*/ 6350 h 144"/>
                <a:gd name="T6" fmla="*/ 0 w 121"/>
                <a:gd name="T7" fmla="*/ 2381 h 144"/>
                <a:gd name="T8" fmla="*/ 6298 w 121"/>
                <a:gd name="T9" fmla="*/ 0 h 144"/>
                <a:gd name="T10" fmla="*/ 13382 w 121"/>
                <a:gd name="T11" fmla="*/ 9525 h 144"/>
                <a:gd name="T12" fmla="*/ 19680 w 121"/>
                <a:gd name="T13" fmla="*/ 9525 h 144"/>
                <a:gd name="T14" fmla="*/ 19680 w 121"/>
                <a:gd name="T15" fmla="*/ 11906 h 144"/>
                <a:gd name="T16" fmla="*/ 19680 w 121"/>
                <a:gd name="T17" fmla="*/ 15875 h 144"/>
                <a:gd name="T18" fmla="*/ 23616 w 121"/>
                <a:gd name="T19" fmla="*/ 21431 h 144"/>
                <a:gd name="T20" fmla="*/ 19680 w 121"/>
                <a:gd name="T21" fmla="*/ 25400 h 144"/>
                <a:gd name="T22" fmla="*/ 13382 w 121"/>
                <a:gd name="T23" fmla="*/ 25400 h 144"/>
                <a:gd name="T24" fmla="*/ 9446 w 121"/>
                <a:gd name="T25" fmla="*/ 28575 h 144"/>
                <a:gd name="T26" fmla="*/ 6298 w 121"/>
                <a:gd name="T27" fmla="*/ 25400 h 144"/>
                <a:gd name="T28" fmla="*/ 6298 w 121"/>
                <a:gd name="T29" fmla="*/ 21431 h 144"/>
                <a:gd name="T30" fmla="*/ 3149 w 121"/>
                <a:gd name="T31" fmla="*/ 19050 h 144"/>
                <a:gd name="T32" fmla="*/ 3149 w 121"/>
                <a:gd name="T33" fmla="*/ 15875 h 144"/>
                <a:gd name="T34" fmla="*/ 3149 w 121"/>
                <a:gd name="T35" fmla="*/ 11906 h 144"/>
                <a:gd name="T36" fmla="*/ 3149 w 121"/>
                <a:gd name="T37" fmla="*/ 95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extrusionOk="0">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3" name="Freeform 235"/>
            <p:cNvSpPr/>
            <p:nvPr/>
          </p:nvSpPr>
          <p:spPr bwMode="auto">
            <a:xfrm>
              <a:off x="5164137" y="3705226"/>
              <a:ext cx="53974" cy="38100"/>
            </a:xfrm>
            <a:custGeom>
              <a:avLst/>
              <a:gdLst>
                <a:gd name="T0" fmla="*/ 3084 w 70"/>
                <a:gd name="T1" fmla="*/ 9525 h 48"/>
                <a:gd name="T2" fmla="*/ 3084 w 70"/>
                <a:gd name="T3" fmla="*/ 9525 h 48"/>
                <a:gd name="T4" fmla="*/ 0 w 70"/>
                <a:gd name="T5" fmla="*/ 5556 h 48"/>
                <a:gd name="T6" fmla="*/ 0 w 70"/>
                <a:gd name="T7" fmla="*/ 3175 h 48"/>
                <a:gd name="T8" fmla="*/ 3084 w 70"/>
                <a:gd name="T9" fmla="*/ 0 h 48"/>
                <a:gd name="T10" fmla="*/ 9253 w 70"/>
                <a:gd name="T11" fmla="*/ 0 h 48"/>
                <a:gd name="T12" fmla="*/ 13108 w 70"/>
                <a:gd name="T13" fmla="*/ 3175 h 48"/>
                <a:gd name="T14" fmla="*/ 13108 w 70"/>
                <a:gd name="T15" fmla="*/ 5556 h 48"/>
                <a:gd name="T16" fmla="*/ 3084 w 70"/>
                <a:gd name="T17" fmla="*/ 952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extrusionOk="0">
                  <a:moveTo>
                    <a:pt x="18" y="48"/>
                  </a:moveTo>
                  <a:lnTo>
                    <a:pt x="18" y="48"/>
                  </a:lnTo>
                  <a:lnTo>
                    <a:pt x="0" y="31"/>
                  </a:lnTo>
                  <a:lnTo>
                    <a:pt x="0" y="16"/>
                  </a:lnTo>
                  <a:lnTo>
                    <a:pt x="18" y="0"/>
                  </a:lnTo>
                  <a:lnTo>
                    <a:pt x="52" y="0"/>
                  </a:lnTo>
                  <a:lnTo>
                    <a:pt x="70" y="16"/>
                  </a:lnTo>
                  <a:lnTo>
                    <a:pt x="70" y="31"/>
                  </a:lnTo>
                  <a:lnTo>
                    <a:pt x="18"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4" name="Freeform 236"/>
            <p:cNvSpPr/>
            <p:nvPr/>
          </p:nvSpPr>
          <p:spPr bwMode="auto">
            <a:xfrm>
              <a:off x="4972048" y="3449638"/>
              <a:ext cx="149225" cy="76200"/>
            </a:xfrm>
            <a:custGeom>
              <a:avLst/>
              <a:gdLst>
                <a:gd name="T0" fmla="*/ 37306 w 188"/>
                <a:gd name="T1" fmla="*/ 11906 h 96"/>
                <a:gd name="T2" fmla="*/ 37306 w 188"/>
                <a:gd name="T3" fmla="*/ 11906 h 96"/>
                <a:gd name="T4" fmla="*/ 30956 w 188"/>
                <a:gd name="T5" fmla="*/ 6350 h 96"/>
                <a:gd name="T6" fmla="*/ 26988 w 188"/>
                <a:gd name="T7" fmla="*/ 6350 h 96"/>
                <a:gd name="T8" fmla="*/ 19844 w 188"/>
                <a:gd name="T9" fmla="*/ 2381 h 96"/>
                <a:gd name="T10" fmla="*/ 17463 w 188"/>
                <a:gd name="T11" fmla="*/ 0 h 96"/>
                <a:gd name="T12" fmla="*/ 17463 w 188"/>
                <a:gd name="T13" fmla="*/ 2381 h 96"/>
                <a:gd name="T14" fmla="*/ 14288 w 188"/>
                <a:gd name="T15" fmla="*/ 0 h 96"/>
                <a:gd name="T16" fmla="*/ 7144 w 188"/>
                <a:gd name="T17" fmla="*/ 2381 h 96"/>
                <a:gd name="T18" fmla="*/ 0 w 188"/>
                <a:gd name="T19" fmla="*/ 6350 h 96"/>
                <a:gd name="T20" fmla="*/ 3969 w 188"/>
                <a:gd name="T21" fmla="*/ 11906 h 96"/>
                <a:gd name="T22" fmla="*/ 9525 w 188"/>
                <a:gd name="T23" fmla="*/ 19050 h 96"/>
                <a:gd name="T24" fmla="*/ 17463 w 188"/>
                <a:gd name="T25" fmla="*/ 19050 h 96"/>
                <a:gd name="T26" fmla="*/ 17463 w 188"/>
                <a:gd name="T27" fmla="*/ 15875 h 96"/>
                <a:gd name="T28" fmla="*/ 26988 w 188"/>
                <a:gd name="T29" fmla="*/ 19050 h 96"/>
                <a:gd name="T30" fmla="*/ 37306 w 188"/>
                <a:gd name="T31" fmla="*/ 1190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extrusionOk="0">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5" name="Freeform 237"/>
            <p:cNvSpPr/>
            <p:nvPr/>
          </p:nvSpPr>
          <p:spPr bwMode="auto">
            <a:xfrm>
              <a:off x="5079999" y="3500438"/>
              <a:ext cx="125413" cy="52388"/>
            </a:xfrm>
            <a:custGeom>
              <a:avLst/>
              <a:gdLst>
                <a:gd name="T0" fmla="*/ 0 w 157"/>
                <a:gd name="T1" fmla="*/ 7254 h 65"/>
                <a:gd name="T2" fmla="*/ 0 w 157"/>
                <a:gd name="T3" fmla="*/ 7254 h 65"/>
                <a:gd name="T4" fmla="*/ 0 w 157"/>
                <a:gd name="T5" fmla="*/ 13701 h 65"/>
                <a:gd name="T6" fmla="*/ 7189 w 157"/>
                <a:gd name="T7" fmla="*/ 13701 h 65"/>
                <a:gd name="T8" fmla="*/ 21568 w 157"/>
                <a:gd name="T9" fmla="*/ 7254 h 65"/>
                <a:gd name="T10" fmla="*/ 27958 w 157"/>
                <a:gd name="T11" fmla="*/ 9672 h 65"/>
                <a:gd name="T12" fmla="*/ 31952 w 157"/>
                <a:gd name="T13" fmla="*/ 4030 h 65"/>
                <a:gd name="T14" fmla="*/ 24763 w 157"/>
                <a:gd name="T15" fmla="*/ 0 h 65"/>
                <a:gd name="T16" fmla="*/ 17574 w 157"/>
                <a:gd name="T17" fmla="*/ 4030 h 65"/>
                <a:gd name="T18" fmla="*/ 14379 w 157"/>
                <a:gd name="T19" fmla="*/ 0 h 65"/>
                <a:gd name="T20" fmla="*/ 11183 w 157"/>
                <a:gd name="T21" fmla="*/ 0 h 65"/>
                <a:gd name="T22" fmla="*/ 0 w 157"/>
                <a:gd name="T23" fmla="*/ 7254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extrusionOk="0">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6" name="Freeform 238"/>
            <p:cNvSpPr/>
            <p:nvPr/>
          </p:nvSpPr>
          <p:spPr bwMode="auto">
            <a:xfrm>
              <a:off x="5013323" y="3590926"/>
              <a:ext cx="122238" cy="114300"/>
            </a:xfrm>
            <a:custGeom>
              <a:avLst/>
              <a:gdLst>
                <a:gd name="T0" fmla="*/ 13321 w 156"/>
                <a:gd name="T1" fmla="*/ 0 h 144"/>
                <a:gd name="T2" fmla="*/ 13321 w 156"/>
                <a:gd name="T3" fmla="*/ 0 h 144"/>
                <a:gd name="T4" fmla="*/ 23507 w 156"/>
                <a:gd name="T5" fmla="*/ 5556 h 144"/>
                <a:gd name="T6" fmla="*/ 26642 w 156"/>
                <a:gd name="T7" fmla="*/ 5556 h 144"/>
                <a:gd name="T8" fmla="*/ 29776 w 156"/>
                <a:gd name="T9" fmla="*/ 9525 h 144"/>
                <a:gd name="T10" fmla="*/ 29776 w 156"/>
                <a:gd name="T11" fmla="*/ 12700 h 144"/>
                <a:gd name="T12" fmla="*/ 26642 w 156"/>
                <a:gd name="T13" fmla="*/ 12700 h 144"/>
                <a:gd name="T14" fmla="*/ 26642 w 156"/>
                <a:gd name="T15" fmla="*/ 9525 h 144"/>
                <a:gd name="T16" fmla="*/ 16455 w 156"/>
                <a:gd name="T17" fmla="*/ 5556 h 144"/>
                <a:gd name="T18" fmla="*/ 13321 w 156"/>
                <a:gd name="T19" fmla="*/ 9525 h 144"/>
                <a:gd name="T20" fmla="*/ 13321 w 156"/>
                <a:gd name="T21" fmla="*/ 5556 h 144"/>
                <a:gd name="T22" fmla="*/ 10186 w 156"/>
                <a:gd name="T23" fmla="*/ 9525 h 144"/>
                <a:gd name="T24" fmla="*/ 13321 w 156"/>
                <a:gd name="T25" fmla="*/ 12700 h 144"/>
                <a:gd name="T26" fmla="*/ 19589 w 156"/>
                <a:gd name="T27" fmla="*/ 22225 h 144"/>
                <a:gd name="T28" fmla="*/ 26642 w 156"/>
                <a:gd name="T29" fmla="*/ 24606 h 144"/>
                <a:gd name="T30" fmla="*/ 23507 w 156"/>
                <a:gd name="T31" fmla="*/ 28575 h 144"/>
                <a:gd name="T32" fmla="*/ 16455 w 156"/>
                <a:gd name="T33" fmla="*/ 22225 h 144"/>
                <a:gd name="T34" fmla="*/ 13321 w 156"/>
                <a:gd name="T35" fmla="*/ 22225 h 144"/>
                <a:gd name="T36" fmla="*/ 6269 w 156"/>
                <a:gd name="T37" fmla="*/ 15081 h 144"/>
                <a:gd name="T38" fmla="*/ 10186 w 156"/>
                <a:gd name="T39" fmla="*/ 15081 h 144"/>
                <a:gd name="T40" fmla="*/ 6269 w 156"/>
                <a:gd name="T41" fmla="*/ 15081 h 144"/>
                <a:gd name="T42" fmla="*/ 6269 w 156"/>
                <a:gd name="T43" fmla="*/ 9525 h 144"/>
                <a:gd name="T44" fmla="*/ 3134 w 156"/>
                <a:gd name="T45" fmla="*/ 9525 h 144"/>
                <a:gd name="T46" fmla="*/ 0 w 156"/>
                <a:gd name="T47" fmla="*/ 12700 h 144"/>
                <a:gd name="T48" fmla="*/ 0 w 156"/>
                <a:gd name="T49" fmla="*/ 9525 h 144"/>
                <a:gd name="T50" fmla="*/ 0 w 156"/>
                <a:gd name="T51" fmla="*/ 5556 h 144"/>
                <a:gd name="T52" fmla="*/ 3134 w 156"/>
                <a:gd name="T53" fmla="*/ 5556 h 144"/>
                <a:gd name="T54" fmla="*/ 6269 w 156"/>
                <a:gd name="T55" fmla="*/ 5556 h 144"/>
                <a:gd name="T56" fmla="*/ 10186 w 156"/>
                <a:gd name="T57" fmla="*/ 0 h 144"/>
                <a:gd name="T58" fmla="*/ 13321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extrusionOk="0">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7" name="Freeform 239"/>
            <p:cNvSpPr/>
            <p:nvPr/>
          </p:nvSpPr>
          <p:spPr bwMode="auto">
            <a:xfrm>
              <a:off x="5106987" y="3678238"/>
              <a:ext cx="41275" cy="38100"/>
            </a:xfrm>
            <a:custGeom>
              <a:avLst/>
              <a:gdLst>
                <a:gd name="T0" fmla="*/ 0 w 52"/>
                <a:gd name="T1" fmla="*/ 6350 h 48"/>
                <a:gd name="T2" fmla="*/ 0 w 52"/>
                <a:gd name="T3" fmla="*/ 6350 h 48"/>
                <a:gd name="T4" fmla="*/ 7144 w 52"/>
                <a:gd name="T5" fmla="*/ 9525 h 48"/>
                <a:gd name="T6" fmla="*/ 7144 w 52"/>
                <a:gd name="T7" fmla="*/ 6350 h 48"/>
                <a:gd name="T8" fmla="*/ 10319 w 52"/>
                <a:gd name="T9" fmla="*/ 6350 h 48"/>
                <a:gd name="T10" fmla="*/ 10319 w 52"/>
                <a:gd name="T11" fmla="*/ 2381 h 48"/>
                <a:gd name="T12" fmla="*/ 7144 w 52"/>
                <a:gd name="T13" fmla="*/ 0 h 48"/>
                <a:gd name="T14" fmla="*/ 3969 w 52"/>
                <a:gd name="T15" fmla="*/ 0 h 48"/>
                <a:gd name="T16" fmla="*/ 0 w 52"/>
                <a:gd name="T17" fmla="*/ 2381 h 48"/>
                <a:gd name="T18" fmla="*/ 3969 w 52"/>
                <a:gd name="T19" fmla="*/ 2381 h 48"/>
                <a:gd name="T20" fmla="*/ 0 w 52"/>
                <a:gd name="T21" fmla="*/ 635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extrusionOk="0">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8" name="Freeform 240"/>
            <p:cNvSpPr/>
            <p:nvPr/>
          </p:nvSpPr>
          <p:spPr bwMode="auto">
            <a:xfrm>
              <a:off x="4541838" y="3309937"/>
              <a:ext cx="57150" cy="52388"/>
            </a:xfrm>
            <a:custGeom>
              <a:avLst/>
              <a:gdLst>
                <a:gd name="T0" fmla="*/ 11269 w 71"/>
                <a:gd name="T1" fmla="*/ 13701 h 65"/>
                <a:gd name="T2" fmla="*/ 11269 w 71"/>
                <a:gd name="T3" fmla="*/ 9672 h 65"/>
                <a:gd name="T4" fmla="*/ 4025 w 71"/>
                <a:gd name="T5" fmla="*/ 9672 h 65"/>
                <a:gd name="T6" fmla="*/ 0 w 71"/>
                <a:gd name="T7" fmla="*/ 7254 h 65"/>
                <a:gd name="T8" fmla="*/ 4025 w 71"/>
                <a:gd name="T9" fmla="*/ 0 h 65"/>
                <a:gd name="T10" fmla="*/ 11269 w 71"/>
                <a:gd name="T11" fmla="*/ 4030 h 65"/>
                <a:gd name="T12" fmla="*/ 14489 w 71"/>
                <a:gd name="T13" fmla="*/ 9672 h 65"/>
                <a:gd name="T14" fmla="*/ 11269 w 71"/>
                <a:gd name="T15" fmla="*/ 13701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extrusionOk="0">
                  <a:moveTo>
                    <a:pt x="54" y="65"/>
                  </a:moveTo>
                  <a:lnTo>
                    <a:pt x="54" y="48"/>
                  </a:lnTo>
                  <a:lnTo>
                    <a:pt x="18" y="48"/>
                  </a:lnTo>
                  <a:lnTo>
                    <a:pt x="0" y="33"/>
                  </a:lnTo>
                  <a:lnTo>
                    <a:pt x="18" y="0"/>
                  </a:lnTo>
                  <a:lnTo>
                    <a:pt x="54" y="18"/>
                  </a:lnTo>
                  <a:lnTo>
                    <a:pt x="71" y="48"/>
                  </a:lnTo>
                  <a:lnTo>
                    <a:pt x="54" y="6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39" name="Freeform 241"/>
            <p:cNvSpPr/>
            <p:nvPr/>
          </p:nvSpPr>
          <p:spPr bwMode="auto">
            <a:xfrm>
              <a:off x="4489450" y="3309937"/>
              <a:ext cx="93663" cy="128587"/>
            </a:xfrm>
            <a:custGeom>
              <a:avLst/>
              <a:gdLst>
                <a:gd name="T0" fmla="*/ 16529 w 119"/>
                <a:gd name="T1" fmla="*/ 0 h 161"/>
                <a:gd name="T2" fmla="*/ 13380 w 119"/>
                <a:gd name="T3" fmla="*/ 7188 h 161"/>
                <a:gd name="T4" fmla="*/ 16529 w 119"/>
                <a:gd name="T5" fmla="*/ 9584 h 161"/>
                <a:gd name="T6" fmla="*/ 22825 w 119"/>
                <a:gd name="T7" fmla="*/ 9584 h 161"/>
                <a:gd name="T8" fmla="*/ 22825 w 119"/>
                <a:gd name="T9" fmla="*/ 13578 h 161"/>
                <a:gd name="T10" fmla="*/ 22825 w 119"/>
                <a:gd name="T11" fmla="*/ 19168 h 161"/>
                <a:gd name="T12" fmla="*/ 19677 w 119"/>
                <a:gd name="T13" fmla="*/ 28753 h 161"/>
                <a:gd name="T14" fmla="*/ 3148 w 119"/>
                <a:gd name="T15" fmla="*/ 32746 h 161"/>
                <a:gd name="T16" fmla="*/ 0 w 119"/>
                <a:gd name="T17" fmla="*/ 28753 h 161"/>
                <a:gd name="T18" fmla="*/ 3148 w 119"/>
                <a:gd name="T19" fmla="*/ 28753 h 161"/>
                <a:gd name="T20" fmla="*/ 6297 w 119"/>
                <a:gd name="T21" fmla="*/ 19168 h 161"/>
                <a:gd name="T22" fmla="*/ 3148 w 119"/>
                <a:gd name="T23" fmla="*/ 16772 h 161"/>
                <a:gd name="T24" fmla="*/ 6297 w 119"/>
                <a:gd name="T25" fmla="*/ 13578 h 161"/>
                <a:gd name="T26" fmla="*/ 3148 w 119"/>
                <a:gd name="T27" fmla="*/ 13578 h 161"/>
                <a:gd name="T28" fmla="*/ 3148 w 119"/>
                <a:gd name="T29" fmla="*/ 9584 h 161"/>
                <a:gd name="T30" fmla="*/ 10232 w 119"/>
                <a:gd name="T31" fmla="*/ 9584 h 161"/>
                <a:gd name="T32" fmla="*/ 13380 w 119"/>
                <a:gd name="T33" fmla="*/ 7188 h 161"/>
                <a:gd name="T34" fmla="*/ 10232 w 119"/>
                <a:gd name="T35" fmla="*/ 7188 h 161"/>
                <a:gd name="T36" fmla="*/ 10232 w 119"/>
                <a:gd name="T37" fmla="*/ 3993 h 161"/>
                <a:gd name="T38" fmla="*/ 16529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extrusionOk="0">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0" name="Freeform 242"/>
            <p:cNvSpPr/>
            <p:nvPr/>
          </p:nvSpPr>
          <p:spPr bwMode="auto">
            <a:xfrm>
              <a:off x="4516438" y="3667126"/>
              <a:ext cx="260350" cy="201613"/>
            </a:xfrm>
            <a:custGeom>
              <a:avLst/>
              <a:gdLst>
                <a:gd name="T0" fmla="*/ 3969 w 328"/>
                <a:gd name="T1" fmla="*/ 12650 h 255"/>
                <a:gd name="T2" fmla="*/ 3969 w 328"/>
                <a:gd name="T3" fmla="*/ 12650 h 255"/>
                <a:gd name="T4" fmla="*/ 16669 w 328"/>
                <a:gd name="T5" fmla="*/ 12650 h 255"/>
                <a:gd name="T6" fmla="*/ 16669 w 328"/>
                <a:gd name="T7" fmla="*/ 15022 h 255"/>
                <a:gd name="T8" fmla="*/ 14288 w 328"/>
                <a:gd name="T9" fmla="*/ 18975 h 255"/>
                <a:gd name="T10" fmla="*/ 14288 w 328"/>
                <a:gd name="T11" fmla="*/ 24510 h 255"/>
                <a:gd name="T12" fmla="*/ 9525 w 328"/>
                <a:gd name="T13" fmla="*/ 28463 h 255"/>
                <a:gd name="T14" fmla="*/ 14288 w 328"/>
                <a:gd name="T15" fmla="*/ 37951 h 255"/>
                <a:gd name="T16" fmla="*/ 9525 w 328"/>
                <a:gd name="T17" fmla="*/ 43485 h 255"/>
                <a:gd name="T18" fmla="*/ 19844 w 328"/>
                <a:gd name="T19" fmla="*/ 49810 h 255"/>
                <a:gd name="T20" fmla="*/ 23812 w 328"/>
                <a:gd name="T21" fmla="*/ 47438 h 255"/>
                <a:gd name="T22" fmla="*/ 37306 w 328"/>
                <a:gd name="T23" fmla="*/ 47438 h 255"/>
                <a:gd name="T24" fmla="*/ 51594 w 328"/>
                <a:gd name="T25" fmla="*/ 33997 h 255"/>
                <a:gd name="T26" fmla="*/ 47625 w 328"/>
                <a:gd name="T27" fmla="*/ 28463 h 255"/>
                <a:gd name="T28" fmla="*/ 54769 w 328"/>
                <a:gd name="T29" fmla="*/ 18975 h 255"/>
                <a:gd name="T30" fmla="*/ 65088 w 328"/>
                <a:gd name="T31" fmla="*/ 12650 h 255"/>
                <a:gd name="T32" fmla="*/ 65088 w 328"/>
                <a:gd name="T33" fmla="*/ 9488 h 255"/>
                <a:gd name="T34" fmla="*/ 47625 w 328"/>
                <a:gd name="T35" fmla="*/ 5534 h 255"/>
                <a:gd name="T36" fmla="*/ 40481 w 328"/>
                <a:gd name="T37" fmla="*/ 3163 h 255"/>
                <a:gd name="T38" fmla="*/ 37306 w 328"/>
                <a:gd name="T39" fmla="*/ 3163 h 255"/>
                <a:gd name="T40" fmla="*/ 30956 w 328"/>
                <a:gd name="T41" fmla="*/ 3163 h 255"/>
                <a:gd name="T42" fmla="*/ 27781 w 328"/>
                <a:gd name="T43" fmla="*/ 3163 h 255"/>
                <a:gd name="T44" fmla="*/ 7144 w 328"/>
                <a:gd name="T45" fmla="*/ 0 h 255"/>
                <a:gd name="T46" fmla="*/ 3969 w 328"/>
                <a:gd name="T47" fmla="*/ 3163 h 255"/>
                <a:gd name="T48" fmla="*/ 0 w 328"/>
                <a:gd name="T49" fmla="*/ 3163 h 255"/>
                <a:gd name="T50" fmla="*/ 0 w 328"/>
                <a:gd name="T51" fmla="*/ 5534 h 255"/>
                <a:gd name="T52" fmla="*/ 3969 w 328"/>
                <a:gd name="T53" fmla="*/ 12650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extrusionOk="0">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1" name="Freeform 243"/>
            <p:cNvSpPr/>
            <p:nvPr/>
          </p:nvSpPr>
          <p:spPr bwMode="auto">
            <a:xfrm>
              <a:off x="4516438" y="3716338"/>
              <a:ext cx="66675" cy="127000"/>
            </a:xfrm>
            <a:custGeom>
              <a:avLst/>
              <a:gdLst>
                <a:gd name="T0" fmla="*/ 9525 w 84"/>
                <a:gd name="T1" fmla="*/ 31950 h 159"/>
                <a:gd name="T2" fmla="*/ 9525 w 84"/>
                <a:gd name="T3" fmla="*/ 31950 h 159"/>
                <a:gd name="T4" fmla="*/ 13494 w 84"/>
                <a:gd name="T5" fmla="*/ 25560 h 159"/>
                <a:gd name="T6" fmla="*/ 9525 w 84"/>
                <a:gd name="T7" fmla="*/ 15975 h 159"/>
                <a:gd name="T8" fmla="*/ 13494 w 84"/>
                <a:gd name="T9" fmla="*/ 12780 h 159"/>
                <a:gd name="T10" fmla="*/ 13494 w 84"/>
                <a:gd name="T11" fmla="*/ 6390 h 159"/>
                <a:gd name="T12" fmla="*/ 16669 w 84"/>
                <a:gd name="T13" fmla="*/ 3195 h 159"/>
                <a:gd name="T14" fmla="*/ 16669 w 84"/>
                <a:gd name="T15" fmla="*/ 0 h 159"/>
                <a:gd name="T16" fmla="*/ 3969 w 84"/>
                <a:gd name="T17" fmla="*/ 0 h 159"/>
                <a:gd name="T18" fmla="*/ 3969 w 84"/>
                <a:gd name="T19" fmla="*/ 6390 h 159"/>
                <a:gd name="T20" fmla="*/ 0 w 84"/>
                <a:gd name="T21" fmla="*/ 22365 h 159"/>
                <a:gd name="T22" fmla="*/ 3969 w 84"/>
                <a:gd name="T23" fmla="*/ 22365 h 159"/>
                <a:gd name="T24" fmla="*/ 0 w 84"/>
                <a:gd name="T25" fmla="*/ 31950 h 159"/>
                <a:gd name="T26" fmla="*/ 9525 w 84"/>
                <a:gd name="T27" fmla="*/ 3195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extrusionOk="0">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2" name="Freeform 244"/>
            <p:cNvSpPr/>
            <p:nvPr/>
          </p:nvSpPr>
          <p:spPr bwMode="auto">
            <a:xfrm>
              <a:off x="4570413" y="3195638"/>
              <a:ext cx="179388" cy="292100"/>
            </a:xfrm>
            <a:custGeom>
              <a:avLst/>
              <a:gdLst>
                <a:gd name="T0" fmla="*/ 7208 w 224"/>
                <a:gd name="T1" fmla="*/ 72827 h 369"/>
                <a:gd name="T2" fmla="*/ 10411 w 224"/>
                <a:gd name="T3" fmla="*/ 69661 h 369"/>
                <a:gd name="T4" fmla="*/ 17618 w 224"/>
                <a:gd name="T5" fmla="*/ 72827 h 369"/>
                <a:gd name="T6" fmla="*/ 17618 w 224"/>
                <a:gd name="T7" fmla="*/ 69661 h 369"/>
                <a:gd name="T8" fmla="*/ 20822 w 224"/>
                <a:gd name="T9" fmla="*/ 66494 h 369"/>
                <a:gd name="T10" fmla="*/ 24826 w 224"/>
                <a:gd name="T11" fmla="*/ 69661 h 369"/>
                <a:gd name="T12" fmla="*/ 28029 w 224"/>
                <a:gd name="T13" fmla="*/ 66494 h 369"/>
                <a:gd name="T14" fmla="*/ 41644 w 224"/>
                <a:gd name="T15" fmla="*/ 66494 h 369"/>
                <a:gd name="T16" fmla="*/ 45648 w 224"/>
                <a:gd name="T17" fmla="*/ 63328 h 369"/>
                <a:gd name="T18" fmla="*/ 38440 w 224"/>
                <a:gd name="T19" fmla="*/ 63328 h 369"/>
                <a:gd name="T20" fmla="*/ 45648 w 224"/>
                <a:gd name="T21" fmla="*/ 53829 h 369"/>
                <a:gd name="T22" fmla="*/ 41644 w 224"/>
                <a:gd name="T23" fmla="*/ 50662 h 369"/>
                <a:gd name="T24" fmla="*/ 38440 w 224"/>
                <a:gd name="T25" fmla="*/ 50662 h 369"/>
                <a:gd name="T26" fmla="*/ 35237 w 224"/>
                <a:gd name="T27" fmla="*/ 50662 h 369"/>
                <a:gd name="T28" fmla="*/ 38440 w 224"/>
                <a:gd name="T29" fmla="*/ 47496 h 369"/>
                <a:gd name="T30" fmla="*/ 38440 w 224"/>
                <a:gd name="T31" fmla="*/ 44330 h 369"/>
                <a:gd name="T32" fmla="*/ 35237 w 224"/>
                <a:gd name="T33" fmla="*/ 37997 h 369"/>
                <a:gd name="T34" fmla="*/ 31233 w 224"/>
                <a:gd name="T35" fmla="*/ 34830 h 369"/>
                <a:gd name="T36" fmla="*/ 24826 w 224"/>
                <a:gd name="T37" fmla="*/ 25331 h 369"/>
                <a:gd name="T38" fmla="*/ 17618 w 224"/>
                <a:gd name="T39" fmla="*/ 22165 h 369"/>
                <a:gd name="T40" fmla="*/ 28029 w 224"/>
                <a:gd name="T41" fmla="*/ 9499 h 369"/>
                <a:gd name="T42" fmla="*/ 24826 w 224"/>
                <a:gd name="T43" fmla="*/ 6333 h 369"/>
                <a:gd name="T44" fmla="*/ 14415 w 224"/>
                <a:gd name="T45" fmla="*/ 9499 h 369"/>
                <a:gd name="T46" fmla="*/ 14415 w 224"/>
                <a:gd name="T47" fmla="*/ 3166 h 369"/>
                <a:gd name="T48" fmla="*/ 20822 w 224"/>
                <a:gd name="T49" fmla="*/ 0 h 369"/>
                <a:gd name="T50" fmla="*/ 17618 w 224"/>
                <a:gd name="T51" fmla="*/ 0 h 369"/>
                <a:gd name="T52" fmla="*/ 10411 w 224"/>
                <a:gd name="T53" fmla="*/ 0 h 369"/>
                <a:gd name="T54" fmla="*/ 4004 w 224"/>
                <a:gd name="T55" fmla="*/ 9499 h 369"/>
                <a:gd name="T56" fmla="*/ 0 w 224"/>
                <a:gd name="T57" fmla="*/ 9499 h 369"/>
                <a:gd name="T58" fmla="*/ 4004 w 224"/>
                <a:gd name="T59" fmla="*/ 12666 h 369"/>
                <a:gd name="T60" fmla="*/ 7208 w 224"/>
                <a:gd name="T61" fmla="*/ 12666 h 369"/>
                <a:gd name="T62" fmla="*/ 4004 w 224"/>
                <a:gd name="T63" fmla="*/ 18998 h 369"/>
                <a:gd name="T64" fmla="*/ 7208 w 224"/>
                <a:gd name="T65" fmla="*/ 18998 h 369"/>
                <a:gd name="T66" fmla="*/ 7208 w 224"/>
                <a:gd name="T67" fmla="*/ 22165 h 369"/>
                <a:gd name="T68" fmla="*/ 4004 w 224"/>
                <a:gd name="T69" fmla="*/ 25331 h 369"/>
                <a:gd name="T70" fmla="*/ 7208 w 224"/>
                <a:gd name="T71" fmla="*/ 25331 h 369"/>
                <a:gd name="T72" fmla="*/ 7208 w 224"/>
                <a:gd name="T73" fmla="*/ 28498 h 369"/>
                <a:gd name="T74" fmla="*/ 7208 w 224"/>
                <a:gd name="T75" fmla="*/ 25331 h 369"/>
                <a:gd name="T76" fmla="*/ 10411 w 224"/>
                <a:gd name="T77" fmla="*/ 28498 h 369"/>
                <a:gd name="T78" fmla="*/ 7208 w 224"/>
                <a:gd name="T79" fmla="*/ 31664 h 369"/>
                <a:gd name="T80" fmla="*/ 10411 w 224"/>
                <a:gd name="T81" fmla="*/ 34830 h 369"/>
                <a:gd name="T82" fmla="*/ 17618 w 224"/>
                <a:gd name="T83" fmla="*/ 31664 h 369"/>
                <a:gd name="T84" fmla="*/ 17618 w 224"/>
                <a:gd name="T85" fmla="*/ 34830 h 369"/>
                <a:gd name="T86" fmla="*/ 17618 w 224"/>
                <a:gd name="T87" fmla="*/ 37997 h 369"/>
                <a:gd name="T88" fmla="*/ 20822 w 224"/>
                <a:gd name="T89" fmla="*/ 37997 h 369"/>
                <a:gd name="T90" fmla="*/ 20822 w 224"/>
                <a:gd name="T91" fmla="*/ 44330 h 369"/>
                <a:gd name="T92" fmla="*/ 10411 w 224"/>
                <a:gd name="T93" fmla="*/ 44330 h 369"/>
                <a:gd name="T94" fmla="*/ 14415 w 224"/>
                <a:gd name="T95" fmla="*/ 47496 h 369"/>
                <a:gd name="T96" fmla="*/ 10411 w 224"/>
                <a:gd name="T97" fmla="*/ 50662 h 369"/>
                <a:gd name="T98" fmla="*/ 14415 w 224"/>
                <a:gd name="T99" fmla="*/ 50662 h 369"/>
                <a:gd name="T100" fmla="*/ 14415 w 224"/>
                <a:gd name="T101" fmla="*/ 53829 h 369"/>
                <a:gd name="T102" fmla="*/ 7208 w 224"/>
                <a:gd name="T103" fmla="*/ 56995 h 369"/>
                <a:gd name="T104" fmla="*/ 10411 w 224"/>
                <a:gd name="T105" fmla="*/ 60162 h 369"/>
                <a:gd name="T106" fmla="*/ 14415 w 224"/>
                <a:gd name="T107" fmla="*/ 60162 h 369"/>
                <a:gd name="T108" fmla="*/ 17618 w 224"/>
                <a:gd name="T109" fmla="*/ 63328 h 369"/>
                <a:gd name="T110" fmla="*/ 20822 w 224"/>
                <a:gd name="T111" fmla="*/ 60162 h 369"/>
                <a:gd name="T112" fmla="*/ 20822 w 224"/>
                <a:gd name="T113" fmla="*/ 63328 h 369"/>
                <a:gd name="T114" fmla="*/ 14415 w 224"/>
                <a:gd name="T115" fmla="*/ 63328 h 369"/>
                <a:gd name="T116" fmla="*/ 7208 w 224"/>
                <a:gd name="T117" fmla="*/ 72827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extrusionOk="0">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3" name="Freeform 245"/>
            <p:cNvSpPr/>
            <p:nvPr/>
          </p:nvSpPr>
          <p:spPr bwMode="auto">
            <a:xfrm>
              <a:off x="4762500" y="3767138"/>
              <a:ext cx="28575" cy="25400"/>
            </a:xfrm>
            <a:custGeom>
              <a:avLst/>
              <a:gdLst>
                <a:gd name="T0" fmla="*/ 0 w 34"/>
                <a:gd name="T1" fmla="*/ 3079 h 33"/>
                <a:gd name="T2" fmla="*/ 0 w 34"/>
                <a:gd name="T3" fmla="*/ 3079 h 33"/>
                <a:gd name="T4" fmla="*/ 4202 w 34"/>
                <a:gd name="T5" fmla="*/ 6158 h 33"/>
                <a:gd name="T6" fmla="*/ 8404 w 34"/>
                <a:gd name="T7" fmla="*/ 3079 h 33"/>
                <a:gd name="T8" fmla="*/ 4202 w 34"/>
                <a:gd name="T9" fmla="*/ 0 h 33"/>
                <a:gd name="T10" fmla="*/ 0 w 34"/>
                <a:gd name="T11" fmla="*/ 3079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extrusionOk="0">
                  <a:moveTo>
                    <a:pt x="0" y="17"/>
                  </a:moveTo>
                  <a:lnTo>
                    <a:pt x="0" y="17"/>
                  </a:lnTo>
                  <a:lnTo>
                    <a:pt x="17" y="33"/>
                  </a:lnTo>
                  <a:lnTo>
                    <a:pt x="34" y="17"/>
                  </a:lnTo>
                  <a:lnTo>
                    <a:pt x="17" y="0"/>
                  </a:lnTo>
                  <a:lnTo>
                    <a:pt x="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4" name="Freeform 246"/>
            <p:cNvSpPr/>
            <p:nvPr/>
          </p:nvSpPr>
          <p:spPr bwMode="auto">
            <a:xfrm>
              <a:off x="4349750" y="4046538"/>
              <a:ext cx="15875" cy="12700"/>
            </a:xfrm>
            <a:custGeom>
              <a:avLst/>
              <a:gdLst>
                <a:gd name="T0" fmla="*/ 0 w 20"/>
                <a:gd name="T1" fmla="*/ 0 h 15"/>
                <a:gd name="T2" fmla="*/ 0 w 20"/>
                <a:gd name="T3" fmla="*/ 0 h 15"/>
                <a:gd name="T4" fmla="*/ 0 w 20"/>
                <a:gd name="T5" fmla="*/ 3387 h 15"/>
                <a:gd name="T6" fmla="*/ 3969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extrusionOk="0">
                  <a:moveTo>
                    <a:pt x="0" y="0"/>
                  </a:moveTo>
                  <a:lnTo>
                    <a:pt x="0" y="0"/>
                  </a:lnTo>
                  <a:lnTo>
                    <a:pt x="0" y="15"/>
                  </a:lnTo>
                  <a:lnTo>
                    <a:pt x="20" y="0"/>
                  </a:lnTo>
                  <a:lnTo>
                    <a:pt x="0"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5" name="Freeform 247"/>
            <p:cNvSpPr/>
            <p:nvPr/>
          </p:nvSpPr>
          <p:spPr bwMode="auto">
            <a:xfrm>
              <a:off x="4611688" y="3449638"/>
              <a:ext cx="274638" cy="255588"/>
            </a:xfrm>
            <a:custGeom>
              <a:avLst/>
              <a:gdLst>
                <a:gd name="T0" fmla="*/ 41395 w 345"/>
                <a:gd name="T1" fmla="*/ 0 h 320"/>
                <a:gd name="T2" fmla="*/ 41395 w 345"/>
                <a:gd name="T3" fmla="*/ 0 h 320"/>
                <a:gd name="T4" fmla="*/ 34230 w 345"/>
                <a:gd name="T5" fmla="*/ 3195 h 320"/>
                <a:gd name="T6" fmla="*/ 34230 w 345"/>
                <a:gd name="T7" fmla="*/ 9585 h 320"/>
                <a:gd name="T8" fmla="*/ 27862 w 345"/>
                <a:gd name="T9" fmla="*/ 12779 h 320"/>
                <a:gd name="T10" fmla="*/ 23882 w 345"/>
                <a:gd name="T11" fmla="*/ 15974 h 320"/>
                <a:gd name="T12" fmla="*/ 20697 w 345"/>
                <a:gd name="T13" fmla="*/ 15974 h 320"/>
                <a:gd name="T14" fmla="*/ 17513 w 345"/>
                <a:gd name="T15" fmla="*/ 12779 h 320"/>
                <a:gd name="T16" fmla="*/ 14329 w 345"/>
                <a:gd name="T17" fmla="*/ 12779 h 320"/>
                <a:gd name="T18" fmla="*/ 17513 w 345"/>
                <a:gd name="T19" fmla="*/ 19169 h 320"/>
                <a:gd name="T20" fmla="*/ 10349 w 345"/>
                <a:gd name="T21" fmla="*/ 22364 h 320"/>
                <a:gd name="T22" fmla="*/ 10349 w 345"/>
                <a:gd name="T23" fmla="*/ 19169 h 320"/>
                <a:gd name="T24" fmla="*/ 0 w 345"/>
                <a:gd name="T25" fmla="*/ 22364 h 320"/>
                <a:gd name="T26" fmla="*/ 0 w 345"/>
                <a:gd name="T27" fmla="*/ 25559 h 320"/>
                <a:gd name="T28" fmla="*/ 14329 w 345"/>
                <a:gd name="T29" fmla="*/ 28754 h 320"/>
                <a:gd name="T30" fmla="*/ 20697 w 345"/>
                <a:gd name="T31" fmla="*/ 39137 h 320"/>
                <a:gd name="T32" fmla="*/ 20697 w 345"/>
                <a:gd name="T33" fmla="*/ 41533 h 320"/>
                <a:gd name="T34" fmla="*/ 17513 w 345"/>
                <a:gd name="T35" fmla="*/ 58306 h 320"/>
                <a:gd name="T36" fmla="*/ 23882 w 345"/>
                <a:gd name="T37" fmla="*/ 60702 h 320"/>
                <a:gd name="T38" fmla="*/ 41395 w 345"/>
                <a:gd name="T39" fmla="*/ 64696 h 320"/>
                <a:gd name="T40" fmla="*/ 41395 w 345"/>
                <a:gd name="T41" fmla="*/ 60702 h 320"/>
                <a:gd name="T42" fmla="*/ 48559 w 345"/>
                <a:gd name="T43" fmla="*/ 58306 h 320"/>
                <a:gd name="T44" fmla="*/ 58908 w 345"/>
                <a:gd name="T45" fmla="*/ 60702 h 320"/>
                <a:gd name="T46" fmla="*/ 62092 w 345"/>
                <a:gd name="T47" fmla="*/ 60702 h 320"/>
                <a:gd name="T48" fmla="*/ 65276 w 345"/>
                <a:gd name="T49" fmla="*/ 55111 h 320"/>
                <a:gd name="T50" fmla="*/ 62092 w 345"/>
                <a:gd name="T51" fmla="*/ 48721 h 320"/>
                <a:gd name="T52" fmla="*/ 62092 w 345"/>
                <a:gd name="T53" fmla="*/ 41533 h 320"/>
                <a:gd name="T54" fmla="*/ 62092 w 345"/>
                <a:gd name="T55" fmla="*/ 35942 h 320"/>
                <a:gd name="T56" fmla="*/ 58908 w 345"/>
                <a:gd name="T57" fmla="*/ 39137 h 320"/>
                <a:gd name="T58" fmla="*/ 58908 w 345"/>
                <a:gd name="T59" fmla="*/ 35942 h 320"/>
                <a:gd name="T60" fmla="*/ 62092 w 345"/>
                <a:gd name="T61" fmla="*/ 28754 h 320"/>
                <a:gd name="T62" fmla="*/ 65276 w 345"/>
                <a:gd name="T63" fmla="*/ 28754 h 320"/>
                <a:gd name="T64" fmla="*/ 69257 w 345"/>
                <a:gd name="T65" fmla="*/ 19169 h 320"/>
                <a:gd name="T66" fmla="*/ 58908 w 345"/>
                <a:gd name="T67" fmla="*/ 12779 h 320"/>
                <a:gd name="T68" fmla="*/ 54928 w 345"/>
                <a:gd name="T69" fmla="*/ 12779 h 320"/>
                <a:gd name="T70" fmla="*/ 51743 w 345"/>
                <a:gd name="T71" fmla="*/ 12779 h 320"/>
                <a:gd name="T72" fmla="*/ 51743 w 345"/>
                <a:gd name="T73" fmla="*/ 9585 h 320"/>
                <a:gd name="T74" fmla="*/ 48559 w 345"/>
                <a:gd name="T75" fmla="*/ 9585 h 320"/>
                <a:gd name="T76" fmla="*/ 48559 w 345"/>
                <a:gd name="T77" fmla="*/ 6390 h 320"/>
                <a:gd name="T78" fmla="*/ 41395 w 345"/>
                <a:gd name="T79" fmla="*/ 3195 h 320"/>
                <a:gd name="T80" fmla="*/ 41395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extrusionOk="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6" name="Freeform 248"/>
            <p:cNvSpPr/>
            <p:nvPr/>
          </p:nvSpPr>
          <p:spPr bwMode="auto">
            <a:xfrm>
              <a:off x="4406900" y="4046538"/>
              <a:ext cx="11113" cy="12700"/>
            </a:xfrm>
            <a:custGeom>
              <a:avLst/>
              <a:gdLst>
                <a:gd name="T0" fmla="*/ 2084 w 16"/>
                <a:gd name="T1" fmla="*/ 0 h 15"/>
                <a:gd name="T2" fmla="*/ 2084 w 16"/>
                <a:gd name="T3" fmla="*/ 0 h 15"/>
                <a:gd name="T4" fmla="*/ 0 w 16"/>
                <a:gd name="T5" fmla="*/ 3387 h 15"/>
                <a:gd name="T6" fmla="*/ 2084 w 16"/>
                <a:gd name="T7" fmla="*/ 3387 h 15"/>
                <a:gd name="T8" fmla="*/ 2084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extrusionOk="0">
                  <a:moveTo>
                    <a:pt x="16" y="0"/>
                  </a:moveTo>
                  <a:lnTo>
                    <a:pt x="16" y="0"/>
                  </a:lnTo>
                  <a:lnTo>
                    <a:pt x="0" y="15"/>
                  </a:lnTo>
                  <a:lnTo>
                    <a:pt x="16" y="15"/>
                  </a:lnTo>
                  <a:lnTo>
                    <a:pt x="16"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7" name="Freeform 249"/>
            <p:cNvSpPr/>
            <p:nvPr/>
          </p:nvSpPr>
          <p:spPr bwMode="auto">
            <a:xfrm>
              <a:off x="4886325" y="3233738"/>
              <a:ext cx="69850" cy="90488"/>
            </a:xfrm>
            <a:custGeom>
              <a:avLst/>
              <a:gdLst>
                <a:gd name="T0" fmla="*/ 3969 w 88"/>
                <a:gd name="T1" fmla="*/ 23019 h 114"/>
                <a:gd name="T2" fmla="*/ 3969 w 88"/>
                <a:gd name="T3" fmla="*/ 23019 h 114"/>
                <a:gd name="T4" fmla="*/ 7938 w 88"/>
                <a:gd name="T5" fmla="*/ 23019 h 114"/>
                <a:gd name="T6" fmla="*/ 10319 w 88"/>
                <a:gd name="T7" fmla="*/ 23019 h 114"/>
                <a:gd name="T8" fmla="*/ 14288 w 88"/>
                <a:gd name="T9" fmla="*/ 13494 h 114"/>
                <a:gd name="T10" fmla="*/ 17463 w 88"/>
                <a:gd name="T11" fmla="*/ 13494 h 114"/>
                <a:gd name="T12" fmla="*/ 17463 w 88"/>
                <a:gd name="T13" fmla="*/ 9525 h 114"/>
                <a:gd name="T14" fmla="*/ 14288 w 88"/>
                <a:gd name="T15" fmla="*/ 9525 h 114"/>
                <a:gd name="T16" fmla="*/ 14288 w 88"/>
                <a:gd name="T17" fmla="*/ 0 h 114"/>
                <a:gd name="T18" fmla="*/ 3969 w 88"/>
                <a:gd name="T19" fmla="*/ 3969 h 114"/>
                <a:gd name="T20" fmla="*/ 0 w 88"/>
                <a:gd name="T21" fmla="*/ 9525 h 114"/>
                <a:gd name="T22" fmla="*/ 0 w 88"/>
                <a:gd name="T23" fmla="*/ 16669 h 114"/>
                <a:gd name="T24" fmla="*/ 3969 w 88"/>
                <a:gd name="T25" fmla="*/ 19050 h 114"/>
                <a:gd name="T26" fmla="*/ 3969 w 88"/>
                <a:gd name="T27" fmla="*/ 23019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extrusionOk="0">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8" name="Freeform 250"/>
            <p:cNvSpPr/>
            <p:nvPr/>
          </p:nvSpPr>
          <p:spPr bwMode="auto">
            <a:xfrm>
              <a:off x="4791075" y="3373438"/>
              <a:ext cx="80963" cy="88900"/>
            </a:xfrm>
            <a:custGeom>
              <a:avLst/>
              <a:gdLst>
                <a:gd name="T0" fmla="*/ 13234 w 104"/>
                <a:gd name="T1" fmla="*/ 22425 h 111"/>
                <a:gd name="T2" fmla="*/ 13234 w 104"/>
                <a:gd name="T3" fmla="*/ 22425 h 111"/>
                <a:gd name="T4" fmla="*/ 13234 w 104"/>
                <a:gd name="T5" fmla="*/ 12814 h 111"/>
                <a:gd name="T6" fmla="*/ 16348 w 104"/>
                <a:gd name="T7" fmla="*/ 9611 h 111"/>
                <a:gd name="T8" fmla="*/ 19462 w 104"/>
                <a:gd name="T9" fmla="*/ 0 h 111"/>
                <a:gd name="T10" fmla="*/ 10120 w 104"/>
                <a:gd name="T11" fmla="*/ 3204 h 111"/>
                <a:gd name="T12" fmla="*/ 13234 w 104"/>
                <a:gd name="T13" fmla="*/ 9611 h 111"/>
                <a:gd name="T14" fmla="*/ 10120 w 104"/>
                <a:gd name="T15" fmla="*/ 9611 h 111"/>
                <a:gd name="T16" fmla="*/ 10120 w 104"/>
                <a:gd name="T17" fmla="*/ 6407 h 111"/>
                <a:gd name="T18" fmla="*/ 6228 w 104"/>
                <a:gd name="T19" fmla="*/ 6407 h 111"/>
                <a:gd name="T20" fmla="*/ 0 w 104"/>
                <a:gd name="T21" fmla="*/ 19222 h 111"/>
                <a:gd name="T22" fmla="*/ 10120 w 104"/>
                <a:gd name="T23" fmla="*/ 19222 h 111"/>
                <a:gd name="T24" fmla="*/ 13234 w 104"/>
                <a:gd name="T25" fmla="*/ 2242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extrusionOk="0">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49" name="Freeform 251"/>
            <p:cNvSpPr/>
            <p:nvPr/>
          </p:nvSpPr>
          <p:spPr bwMode="auto">
            <a:xfrm>
              <a:off x="4775200" y="3449638"/>
              <a:ext cx="69850" cy="50800"/>
            </a:xfrm>
            <a:custGeom>
              <a:avLst/>
              <a:gdLst>
                <a:gd name="T0" fmla="*/ 14288 w 88"/>
                <a:gd name="T1" fmla="*/ 12902 h 63"/>
                <a:gd name="T2" fmla="*/ 14288 w 88"/>
                <a:gd name="T3" fmla="*/ 12902 h 63"/>
                <a:gd name="T4" fmla="*/ 10319 w 88"/>
                <a:gd name="T5" fmla="*/ 12902 h 63"/>
                <a:gd name="T6" fmla="*/ 10319 w 88"/>
                <a:gd name="T7" fmla="*/ 9676 h 63"/>
                <a:gd name="T8" fmla="*/ 7144 w 88"/>
                <a:gd name="T9" fmla="*/ 9676 h 63"/>
                <a:gd name="T10" fmla="*/ 7144 w 88"/>
                <a:gd name="T11" fmla="*/ 6451 h 63"/>
                <a:gd name="T12" fmla="*/ 0 w 88"/>
                <a:gd name="T13" fmla="*/ 3225 h 63"/>
                <a:gd name="T14" fmla="*/ 0 w 88"/>
                <a:gd name="T15" fmla="*/ 0 h 63"/>
                <a:gd name="T16" fmla="*/ 3969 w 88"/>
                <a:gd name="T17" fmla="*/ 0 h 63"/>
                <a:gd name="T18" fmla="*/ 14288 w 88"/>
                <a:gd name="T19" fmla="*/ 0 h 63"/>
                <a:gd name="T20" fmla="*/ 17463 w 88"/>
                <a:gd name="T21" fmla="*/ 3225 h 63"/>
                <a:gd name="T22" fmla="*/ 17463 w 88"/>
                <a:gd name="T23" fmla="*/ 9676 h 63"/>
                <a:gd name="T24" fmla="*/ 14288 w 88"/>
                <a:gd name="T25" fmla="*/ 9676 h 63"/>
                <a:gd name="T26" fmla="*/ 14288 w 88"/>
                <a:gd name="T27" fmla="*/ 1290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extrusionOk="0">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0" name="Freeform 252"/>
            <p:cNvSpPr/>
            <p:nvPr/>
          </p:nvSpPr>
          <p:spPr bwMode="auto">
            <a:xfrm>
              <a:off x="4913313" y="3514726"/>
              <a:ext cx="166687" cy="76200"/>
            </a:xfrm>
            <a:custGeom>
              <a:avLst/>
              <a:gdLst>
                <a:gd name="T0" fmla="*/ 0 w 209"/>
                <a:gd name="T1" fmla="*/ 12700 h 96"/>
                <a:gd name="T2" fmla="*/ 0 w 209"/>
                <a:gd name="T3" fmla="*/ 12700 h 96"/>
                <a:gd name="T4" fmla="*/ 7178 w 209"/>
                <a:gd name="T5" fmla="*/ 12700 h 96"/>
                <a:gd name="T6" fmla="*/ 21534 w 209"/>
                <a:gd name="T7" fmla="*/ 9525 h 96"/>
                <a:gd name="T8" fmla="*/ 21534 w 209"/>
                <a:gd name="T9" fmla="*/ 5556 h 96"/>
                <a:gd name="T10" fmla="*/ 24724 w 209"/>
                <a:gd name="T11" fmla="*/ 3175 h 96"/>
                <a:gd name="T12" fmla="*/ 31902 w 209"/>
                <a:gd name="T13" fmla="*/ 3175 h 96"/>
                <a:gd name="T14" fmla="*/ 31902 w 209"/>
                <a:gd name="T15" fmla="*/ 0 h 96"/>
                <a:gd name="T16" fmla="*/ 42270 w 209"/>
                <a:gd name="T17" fmla="*/ 3175 h 96"/>
                <a:gd name="T18" fmla="*/ 42270 w 209"/>
                <a:gd name="T19" fmla="*/ 9525 h 96"/>
                <a:gd name="T20" fmla="*/ 38282 w 209"/>
                <a:gd name="T21" fmla="*/ 15875 h 96"/>
                <a:gd name="T22" fmla="*/ 24724 w 209"/>
                <a:gd name="T23" fmla="*/ 19050 h 96"/>
                <a:gd name="T24" fmla="*/ 17546 w 209"/>
                <a:gd name="T25" fmla="*/ 15875 h 96"/>
                <a:gd name="T26" fmla="*/ 7178 w 209"/>
                <a:gd name="T27" fmla="*/ 15875 h 96"/>
                <a:gd name="T28" fmla="*/ 3988 w 209"/>
                <a:gd name="T29" fmla="*/ 15875 h 96"/>
                <a:gd name="T30" fmla="*/ 0 w 209"/>
                <a:gd name="T31" fmla="*/ 1270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extrusionOk="0">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1" name="Freeform 253"/>
            <p:cNvSpPr/>
            <p:nvPr/>
          </p:nvSpPr>
          <p:spPr bwMode="auto">
            <a:xfrm>
              <a:off x="4845050" y="3563938"/>
              <a:ext cx="98425" cy="50800"/>
            </a:xfrm>
            <a:custGeom>
              <a:avLst/>
              <a:gdLst>
                <a:gd name="T0" fmla="*/ 7202 w 123"/>
                <a:gd name="T1" fmla="*/ 12902 h 63"/>
                <a:gd name="T2" fmla="*/ 7202 w 123"/>
                <a:gd name="T3" fmla="*/ 12902 h 63"/>
                <a:gd name="T4" fmla="*/ 14404 w 123"/>
                <a:gd name="T5" fmla="*/ 9676 h 63"/>
                <a:gd name="T6" fmla="*/ 18405 w 123"/>
                <a:gd name="T7" fmla="*/ 9676 h 63"/>
                <a:gd name="T8" fmla="*/ 18405 w 123"/>
                <a:gd name="T9" fmla="*/ 6451 h 63"/>
                <a:gd name="T10" fmla="*/ 21605 w 123"/>
                <a:gd name="T11" fmla="*/ 9676 h 63"/>
                <a:gd name="T12" fmla="*/ 24806 w 123"/>
                <a:gd name="T13" fmla="*/ 3225 h 63"/>
                <a:gd name="T14" fmla="*/ 21605 w 123"/>
                <a:gd name="T15" fmla="*/ 3225 h 63"/>
                <a:gd name="T16" fmla="*/ 18405 w 123"/>
                <a:gd name="T17" fmla="*/ 0 h 63"/>
                <a:gd name="T18" fmla="*/ 7202 w 123"/>
                <a:gd name="T19" fmla="*/ 0 h 63"/>
                <a:gd name="T20" fmla="*/ 4001 w 123"/>
                <a:gd name="T21" fmla="*/ 0 h 63"/>
                <a:gd name="T22" fmla="*/ 0 w 123"/>
                <a:gd name="T23" fmla="*/ 6451 h 63"/>
                <a:gd name="T24" fmla="*/ 0 w 123"/>
                <a:gd name="T25" fmla="*/ 9676 h 63"/>
                <a:gd name="T26" fmla="*/ 4001 w 123"/>
                <a:gd name="T27" fmla="*/ 6451 h 63"/>
                <a:gd name="T28" fmla="*/ 4001 w 123"/>
                <a:gd name="T29" fmla="*/ 12902 h 63"/>
                <a:gd name="T30" fmla="*/ 7202 w 123"/>
                <a:gd name="T31" fmla="*/ 12902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extrusionOk="0">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2" name="Freeform 254"/>
            <p:cNvSpPr/>
            <p:nvPr/>
          </p:nvSpPr>
          <p:spPr bwMode="auto">
            <a:xfrm>
              <a:off x="4557713" y="3195638"/>
              <a:ext cx="25400" cy="38100"/>
            </a:xfrm>
            <a:custGeom>
              <a:avLst/>
              <a:gdLst>
                <a:gd name="T0" fmla="*/ 0 w 33"/>
                <a:gd name="T1" fmla="*/ 9525 h 48"/>
                <a:gd name="T2" fmla="*/ 3079 w 33"/>
                <a:gd name="T3" fmla="*/ 3969 h 48"/>
                <a:gd name="T4" fmla="*/ 6158 w 33"/>
                <a:gd name="T5" fmla="*/ 0 h 48"/>
                <a:gd name="T6" fmla="*/ 0 w 33"/>
                <a:gd name="T7" fmla="*/ 3969 h 48"/>
                <a:gd name="T8" fmla="*/ 0 w 33"/>
                <a:gd name="T9" fmla="*/ 9525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extrusionOk="0">
                  <a:moveTo>
                    <a:pt x="0" y="48"/>
                  </a:moveTo>
                  <a:lnTo>
                    <a:pt x="18" y="18"/>
                  </a:lnTo>
                  <a:lnTo>
                    <a:pt x="33" y="0"/>
                  </a:lnTo>
                  <a:lnTo>
                    <a:pt x="0" y="18"/>
                  </a:lnTo>
                  <a:lnTo>
                    <a:pt x="0"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3" name="Freeform 255"/>
            <p:cNvSpPr/>
            <p:nvPr/>
          </p:nvSpPr>
          <p:spPr bwMode="auto">
            <a:xfrm>
              <a:off x="4679950" y="3119438"/>
              <a:ext cx="14288" cy="14288"/>
            </a:xfrm>
            <a:custGeom>
              <a:avLst/>
              <a:gdLst>
                <a:gd name="T0" fmla="*/ 0 w 17"/>
                <a:gd name="T1" fmla="*/ 3969 h 18"/>
                <a:gd name="T2" fmla="*/ 0 w 17"/>
                <a:gd name="T3" fmla="*/ 3969 h 18"/>
                <a:gd name="T4" fmla="*/ 4202 w 17"/>
                <a:gd name="T5" fmla="*/ 0 h 18"/>
                <a:gd name="T6" fmla="*/ 4202 w 17"/>
                <a:gd name="T7" fmla="*/ 3969 h 18"/>
                <a:gd name="T8" fmla="*/ 0 w 17"/>
                <a:gd name="T9" fmla="*/ 396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extrusionOk="0">
                  <a:moveTo>
                    <a:pt x="0" y="18"/>
                  </a:moveTo>
                  <a:lnTo>
                    <a:pt x="0" y="18"/>
                  </a:lnTo>
                  <a:lnTo>
                    <a:pt x="17" y="0"/>
                  </a:lnTo>
                  <a:lnTo>
                    <a:pt x="17" y="18"/>
                  </a:lnTo>
                  <a:lnTo>
                    <a:pt x="0"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4" name="Line 256"/>
            <p:cNvSpPr>
              <a:spLocks noChangeShapeType="1"/>
            </p:cNvSpPr>
            <p:nvPr/>
          </p:nvSpPr>
          <p:spPr bwMode="auto">
            <a:xfrm>
              <a:off x="4645025" y="3189288"/>
              <a:ext cx="14288" cy="12700"/>
            </a:xfrm>
            <a:prstGeom prst="line">
              <a:avLst/>
            </a:pr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5" name="Freeform 257"/>
            <p:cNvSpPr/>
            <p:nvPr/>
          </p:nvSpPr>
          <p:spPr bwMode="auto">
            <a:xfrm>
              <a:off x="4845050" y="3324226"/>
              <a:ext cx="193675" cy="239713"/>
            </a:xfrm>
            <a:custGeom>
              <a:avLst/>
              <a:gdLst>
                <a:gd name="T0" fmla="*/ 27781 w 244"/>
                <a:gd name="T1" fmla="*/ 8702 h 303"/>
                <a:gd name="T2" fmla="*/ 27781 w 244"/>
                <a:gd name="T3" fmla="*/ 8702 h 303"/>
                <a:gd name="T4" fmla="*/ 42069 w 244"/>
                <a:gd name="T5" fmla="*/ 2373 h 303"/>
                <a:gd name="T6" fmla="*/ 42069 w 244"/>
                <a:gd name="T7" fmla="*/ 5538 h 303"/>
                <a:gd name="T8" fmla="*/ 38100 w 244"/>
                <a:gd name="T9" fmla="*/ 5538 h 303"/>
                <a:gd name="T10" fmla="*/ 45244 w 244"/>
                <a:gd name="T11" fmla="*/ 8702 h 303"/>
                <a:gd name="T12" fmla="*/ 48419 w 244"/>
                <a:gd name="T13" fmla="*/ 34019 h 303"/>
                <a:gd name="T14" fmla="*/ 45244 w 244"/>
                <a:gd name="T15" fmla="*/ 30854 h 303"/>
                <a:gd name="T16" fmla="*/ 38100 w 244"/>
                <a:gd name="T17" fmla="*/ 34019 h 303"/>
                <a:gd name="T18" fmla="*/ 31750 w 244"/>
                <a:gd name="T19" fmla="*/ 37183 h 303"/>
                <a:gd name="T20" fmla="*/ 34925 w 244"/>
                <a:gd name="T21" fmla="*/ 43512 h 303"/>
                <a:gd name="T22" fmla="*/ 42069 w 244"/>
                <a:gd name="T23" fmla="*/ 49841 h 303"/>
                <a:gd name="T24" fmla="*/ 38100 w 244"/>
                <a:gd name="T25" fmla="*/ 53006 h 303"/>
                <a:gd name="T26" fmla="*/ 38100 w 244"/>
                <a:gd name="T27" fmla="*/ 56170 h 303"/>
                <a:gd name="T28" fmla="*/ 24606 w 244"/>
                <a:gd name="T29" fmla="*/ 59335 h 303"/>
                <a:gd name="T30" fmla="*/ 18256 w 244"/>
                <a:gd name="T31" fmla="*/ 59335 h 303"/>
                <a:gd name="T32" fmla="*/ 7144 w 244"/>
                <a:gd name="T33" fmla="*/ 59335 h 303"/>
                <a:gd name="T34" fmla="*/ 11113 w 244"/>
                <a:gd name="T35" fmla="*/ 49841 h 303"/>
                <a:gd name="T36" fmla="*/ 0 w 244"/>
                <a:gd name="T37" fmla="*/ 43512 h 303"/>
                <a:gd name="T38" fmla="*/ 0 w 244"/>
                <a:gd name="T39" fmla="*/ 40348 h 303"/>
                <a:gd name="T40" fmla="*/ 0 w 244"/>
                <a:gd name="T41" fmla="*/ 34019 h 303"/>
                <a:gd name="T42" fmla="*/ 0 w 244"/>
                <a:gd name="T43" fmla="*/ 24525 h 303"/>
                <a:gd name="T44" fmla="*/ 3969 w 244"/>
                <a:gd name="T45" fmla="*/ 21361 h 303"/>
                <a:gd name="T46" fmla="*/ 7144 w 244"/>
                <a:gd name="T47" fmla="*/ 11867 h 303"/>
                <a:gd name="T48" fmla="*/ 14288 w 244"/>
                <a:gd name="T49" fmla="*/ 11867 h 303"/>
                <a:gd name="T50" fmla="*/ 18256 w 244"/>
                <a:gd name="T51" fmla="*/ 5538 h 303"/>
                <a:gd name="T52" fmla="*/ 14288 w 244"/>
                <a:gd name="T53" fmla="*/ 5538 h 303"/>
                <a:gd name="T54" fmla="*/ 18256 w 244"/>
                <a:gd name="T55" fmla="*/ 2373 h 303"/>
                <a:gd name="T56" fmla="*/ 14288 w 244"/>
                <a:gd name="T57" fmla="*/ 0 h 303"/>
                <a:gd name="T58" fmla="*/ 18256 w 244"/>
                <a:gd name="T59" fmla="*/ 0 h 303"/>
                <a:gd name="T60" fmla="*/ 21431 w 244"/>
                <a:gd name="T61" fmla="*/ 0 h 303"/>
                <a:gd name="T62" fmla="*/ 21431 w 244"/>
                <a:gd name="T63" fmla="*/ 2373 h 303"/>
                <a:gd name="T64" fmla="*/ 27781 w 244"/>
                <a:gd name="T65" fmla="*/ 5538 h 303"/>
                <a:gd name="T66" fmla="*/ 24606 w 244"/>
                <a:gd name="T67" fmla="*/ 8702 h 303"/>
                <a:gd name="T68" fmla="*/ 27781 w 244"/>
                <a:gd name="T69" fmla="*/ 8702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extrusionOk="0">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6" name="Freeform 258"/>
            <p:cNvSpPr/>
            <p:nvPr/>
          </p:nvSpPr>
          <p:spPr bwMode="auto">
            <a:xfrm>
              <a:off x="4859338" y="3576638"/>
              <a:ext cx="261938" cy="242888"/>
            </a:xfrm>
            <a:custGeom>
              <a:avLst/>
              <a:gdLst>
                <a:gd name="T0" fmla="*/ 3969 w 330"/>
                <a:gd name="T1" fmla="*/ 23094 h 305"/>
                <a:gd name="T2" fmla="*/ 3969 w 330"/>
                <a:gd name="T3" fmla="*/ 23094 h 305"/>
                <a:gd name="T4" fmla="*/ 9525 w 330"/>
                <a:gd name="T5" fmla="*/ 19112 h 305"/>
                <a:gd name="T6" fmla="*/ 16669 w 330"/>
                <a:gd name="T7" fmla="*/ 23094 h 305"/>
                <a:gd name="T8" fmla="*/ 23813 w 330"/>
                <a:gd name="T9" fmla="*/ 32651 h 305"/>
                <a:gd name="T10" fmla="*/ 27781 w 330"/>
                <a:gd name="T11" fmla="*/ 32651 h 305"/>
                <a:gd name="T12" fmla="*/ 30956 w 330"/>
                <a:gd name="T13" fmla="*/ 38225 h 305"/>
                <a:gd name="T14" fmla="*/ 38100 w 330"/>
                <a:gd name="T15" fmla="*/ 42207 h 305"/>
                <a:gd name="T16" fmla="*/ 44450 w 330"/>
                <a:gd name="T17" fmla="*/ 47781 h 305"/>
                <a:gd name="T18" fmla="*/ 47625 w 330"/>
                <a:gd name="T19" fmla="*/ 47781 h 305"/>
                <a:gd name="T20" fmla="*/ 52388 w 330"/>
                <a:gd name="T21" fmla="*/ 57337 h 305"/>
                <a:gd name="T22" fmla="*/ 47625 w 330"/>
                <a:gd name="T23" fmla="*/ 61319 h 305"/>
                <a:gd name="T24" fmla="*/ 52388 w 330"/>
                <a:gd name="T25" fmla="*/ 61319 h 305"/>
                <a:gd name="T26" fmla="*/ 55563 w 330"/>
                <a:gd name="T27" fmla="*/ 57337 h 305"/>
                <a:gd name="T28" fmla="*/ 55563 w 330"/>
                <a:gd name="T29" fmla="*/ 54948 h 305"/>
                <a:gd name="T30" fmla="*/ 55563 w 330"/>
                <a:gd name="T31" fmla="*/ 51763 h 305"/>
                <a:gd name="T32" fmla="*/ 55563 w 330"/>
                <a:gd name="T33" fmla="*/ 45392 h 305"/>
                <a:gd name="T34" fmla="*/ 61913 w 330"/>
                <a:gd name="T35" fmla="*/ 51763 h 305"/>
                <a:gd name="T36" fmla="*/ 65881 w 330"/>
                <a:gd name="T37" fmla="*/ 47781 h 305"/>
                <a:gd name="T38" fmla="*/ 47625 w 330"/>
                <a:gd name="T39" fmla="*/ 38225 h 305"/>
                <a:gd name="T40" fmla="*/ 52388 w 330"/>
                <a:gd name="T41" fmla="*/ 35836 h 305"/>
                <a:gd name="T42" fmla="*/ 47625 w 330"/>
                <a:gd name="T43" fmla="*/ 35836 h 305"/>
                <a:gd name="T44" fmla="*/ 41275 w 330"/>
                <a:gd name="T45" fmla="*/ 32651 h 305"/>
                <a:gd name="T46" fmla="*/ 38100 w 330"/>
                <a:gd name="T47" fmla="*/ 26280 h 305"/>
                <a:gd name="T48" fmla="*/ 30956 w 330"/>
                <a:gd name="T49" fmla="*/ 19112 h 305"/>
                <a:gd name="T50" fmla="*/ 30956 w 330"/>
                <a:gd name="T51" fmla="*/ 9556 h 305"/>
                <a:gd name="T52" fmla="*/ 34131 w 330"/>
                <a:gd name="T53" fmla="*/ 9556 h 305"/>
                <a:gd name="T54" fmla="*/ 38100 w 330"/>
                <a:gd name="T55" fmla="*/ 9556 h 305"/>
                <a:gd name="T56" fmla="*/ 38100 w 330"/>
                <a:gd name="T57" fmla="*/ 7167 h 305"/>
                <a:gd name="T58" fmla="*/ 38100 w 330"/>
                <a:gd name="T59" fmla="*/ 3982 h 305"/>
                <a:gd name="T60" fmla="*/ 30956 w 330"/>
                <a:gd name="T61" fmla="*/ 0 h 305"/>
                <a:gd name="T62" fmla="*/ 19844 w 330"/>
                <a:gd name="T63" fmla="*/ 0 h 305"/>
                <a:gd name="T64" fmla="*/ 16669 w 330"/>
                <a:gd name="T65" fmla="*/ 7167 h 305"/>
                <a:gd name="T66" fmla="*/ 14288 w 330"/>
                <a:gd name="T67" fmla="*/ 3982 h 305"/>
                <a:gd name="T68" fmla="*/ 14288 w 330"/>
                <a:gd name="T69" fmla="*/ 7167 h 305"/>
                <a:gd name="T70" fmla="*/ 9525 w 330"/>
                <a:gd name="T71" fmla="*/ 7167 h 305"/>
                <a:gd name="T72" fmla="*/ 3969 w 330"/>
                <a:gd name="T73" fmla="*/ 9556 h 305"/>
                <a:gd name="T74" fmla="*/ 0 w 330"/>
                <a:gd name="T75" fmla="*/ 9556 h 305"/>
                <a:gd name="T76" fmla="*/ 0 w 330"/>
                <a:gd name="T77" fmla="*/ 16723 h 305"/>
                <a:gd name="T78" fmla="*/ 3969 w 330"/>
                <a:gd name="T79" fmla="*/ 2309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extrusionOk="0">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7" name="Freeform 259"/>
            <p:cNvSpPr/>
            <p:nvPr/>
          </p:nvSpPr>
          <p:spPr bwMode="auto">
            <a:xfrm>
              <a:off x="4830763" y="3487738"/>
              <a:ext cx="14288" cy="12700"/>
            </a:xfrm>
            <a:custGeom>
              <a:avLst/>
              <a:gdLst>
                <a:gd name="T0" fmla="*/ 0 w 17"/>
                <a:gd name="T1" fmla="*/ 3387 h 15"/>
                <a:gd name="T2" fmla="*/ 0 w 17"/>
                <a:gd name="T3" fmla="*/ 3387 h 15"/>
                <a:gd name="T4" fmla="*/ 0 w 17"/>
                <a:gd name="T5" fmla="*/ 0 h 15"/>
                <a:gd name="T6" fmla="*/ 4202 w 17"/>
                <a:gd name="T7" fmla="*/ 0 h 15"/>
                <a:gd name="T8" fmla="*/ 4202 w 17"/>
                <a:gd name="T9" fmla="*/ 3387 h 15"/>
                <a:gd name="T10" fmla="*/ 0 w 17"/>
                <a:gd name="T11" fmla="*/ 33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extrusionOk="0">
                  <a:moveTo>
                    <a:pt x="0" y="15"/>
                  </a:moveTo>
                  <a:lnTo>
                    <a:pt x="0" y="15"/>
                  </a:lnTo>
                  <a:lnTo>
                    <a:pt x="0" y="0"/>
                  </a:lnTo>
                  <a:lnTo>
                    <a:pt x="17" y="0"/>
                  </a:lnTo>
                  <a:lnTo>
                    <a:pt x="17" y="15"/>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8" name="Freeform 260"/>
            <p:cNvSpPr/>
            <p:nvPr/>
          </p:nvSpPr>
          <p:spPr bwMode="auto">
            <a:xfrm>
              <a:off x="5013323" y="3576638"/>
              <a:ext cx="53974" cy="38100"/>
            </a:xfrm>
            <a:custGeom>
              <a:avLst/>
              <a:gdLst>
                <a:gd name="T0" fmla="*/ 13108 w 70"/>
                <a:gd name="T1" fmla="*/ 3969 h 48"/>
                <a:gd name="T2" fmla="*/ 13108 w 70"/>
                <a:gd name="T3" fmla="*/ 3969 h 48"/>
                <a:gd name="T4" fmla="*/ 9253 w 70"/>
                <a:gd name="T5" fmla="*/ 3969 h 48"/>
                <a:gd name="T6" fmla="*/ 6169 w 70"/>
                <a:gd name="T7" fmla="*/ 9525 h 48"/>
                <a:gd name="T8" fmla="*/ 3084 w 70"/>
                <a:gd name="T9" fmla="*/ 9525 h 48"/>
                <a:gd name="T10" fmla="*/ 0 w 70"/>
                <a:gd name="T11" fmla="*/ 9525 h 48"/>
                <a:gd name="T12" fmla="*/ 0 w 70"/>
                <a:gd name="T13" fmla="*/ 7144 h 48"/>
                <a:gd name="T14" fmla="*/ 0 w 70"/>
                <a:gd name="T15" fmla="*/ 3969 h 48"/>
                <a:gd name="T16" fmla="*/ 13108 w 70"/>
                <a:gd name="T17" fmla="*/ 0 h 48"/>
                <a:gd name="T18" fmla="*/ 13108 w 70"/>
                <a:gd name="T19" fmla="*/ 396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extrusionOk="0">
                  <a:moveTo>
                    <a:pt x="70" y="17"/>
                  </a:moveTo>
                  <a:lnTo>
                    <a:pt x="70" y="17"/>
                  </a:lnTo>
                  <a:lnTo>
                    <a:pt x="52" y="17"/>
                  </a:lnTo>
                  <a:lnTo>
                    <a:pt x="35" y="48"/>
                  </a:lnTo>
                  <a:lnTo>
                    <a:pt x="18" y="48"/>
                  </a:lnTo>
                  <a:lnTo>
                    <a:pt x="0" y="48"/>
                  </a:lnTo>
                  <a:lnTo>
                    <a:pt x="0" y="33"/>
                  </a:lnTo>
                  <a:lnTo>
                    <a:pt x="0" y="17"/>
                  </a:lnTo>
                  <a:lnTo>
                    <a:pt x="70" y="0"/>
                  </a:lnTo>
                  <a:lnTo>
                    <a:pt x="70"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59" name="Freeform 261"/>
            <p:cNvSpPr/>
            <p:nvPr/>
          </p:nvSpPr>
          <p:spPr bwMode="auto">
            <a:xfrm>
              <a:off x="5164137" y="2651126"/>
              <a:ext cx="233363" cy="482600"/>
            </a:xfrm>
            <a:custGeom>
              <a:avLst/>
              <a:gdLst>
                <a:gd name="T0" fmla="*/ 44450 w 294"/>
                <a:gd name="T1" fmla="*/ 15849 h 609"/>
                <a:gd name="T2" fmla="*/ 44450 w 294"/>
                <a:gd name="T3" fmla="*/ 15849 h 609"/>
                <a:gd name="T4" fmla="*/ 44450 w 294"/>
                <a:gd name="T5" fmla="*/ 25358 h 609"/>
                <a:gd name="T6" fmla="*/ 51594 w 294"/>
                <a:gd name="T7" fmla="*/ 31698 h 609"/>
                <a:gd name="T8" fmla="*/ 47625 w 294"/>
                <a:gd name="T9" fmla="*/ 41207 h 609"/>
                <a:gd name="T10" fmla="*/ 51594 w 294"/>
                <a:gd name="T11" fmla="*/ 57056 h 609"/>
                <a:gd name="T12" fmla="*/ 47625 w 294"/>
                <a:gd name="T13" fmla="*/ 66566 h 609"/>
                <a:gd name="T14" fmla="*/ 55563 w 294"/>
                <a:gd name="T15" fmla="*/ 76075 h 609"/>
                <a:gd name="T16" fmla="*/ 51594 w 294"/>
                <a:gd name="T17" fmla="*/ 82414 h 609"/>
                <a:gd name="T18" fmla="*/ 58738 w 294"/>
                <a:gd name="T19" fmla="*/ 87962 h 609"/>
                <a:gd name="T20" fmla="*/ 58738 w 294"/>
                <a:gd name="T21" fmla="*/ 91924 h 609"/>
                <a:gd name="T22" fmla="*/ 47625 w 294"/>
                <a:gd name="T23" fmla="*/ 106980 h 609"/>
                <a:gd name="T24" fmla="*/ 37306 w 294"/>
                <a:gd name="T25" fmla="*/ 114112 h 609"/>
                <a:gd name="T26" fmla="*/ 34131 w 294"/>
                <a:gd name="T27" fmla="*/ 114112 h 609"/>
                <a:gd name="T28" fmla="*/ 16669 w 294"/>
                <a:gd name="T29" fmla="*/ 120452 h 609"/>
                <a:gd name="T30" fmla="*/ 3969 w 294"/>
                <a:gd name="T31" fmla="*/ 114112 h 609"/>
                <a:gd name="T32" fmla="*/ 7144 w 294"/>
                <a:gd name="T33" fmla="*/ 104603 h 609"/>
                <a:gd name="T34" fmla="*/ 3969 w 294"/>
                <a:gd name="T35" fmla="*/ 95094 h 609"/>
                <a:gd name="T36" fmla="*/ 7144 w 294"/>
                <a:gd name="T37" fmla="*/ 87962 h 609"/>
                <a:gd name="T38" fmla="*/ 20638 w 294"/>
                <a:gd name="T39" fmla="*/ 69735 h 609"/>
                <a:gd name="T40" fmla="*/ 23813 w 294"/>
                <a:gd name="T41" fmla="*/ 66566 h 609"/>
                <a:gd name="T42" fmla="*/ 23813 w 294"/>
                <a:gd name="T43" fmla="*/ 60226 h 609"/>
                <a:gd name="T44" fmla="*/ 20638 w 294"/>
                <a:gd name="T45" fmla="*/ 57056 h 609"/>
                <a:gd name="T46" fmla="*/ 16669 w 294"/>
                <a:gd name="T47" fmla="*/ 57056 h 609"/>
                <a:gd name="T48" fmla="*/ 14288 w 294"/>
                <a:gd name="T49" fmla="*/ 28528 h 609"/>
                <a:gd name="T50" fmla="*/ 0 w 294"/>
                <a:gd name="T51" fmla="*/ 15849 h 609"/>
                <a:gd name="T52" fmla="*/ 3969 w 294"/>
                <a:gd name="T53" fmla="*/ 12679 h 609"/>
                <a:gd name="T54" fmla="*/ 10319 w 294"/>
                <a:gd name="T55" fmla="*/ 19019 h 609"/>
                <a:gd name="T56" fmla="*/ 14288 w 294"/>
                <a:gd name="T57" fmla="*/ 19019 h 609"/>
                <a:gd name="T58" fmla="*/ 16669 w 294"/>
                <a:gd name="T59" fmla="*/ 19019 h 609"/>
                <a:gd name="T60" fmla="*/ 23813 w 294"/>
                <a:gd name="T61" fmla="*/ 19019 h 609"/>
                <a:gd name="T62" fmla="*/ 27781 w 294"/>
                <a:gd name="T63" fmla="*/ 15849 h 609"/>
                <a:gd name="T64" fmla="*/ 30956 w 294"/>
                <a:gd name="T65" fmla="*/ 3170 h 609"/>
                <a:gd name="T66" fmla="*/ 37306 w 294"/>
                <a:gd name="T67" fmla="*/ 0 h 609"/>
                <a:gd name="T68" fmla="*/ 47625 w 294"/>
                <a:gd name="T69" fmla="*/ 6340 h 609"/>
                <a:gd name="T70" fmla="*/ 44450 w 294"/>
                <a:gd name="T71" fmla="*/ 15849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extrusionOk="0">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0" name="Freeform 262"/>
            <p:cNvSpPr/>
            <p:nvPr/>
          </p:nvSpPr>
          <p:spPr bwMode="auto">
            <a:xfrm>
              <a:off x="4818063" y="2586038"/>
              <a:ext cx="579438" cy="623888"/>
            </a:xfrm>
            <a:custGeom>
              <a:avLst/>
              <a:gdLst>
                <a:gd name="T0" fmla="*/ 34178 w 729"/>
                <a:gd name="T1" fmla="*/ 149415 h 785"/>
                <a:gd name="T2" fmla="*/ 30999 w 729"/>
                <a:gd name="T3" fmla="*/ 143057 h 785"/>
                <a:gd name="T4" fmla="*/ 27819 w 729"/>
                <a:gd name="T5" fmla="*/ 147031 h 785"/>
                <a:gd name="T6" fmla="*/ 10333 w 729"/>
                <a:gd name="T7" fmla="*/ 156568 h 785"/>
                <a:gd name="T8" fmla="*/ 7154 w 729"/>
                <a:gd name="T9" fmla="*/ 143057 h 785"/>
                <a:gd name="T10" fmla="*/ 3974 w 729"/>
                <a:gd name="T11" fmla="*/ 143057 h 785"/>
                <a:gd name="T12" fmla="*/ 3974 w 729"/>
                <a:gd name="T13" fmla="*/ 133520 h 785"/>
                <a:gd name="T14" fmla="*/ 3974 w 729"/>
                <a:gd name="T15" fmla="*/ 120804 h 785"/>
                <a:gd name="T16" fmla="*/ 14307 w 729"/>
                <a:gd name="T17" fmla="*/ 108882 h 785"/>
                <a:gd name="T18" fmla="*/ 24640 w 729"/>
                <a:gd name="T19" fmla="*/ 99345 h 785"/>
                <a:gd name="T20" fmla="*/ 34178 w 729"/>
                <a:gd name="T21" fmla="*/ 85834 h 785"/>
                <a:gd name="T22" fmla="*/ 48485 w 729"/>
                <a:gd name="T23" fmla="*/ 63581 h 785"/>
                <a:gd name="T24" fmla="*/ 61997 w 729"/>
                <a:gd name="T25" fmla="*/ 42122 h 785"/>
                <a:gd name="T26" fmla="*/ 44511 w 729"/>
                <a:gd name="T27" fmla="*/ 47686 h 785"/>
                <a:gd name="T28" fmla="*/ 54844 w 729"/>
                <a:gd name="T29" fmla="*/ 42122 h 785"/>
                <a:gd name="T30" fmla="*/ 61997 w 729"/>
                <a:gd name="T31" fmla="*/ 28611 h 785"/>
                <a:gd name="T32" fmla="*/ 65177 w 729"/>
                <a:gd name="T33" fmla="*/ 32585 h 785"/>
                <a:gd name="T34" fmla="*/ 69151 w 729"/>
                <a:gd name="T35" fmla="*/ 32585 h 785"/>
                <a:gd name="T36" fmla="*/ 65177 w 729"/>
                <a:gd name="T37" fmla="*/ 25432 h 785"/>
                <a:gd name="T38" fmla="*/ 76305 w 729"/>
                <a:gd name="T39" fmla="*/ 15895 h 785"/>
                <a:gd name="T40" fmla="*/ 89817 w 729"/>
                <a:gd name="T41" fmla="*/ 13511 h 785"/>
                <a:gd name="T42" fmla="*/ 107303 w 729"/>
                <a:gd name="T43" fmla="*/ 6358 h 785"/>
                <a:gd name="T44" fmla="*/ 113662 w 729"/>
                <a:gd name="T45" fmla="*/ 0 h 785"/>
                <a:gd name="T46" fmla="*/ 117636 w 729"/>
                <a:gd name="T47" fmla="*/ 3974 h 785"/>
                <a:gd name="T48" fmla="*/ 123995 w 729"/>
                <a:gd name="T49" fmla="*/ 0 h 785"/>
                <a:gd name="T50" fmla="*/ 145456 w 729"/>
                <a:gd name="T51" fmla="*/ 13511 h 785"/>
                <a:gd name="T52" fmla="*/ 131149 w 729"/>
                <a:gd name="T53" fmla="*/ 15895 h 785"/>
                <a:gd name="T54" fmla="*/ 141481 w 729"/>
                <a:gd name="T55" fmla="*/ 23048 h 785"/>
                <a:gd name="T56" fmla="*/ 138302 w 729"/>
                <a:gd name="T57" fmla="*/ 25432 h 785"/>
                <a:gd name="T58" fmla="*/ 135123 w 729"/>
                <a:gd name="T59" fmla="*/ 23048 h 785"/>
                <a:gd name="T60" fmla="*/ 117636 w 729"/>
                <a:gd name="T61" fmla="*/ 19074 h 785"/>
                <a:gd name="T62" fmla="*/ 110483 w 729"/>
                <a:gd name="T63" fmla="*/ 34970 h 785"/>
                <a:gd name="T64" fmla="*/ 100150 w 729"/>
                <a:gd name="T65" fmla="*/ 34970 h 785"/>
                <a:gd name="T66" fmla="*/ 89817 w 729"/>
                <a:gd name="T67" fmla="*/ 28611 h 785"/>
                <a:gd name="T68" fmla="*/ 82663 w 729"/>
                <a:gd name="T69" fmla="*/ 32585 h 785"/>
                <a:gd name="T70" fmla="*/ 76305 w 729"/>
                <a:gd name="T71" fmla="*/ 38149 h 785"/>
                <a:gd name="T72" fmla="*/ 72330 w 729"/>
                <a:gd name="T73" fmla="*/ 44507 h 785"/>
                <a:gd name="T74" fmla="*/ 65177 w 729"/>
                <a:gd name="T75" fmla="*/ 47686 h 785"/>
                <a:gd name="T76" fmla="*/ 61997 w 729"/>
                <a:gd name="T77" fmla="*/ 57223 h 785"/>
                <a:gd name="T78" fmla="*/ 54844 w 729"/>
                <a:gd name="T79" fmla="*/ 70734 h 785"/>
                <a:gd name="T80" fmla="*/ 48485 w 729"/>
                <a:gd name="T81" fmla="*/ 85834 h 785"/>
                <a:gd name="T82" fmla="*/ 44511 w 729"/>
                <a:gd name="T83" fmla="*/ 95371 h 785"/>
                <a:gd name="T84" fmla="*/ 38152 w 729"/>
                <a:gd name="T85" fmla="*/ 111267 h 785"/>
                <a:gd name="T86" fmla="*/ 41332 w 729"/>
                <a:gd name="T87" fmla="*/ 127957 h 785"/>
                <a:gd name="T88" fmla="*/ 38152 w 729"/>
                <a:gd name="T89" fmla="*/ 139878 h 785"/>
                <a:gd name="T90" fmla="*/ 34178 w 729"/>
                <a:gd name="T91" fmla="*/ 149415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extrusionOk="0">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1" name="Freeform 263"/>
            <p:cNvSpPr/>
            <p:nvPr/>
          </p:nvSpPr>
          <p:spPr bwMode="auto">
            <a:xfrm>
              <a:off x="4956174" y="2714626"/>
              <a:ext cx="274638" cy="595313"/>
            </a:xfrm>
            <a:custGeom>
              <a:avLst/>
              <a:gdLst>
                <a:gd name="T0" fmla="*/ 0 w 346"/>
                <a:gd name="T1" fmla="*/ 117475 h 750"/>
                <a:gd name="T2" fmla="*/ 0 w 346"/>
                <a:gd name="T3" fmla="*/ 117475 h 750"/>
                <a:gd name="T4" fmla="*/ 3969 w 346"/>
                <a:gd name="T5" fmla="*/ 117475 h 750"/>
                <a:gd name="T6" fmla="*/ 3969 w 346"/>
                <a:gd name="T7" fmla="*/ 107950 h 750"/>
                <a:gd name="T8" fmla="*/ 7144 w 346"/>
                <a:gd name="T9" fmla="*/ 104775 h 750"/>
                <a:gd name="T10" fmla="*/ 7144 w 346"/>
                <a:gd name="T11" fmla="*/ 95250 h 750"/>
                <a:gd name="T12" fmla="*/ 7144 w 346"/>
                <a:gd name="T13" fmla="*/ 91281 h 750"/>
                <a:gd name="T14" fmla="*/ 3969 w 346"/>
                <a:gd name="T15" fmla="*/ 78581 h 750"/>
                <a:gd name="T16" fmla="*/ 7144 w 346"/>
                <a:gd name="T17" fmla="*/ 66675 h 750"/>
                <a:gd name="T18" fmla="*/ 10319 w 346"/>
                <a:gd name="T19" fmla="*/ 63500 h 750"/>
                <a:gd name="T20" fmla="*/ 17463 w 346"/>
                <a:gd name="T21" fmla="*/ 60325 h 750"/>
                <a:gd name="T22" fmla="*/ 14288 w 346"/>
                <a:gd name="T23" fmla="*/ 53975 h 750"/>
                <a:gd name="T24" fmla="*/ 17463 w 346"/>
                <a:gd name="T25" fmla="*/ 47625 h 750"/>
                <a:gd name="T26" fmla="*/ 20638 w 346"/>
                <a:gd name="T27" fmla="*/ 38100 h 750"/>
                <a:gd name="T28" fmla="*/ 27781 w 346"/>
                <a:gd name="T29" fmla="*/ 28575 h 750"/>
                <a:gd name="T30" fmla="*/ 27781 w 346"/>
                <a:gd name="T31" fmla="*/ 24606 h 750"/>
                <a:gd name="T32" fmla="*/ 27781 w 346"/>
                <a:gd name="T33" fmla="*/ 21431 h 750"/>
                <a:gd name="T34" fmla="*/ 30956 w 346"/>
                <a:gd name="T35" fmla="*/ 15875 h 750"/>
                <a:gd name="T36" fmla="*/ 34131 w 346"/>
                <a:gd name="T37" fmla="*/ 11906 h 750"/>
                <a:gd name="T38" fmla="*/ 37306 w 346"/>
                <a:gd name="T39" fmla="*/ 11906 h 750"/>
                <a:gd name="T40" fmla="*/ 37306 w 346"/>
                <a:gd name="T41" fmla="*/ 5556 h 750"/>
                <a:gd name="T42" fmla="*/ 41275 w 346"/>
                <a:gd name="T43" fmla="*/ 5556 h 750"/>
                <a:gd name="T44" fmla="*/ 47625 w 346"/>
                <a:gd name="T45" fmla="*/ 5556 h 750"/>
                <a:gd name="T46" fmla="*/ 47625 w 346"/>
                <a:gd name="T47" fmla="*/ 0 h 750"/>
                <a:gd name="T48" fmla="*/ 51594 w 346"/>
                <a:gd name="T49" fmla="*/ 0 h 750"/>
                <a:gd name="T50" fmla="*/ 65881 w 346"/>
                <a:gd name="T51" fmla="*/ 11906 h 750"/>
                <a:gd name="T52" fmla="*/ 69056 w 346"/>
                <a:gd name="T53" fmla="*/ 40481 h 750"/>
                <a:gd name="T54" fmla="*/ 61913 w 346"/>
                <a:gd name="T55" fmla="*/ 40481 h 750"/>
                <a:gd name="T56" fmla="*/ 55563 w 346"/>
                <a:gd name="T57" fmla="*/ 47625 h 750"/>
                <a:gd name="T58" fmla="*/ 55563 w 346"/>
                <a:gd name="T59" fmla="*/ 50006 h 750"/>
                <a:gd name="T60" fmla="*/ 55563 w 346"/>
                <a:gd name="T61" fmla="*/ 53975 h 750"/>
                <a:gd name="T62" fmla="*/ 58738 w 346"/>
                <a:gd name="T63" fmla="*/ 57150 h 750"/>
                <a:gd name="T64" fmla="*/ 51594 w 346"/>
                <a:gd name="T65" fmla="*/ 63500 h 750"/>
                <a:gd name="T66" fmla="*/ 41275 w 346"/>
                <a:gd name="T67" fmla="*/ 73025 h 750"/>
                <a:gd name="T68" fmla="*/ 34131 w 346"/>
                <a:gd name="T69" fmla="*/ 81756 h 750"/>
                <a:gd name="T70" fmla="*/ 34131 w 346"/>
                <a:gd name="T71" fmla="*/ 97631 h 750"/>
                <a:gd name="T72" fmla="*/ 41275 w 346"/>
                <a:gd name="T73" fmla="*/ 107950 h 750"/>
                <a:gd name="T74" fmla="*/ 37306 w 346"/>
                <a:gd name="T75" fmla="*/ 111125 h 750"/>
                <a:gd name="T76" fmla="*/ 37306 w 346"/>
                <a:gd name="T77" fmla="*/ 114300 h 750"/>
                <a:gd name="T78" fmla="*/ 30956 w 346"/>
                <a:gd name="T79" fmla="*/ 120650 h 750"/>
                <a:gd name="T80" fmla="*/ 27781 w 346"/>
                <a:gd name="T81" fmla="*/ 142875 h 750"/>
                <a:gd name="T82" fmla="*/ 20638 w 346"/>
                <a:gd name="T83" fmla="*/ 142875 h 750"/>
                <a:gd name="T84" fmla="*/ 17463 w 346"/>
                <a:gd name="T85" fmla="*/ 146050 h 750"/>
                <a:gd name="T86" fmla="*/ 17463 w 346"/>
                <a:gd name="T87" fmla="*/ 149225 h 750"/>
                <a:gd name="T88" fmla="*/ 10319 w 346"/>
                <a:gd name="T89" fmla="*/ 149225 h 750"/>
                <a:gd name="T90" fmla="*/ 7144 w 346"/>
                <a:gd name="T91" fmla="*/ 142875 h 750"/>
                <a:gd name="T92" fmla="*/ 10319 w 346"/>
                <a:gd name="T93" fmla="*/ 139700 h 750"/>
                <a:gd name="T94" fmla="*/ 7144 w 346"/>
                <a:gd name="T95" fmla="*/ 136525 h 750"/>
                <a:gd name="T96" fmla="*/ 0 w 346"/>
                <a:gd name="T97" fmla="*/ 117475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extrusionOk="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2" name="Freeform 264"/>
            <p:cNvSpPr/>
            <p:nvPr/>
          </p:nvSpPr>
          <p:spPr bwMode="auto">
            <a:xfrm>
              <a:off x="4972048" y="4986338"/>
              <a:ext cx="287338" cy="254000"/>
            </a:xfrm>
            <a:custGeom>
              <a:avLst/>
              <a:gdLst>
                <a:gd name="T0" fmla="*/ 23813 w 362"/>
                <a:gd name="T1" fmla="*/ 63500 h 320"/>
                <a:gd name="T2" fmla="*/ 23813 w 362"/>
                <a:gd name="T3" fmla="*/ 63500 h 320"/>
                <a:gd name="T4" fmla="*/ 19844 w 362"/>
                <a:gd name="T5" fmla="*/ 57150 h 320"/>
                <a:gd name="T6" fmla="*/ 14288 w 362"/>
                <a:gd name="T7" fmla="*/ 38100 h 320"/>
                <a:gd name="T8" fmla="*/ 14288 w 362"/>
                <a:gd name="T9" fmla="*/ 28575 h 320"/>
                <a:gd name="T10" fmla="*/ 0 w 362"/>
                <a:gd name="T11" fmla="*/ 3969 h 320"/>
                <a:gd name="T12" fmla="*/ 0 w 362"/>
                <a:gd name="T13" fmla="*/ 0 h 320"/>
                <a:gd name="T14" fmla="*/ 7144 w 362"/>
                <a:gd name="T15" fmla="*/ 0 h 320"/>
                <a:gd name="T16" fmla="*/ 14288 w 362"/>
                <a:gd name="T17" fmla="*/ 0 h 320"/>
                <a:gd name="T18" fmla="*/ 34131 w 362"/>
                <a:gd name="T19" fmla="*/ 3969 h 320"/>
                <a:gd name="T20" fmla="*/ 40481 w 362"/>
                <a:gd name="T21" fmla="*/ 3969 h 320"/>
                <a:gd name="T22" fmla="*/ 54769 w 362"/>
                <a:gd name="T23" fmla="*/ 7144 h 320"/>
                <a:gd name="T24" fmla="*/ 61913 w 362"/>
                <a:gd name="T25" fmla="*/ 3969 h 320"/>
                <a:gd name="T26" fmla="*/ 65088 w 362"/>
                <a:gd name="T27" fmla="*/ 0 h 320"/>
                <a:gd name="T28" fmla="*/ 72231 w 362"/>
                <a:gd name="T29" fmla="*/ 3969 h 320"/>
                <a:gd name="T30" fmla="*/ 65088 w 362"/>
                <a:gd name="T31" fmla="*/ 9525 h 320"/>
                <a:gd name="T32" fmla="*/ 61913 w 362"/>
                <a:gd name="T33" fmla="*/ 7144 h 320"/>
                <a:gd name="T34" fmla="*/ 51594 w 362"/>
                <a:gd name="T35" fmla="*/ 7144 h 320"/>
                <a:gd name="T36" fmla="*/ 47625 w 362"/>
                <a:gd name="T37" fmla="*/ 26194 h 320"/>
                <a:gd name="T38" fmla="*/ 44450 w 362"/>
                <a:gd name="T39" fmla="*/ 28575 h 320"/>
                <a:gd name="T40" fmla="*/ 44450 w 362"/>
                <a:gd name="T41" fmla="*/ 41275 h 320"/>
                <a:gd name="T42" fmla="*/ 44450 w 362"/>
                <a:gd name="T43" fmla="*/ 61119 h 320"/>
                <a:gd name="T44" fmla="*/ 37306 w 362"/>
                <a:gd name="T45" fmla="*/ 63500 h 320"/>
                <a:gd name="T46" fmla="*/ 30956 w 362"/>
                <a:gd name="T47" fmla="*/ 63500 h 320"/>
                <a:gd name="T48" fmla="*/ 27781 w 362"/>
                <a:gd name="T49" fmla="*/ 61119 h 320"/>
                <a:gd name="T50" fmla="*/ 23813 w 362"/>
                <a:gd name="T51" fmla="*/ 63500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extrusionOk="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3" name="Freeform 265"/>
            <p:cNvSpPr/>
            <p:nvPr/>
          </p:nvSpPr>
          <p:spPr bwMode="auto">
            <a:xfrm>
              <a:off x="5065712" y="5087938"/>
              <a:ext cx="358775" cy="292100"/>
            </a:xfrm>
            <a:custGeom>
              <a:avLst/>
              <a:gdLst>
                <a:gd name="T0" fmla="*/ 82733 w 451"/>
                <a:gd name="T1" fmla="*/ 2381 h 368"/>
                <a:gd name="T2" fmla="*/ 86711 w 451"/>
                <a:gd name="T3" fmla="*/ 21431 h 368"/>
                <a:gd name="T4" fmla="*/ 82733 w 451"/>
                <a:gd name="T5" fmla="*/ 21431 h 368"/>
                <a:gd name="T6" fmla="*/ 79551 w 451"/>
                <a:gd name="T7" fmla="*/ 25400 h 368"/>
                <a:gd name="T8" fmla="*/ 82733 w 451"/>
                <a:gd name="T9" fmla="*/ 28575 h 368"/>
                <a:gd name="T10" fmla="*/ 86711 w 451"/>
                <a:gd name="T11" fmla="*/ 25400 h 368"/>
                <a:gd name="T12" fmla="*/ 89893 w 451"/>
                <a:gd name="T13" fmla="*/ 25400 h 368"/>
                <a:gd name="T14" fmla="*/ 89893 w 451"/>
                <a:gd name="T15" fmla="*/ 28575 h 368"/>
                <a:gd name="T16" fmla="*/ 89893 w 451"/>
                <a:gd name="T17" fmla="*/ 37306 h 368"/>
                <a:gd name="T18" fmla="*/ 82733 w 451"/>
                <a:gd name="T19" fmla="*/ 40481 h 368"/>
                <a:gd name="T20" fmla="*/ 76369 w 451"/>
                <a:gd name="T21" fmla="*/ 50006 h 368"/>
                <a:gd name="T22" fmla="*/ 66027 w 451"/>
                <a:gd name="T23" fmla="*/ 60325 h 368"/>
                <a:gd name="T24" fmla="*/ 58868 w 451"/>
                <a:gd name="T25" fmla="*/ 66675 h 368"/>
                <a:gd name="T26" fmla="*/ 48526 w 451"/>
                <a:gd name="T27" fmla="*/ 69850 h 368"/>
                <a:gd name="T28" fmla="*/ 42162 w 451"/>
                <a:gd name="T29" fmla="*/ 69850 h 368"/>
                <a:gd name="T30" fmla="*/ 31820 w 451"/>
                <a:gd name="T31" fmla="*/ 69850 h 368"/>
                <a:gd name="T32" fmla="*/ 20683 w 451"/>
                <a:gd name="T33" fmla="*/ 73025 h 368"/>
                <a:gd name="T34" fmla="*/ 17501 w 451"/>
                <a:gd name="T35" fmla="*/ 73025 h 368"/>
                <a:gd name="T36" fmla="*/ 14319 w 451"/>
                <a:gd name="T37" fmla="*/ 69850 h 368"/>
                <a:gd name="T38" fmla="*/ 10342 w 451"/>
                <a:gd name="T39" fmla="*/ 60325 h 368"/>
                <a:gd name="T40" fmla="*/ 10342 w 451"/>
                <a:gd name="T41" fmla="*/ 57150 h 368"/>
                <a:gd name="T42" fmla="*/ 3978 w 451"/>
                <a:gd name="T43" fmla="*/ 37306 h 368"/>
                <a:gd name="T44" fmla="*/ 0 w 451"/>
                <a:gd name="T45" fmla="*/ 37306 h 368"/>
                <a:gd name="T46" fmla="*/ 3978 w 451"/>
                <a:gd name="T47" fmla="*/ 34925 h 368"/>
                <a:gd name="T48" fmla="*/ 7160 w 451"/>
                <a:gd name="T49" fmla="*/ 37306 h 368"/>
                <a:gd name="T50" fmla="*/ 14319 w 451"/>
                <a:gd name="T51" fmla="*/ 37306 h 368"/>
                <a:gd name="T52" fmla="*/ 20683 w 451"/>
                <a:gd name="T53" fmla="*/ 34925 h 368"/>
                <a:gd name="T54" fmla="*/ 20683 w 451"/>
                <a:gd name="T55" fmla="*/ 15875 h 368"/>
                <a:gd name="T56" fmla="*/ 24661 w 451"/>
                <a:gd name="T57" fmla="*/ 19050 h 368"/>
                <a:gd name="T58" fmla="*/ 24661 w 451"/>
                <a:gd name="T59" fmla="*/ 25400 h 368"/>
                <a:gd name="T60" fmla="*/ 31820 w 451"/>
                <a:gd name="T61" fmla="*/ 25400 h 368"/>
                <a:gd name="T62" fmla="*/ 42162 w 451"/>
                <a:gd name="T63" fmla="*/ 19050 h 368"/>
                <a:gd name="T64" fmla="*/ 45344 w 451"/>
                <a:gd name="T65" fmla="*/ 21431 h 368"/>
                <a:gd name="T66" fmla="*/ 48526 w 451"/>
                <a:gd name="T67" fmla="*/ 19050 h 368"/>
                <a:gd name="T68" fmla="*/ 62845 w 451"/>
                <a:gd name="T69" fmla="*/ 6350 h 368"/>
                <a:gd name="T70" fmla="*/ 72391 w 451"/>
                <a:gd name="T71" fmla="*/ 0 h 368"/>
                <a:gd name="T72" fmla="*/ 79551 w 451"/>
                <a:gd name="T73" fmla="*/ 2381 h 368"/>
                <a:gd name="T74" fmla="*/ 82733 w 451"/>
                <a:gd name="T75" fmla="*/ 2381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extrusionOk="0">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4" name="Freeform 266"/>
            <p:cNvSpPr/>
            <p:nvPr/>
          </p:nvSpPr>
          <p:spPr bwMode="auto">
            <a:xfrm>
              <a:off x="5148262" y="4999038"/>
              <a:ext cx="207963" cy="190500"/>
            </a:xfrm>
            <a:custGeom>
              <a:avLst/>
              <a:gdLst>
                <a:gd name="T0" fmla="*/ 0 w 261"/>
                <a:gd name="T1" fmla="*/ 38100 h 240"/>
                <a:gd name="T2" fmla="*/ 0 w 261"/>
                <a:gd name="T3" fmla="*/ 38100 h 240"/>
                <a:gd name="T4" fmla="*/ 3984 w 261"/>
                <a:gd name="T5" fmla="*/ 41275 h 240"/>
                <a:gd name="T6" fmla="*/ 3984 w 261"/>
                <a:gd name="T7" fmla="*/ 47625 h 240"/>
                <a:gd name="T8" fmla="*/ 10358 w 261"/>
                <a:gd name="T9" fmla="*/ 47625 h 240"/>
                <a:gd name="T10" fmla="*/ 20717 w 261"/>
                <a:gd name="T11" fmla="*/ 41275 h 240"/>
                <a:gd name="T12" fmla="*/ 24701 w 261"/>
                <a:gd name="T13" fmla="*/ 44450 h 240"/>
                <a:gd name="T14" fmla="*/ 27888 w 261"/>
                <a:gd name="T15" fmla="*/ 41275 h 240"/>
                <a:gd name="T16" fmla="*/ 42230 w 261"/>
                <a:gd name="T17" fmla="*/ 28575 h 240"/>
                <a:gd name="T18" fmla="*/ 52588 w 261"/>
                <a:gd name="T19" fmla="*/ 22225 h 240"/>
                <a:gd name="T20" fmla="*/ 45417 w 261"/>
                <a:gd name="T21" fmla="*/ 22225 h 240"/>
                <a:gd name="T22" fmla="*/ 42230 w 261"/>
                <a:gd name="T23" fmla="*/ 15875 h 240"/>
                <a:gd name="T24" fmla="*/ 35059 w 261"/>
                <a:gd name="T25" fmla="*/ 9525 h 240"/>
                <a:gd name="T26" fmla="*/ 27888 w 261"/>
                <a:gd name="T27" fmla="*/ 0 h 240"/>
                <a:gd name="T28" fmla="*/ 20717 w 261"/>
                <a:gd name="T29" fmla="*/ 6350 h 240"/>
                <a:gd name="T30" fmla="*/ 17529 w 261"/>
                <a:gd name="T31" fmla="*/ 3175 h 240"/>
                <a:gd name="T32" fmla="*/ 7171 w 261"/>
                <a:gd name="T33" fmla="*/ 3175 h 240"/>
                <a:gd name="T34" fmla="*/ 3984 w 261"/>
                <a:gd name="T35" fmla="*/ 22225 h 240"/>
                <a:gd name="T36" fmla="*/ 0 w 261"/>
                <a:gd name="T37" fmla="*/ 24606 h 240"/>
                <a:gd name="T38" fmla="*/ 0 w 261"/>
                <a:gd name="T39" fmla="*/ 3810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extrusionOk="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5" name="Freeform 267"/>
            <p:cNvSpPr/>
            <p:nvPr/>
          </p:nvSpPr>
          <p:spPr bwMode="auto">
            <a:xfrm>
              <a:off x="5259387" y="4960938"/>
              <a:ext cx="179388" cy="138113"/>
            </a:xfrm>
            <a:custGeom>
              <a:avLst/>
              <a:gdLst>
                <a:gd name="T0" fmla="*/ 27905 w 225"/>
                <a:gd name="T1" fmla="*/ 0 h 175"/>
                <a:gd name="T2" fmla="*/ 27905 w 225"/>
                <a:gd name="T3" fmla="*/ 0 h 175"/>
                <a:gd name="T4" fmla="*/ 20729 w 225"/>
                <a:gd name="T5" fmla="*/ 0 h 175"/>
                <a:gd name="T6" fmla="*/ 20729 w 225"/>
                <a:gd name="T7" fmla="*/ 3157 h 175"/>
                <a:gd name="T8" fmla="*/ 10365 w 225"/>
                <a:gd name="T9" fmla="*/ 9471 h 175"/>
                <a:gd name="T10" fmla="*/ 0 w 225"/>
                <a:gd name="T11" fmla="*/ 9471 h 175"/>
                <a:gd name="T12" fmla="*/ 7176 w 225"/>
                <a:gd name="T13" fmla="*/ 18941 h 175"/>
                <a:gd name="T14" fmla="*/ 14351 w 225"/>
                <a:gd name="T15" fmla="*/ 24466 h 175"/>
                <a:gd name="T16" fmla="*/ 17540 w 225"/>
                <a:gd name="T17" fmla="*/ 31569 h 175"/>
                <a:gd name="T18" fmla="*/ 24716 w 225"/>
                <a:gd name="T19" fmla="*/ 31569 h 175"/>
                <a:gd name="T20" fmla="*/ 31094 w 225"/>
                <a:gd name="T21" fmla="*/ 33936 h 175"/>
                <a:gd name="T22" fmla="*/ 35080 w 225"/>
                <a:gd name="T23" fmla="*/ 33936 h 175"/>
                <a:gd name="T24" fmla="*/ 41459 w 225"/>
                <a:gd name="T25" fmla="*/ 22098 h 175"/>
                <a:gd name="T26" fmla="*/ 45445 w 225"/>
                <a:gd name="T27" fmla="*/ 9471 h 175"/>
                <a:gd name="T28" fmla="*/ 41459 w 225"/>
                <a:gd name="T29" fmla="*/ 3157 h 175"/>
                <a:gd name="T30" fmla="*/ 35080 w 225"/>
                <a:gd name="T31" fmla="*/ 0 h 175"/>
                <a:gd name="T32" fmla="*/ 27905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extrusionOk="0">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6" name="Freeform 268"/>
            <p:cNvSpPr/>
            <p:nvPr/>
          </p:nvSpPr>
          <p:spPr bwMode="auto">
            <a:xfrm>
              <a:off x="5368924" y="4846638"/>
              <a:ext cx="233363" cy="342900"/>
            </a:xfrm>
            <a:custGeom>
              <a:avLst/>
              <a:gdLst>
                <a:gd name="T0" fmla="*/ 14336 w 293"/>
                <a:gd name="T1" fmla="*/ 85725 h 432"/>
                <a:gd name="T2" fmla="*/ 14336 w 293"/>
                <a:gd name="T3" fmla="*/ 85725 h 432"/>
                <a:gd name="T4" fmla="*/ 14336 w 293"/>
                <a:gd name="T5" fmla="*/ 82550 h 432"/>
                <a:gd name="T6" fmla="*/ 14336 w 293"/>
                <a:gd name="T7" fmla="*/ 79375 h 432"/>
                <a:gd name="T8" fmla="*/ 27876 w 293"/>
                <a:gd name="T9" fmla="*/ 76200 h 432"/>
                <a:gd name="T10" fmla="*/ 31062 w 293"/>
                <a:gd name="T11" fmla="*/ 73025 h 432"/>
                <a:gd name="T12" fmla="*/ 31062 w 293"/>
                <a:gd name="T13" fmla="*/ 63500 h 432"/>
                <a:gd name="T14" fmla="*/ 24690 w 293"/>
                <a:gd name="T15" fmla="*/ 50800 h 432"/>
                <a:gd name="T16" fmla="*/ 38230 w 293"/>
                <a:gd name="T17" fmla="*/ 38100 h 432"/>
                <a:gd name="T18" fmla="*/ 48584 w 293"/>
                <a:gd name="T19" fmla="*/ 34925 h 432"/>
                <a:gd name="T20" fmla="*/ 58938 w 293"/>
                <a:gd name="T21" fmla="*/ 24606 h 432"/>
                <a:gd name="T22" fmla="*/ 54956 w 293"/>
                <a:gd name="T23" fmla="*/ 0 h 432"/>
                <a:gd name="T24" fmla="*/ 48584 w 293"/>
                <a:gd name="T25" fmla="*/ 5556 h 432"/>
                <a:gd name="T26" fmla="*/ 34248 w 293"/>
                <a:gd name="T27" fmla="*/ 5556 h 432"/>
                <a:gd name="T28" fmla="*/ 27876 w 293"/>
                <a:gd name="T29" fmla="*/ 5556 h 432"/>
                <a:gd name="T30" fmla="*/ 24690 w 293"/>
                <a:gd name="T31" fmla="*/ 9525 h 432"/>
                <a:gd name="T32" fmla="*/ 27876 w 293"/>
                <a:gd name="T33" fmla="*/ 15875 h 432"/>
                <a:gd name="T34" fmla="*/ 31062 w 293"/>
                <a:gd name="T35" fmla="*/ 22225 h 432"/>
                <a:gd name="T36" fmla="*/ 31062 w 293"/>
                <a:gd name="T37" fmla="*/ 28575 h 432"/>
                <a:gd name="T38" fmla="*/ 27876 w 293"/>
                <a:gd name="T39" fmla="*/ 34925 h 432"/>
                <a:gd name="T40" fmla="*/ 24690 w 293"/>
                <a:gd name="T41" fmla="*/ 28575 h 432"/>
                <a:gd name="T42" fmla="*/ 24690 w 293"/>
                <a:gd name="T43" fmla="*/ 22225 h 432"/>
                <a:gd name="T44" fmla="*/ 20708 w 293"/>
                <a:gd name="T45" fmla="*/ 22225 h 432"/>
                <a:gd name="T46" fmla="*/ 17522 w 293"/>
                <a:gd name="T47" fmla="*/ 19050 h 432"/>
                <a:gd name="T48" fmla="*/ 0 w 293"/>
                <a:gd name="T49" fmla="*/ 24606 h 432"/>
                <a:gd name="T50" fmla="*/ 0 w 293"/>
                <a:gd name="T51" fmla="*/ 28575 h 432"/>
                <a:gd name="T52" fmla="*/ 7168 w 293"/>
                <a:gd name="T53" fmla="*/ 28575 h 432"/>
                <a:gd name="T54" fmla="*/ 14336 w 293"/>
                <a:gd name="T55" fmla="*/ 31750 h 432"/>
                <a:gd name="T56" fmla="*/ 17522 w 293"/>
                <a:gd name="T57" fmla="*/ 38100 h 432"/>
                <a:gd name="T58" fmla="*/ 14336 w 293"/>
                <a:gd name="T59" fmla="*/ 50800 h 432"/>
                <a:gd name="T60" fmla="*/ 7168 w 293"/>
                <a:gd name="T61" fmla="*/ 63500 h 432"/>
                <a:gd name="T62" fmla="*/ 10354 w 293"/>
                <a:gd name="T63" fmla="*/ 82550 h 432"/>
                <a:gd name="T64" fmla="*/ 10354 w 293"/>
                <a:gd name="T65" fmla="*/ 85725 h 432"/>
                <a:gd name="T66" fmla="*/ 14336 w 293"/>
                <a:gd name="T67" fmla="*/ 85725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extrusionOk="0">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7" name="Freeform 269"/>
            <p:cNvSpPr/>
            <p:nvPr/>
          </p:nvSpPr>
          <p:spPr bwMode="auto">
            <a:xfrm>
              <a:off x="5424487" y="4833938"/>
              <a:ext cx="68263" cy="152400"/>
            </a:xfrm>
            <a:custGeom>
              <a:avLst/>
              <a:gdLst>
                <a:gd name="T0" fmla="*/ 3969 w 86"/>
                <a:gd name="T1" fmla="*/ 22225 h 192"/>
                <a:gd name="T2" fmla="*/ 3969 w 86"/>
                <a:gd name="T3" fmla="*/ 22225 h 192"/>
                <a:gd name="T4" fmla="*/ 0 w 86"/>
                <a:gd name="T5" fmla="*/ 19050 h 192"/>
                <a:gd name="T6" fmla="*/ 3969 w 86"/>
                <a:gd name="T7" fmla="*/ 13494 h 192"/>
                <a:gd name="T8" fmla="*/ 3969 w 86"/>
                <a:gd name="T9" fmla="*/ 9525 h 192"/>
                <a:gd name="T10" fmla="*/ 7144 w 86"/>
                <a:gd name="T11" fmla="*/ 7144 h 192"/>
                <a:gd name="T12" fmla="*/ 3969 w 86"/>
                <a:gd name="T13" fmla="*/ 0 h 192"/>
                <a:gd name="T14" fmla="*/ 7144 w 86"/>
                <a:gd name="T15" fmla="*/ 0 h 192"/>
                <a:gd name="T16" fmla="*/ 10319 w 86"/>
                <a:gd name="T17" fmla="*/ 0 h 192"/>
                <a:gd name="T18" fmla="*/ 14288 w 86"/>
                <a:gd name="T19" fmla="*/ 9525 h 192"/>
                <a:gd name="T20" fmla="*/ 10319 w 86"/>
                <a:gd name="T21" fmla="*/ 13494 h 192"/>
                <a:gd name="T22" fmla="*/ 14288 w 86"/>
                <a:gd name="T23" fmla="*/ 19050 h 192"/>
                <a:gd name="T24" fmla="*/ 17463 w 86"/>
                <a:gd name="T25" fmla="*/ 26194 h 192"/>
                <a:gd name="T26" fmla="*/ 17463 w 86"/>
                <a:gd name="T27" fmla="*/ 32544 h 192"/>
                <a:gd name="T28" fmla="*/ 14288 w 86"/>
                <a:gd name="T29" fmla="*/ 38100 h 192"/>
                <a:gd name="T30" fmla="*/ 10319 w 86"/>
                <a:gd name="T31" fmla="*/ 32544 h 192"/>
                <a:gd name="T32" fmla="*/ 10319 w 86"/>
                <a:gd name="T33" fmla="*/ 26194 h 192"/>
                <a:gd name="T34" fmla="*/ 7144 w 86"/>
                <a:gd name="T35" fmla="*/ 26194 h 192"/>
                <a:gd name="T36" fmla="*/ 3969 w 86"/>
                <a:gd name="T37" fmla="*/ 2222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extrusionOk="0">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8" name="Freeform 270"/>
            <p:cNvSpPr/>
            <p:nvPr/>
          </p:nvSpPr>
          <p:spPr bwMode="auto">
            <a:xfrm>
              <a:off x="5383212" y="5175251"/>
              <a:ext cx="26988" cy="26988"/>
            </a:xfrm>
            <a:custGeom>
              <a:avLst/>
              <a:gdLst>
                <a:gd name="T0" fmla="*/ 7144 w 34"/>
                <a:gd name="T1" fmla="*/ 4217 h 32"/>
                <a:gd name="T2" fmla="*/ 7144 w 34"/>
                <a:gd name="T3" fmla="*/ 4217 h 32"/>
                <a:gd name="T4" fmla="*/ 7144 w 34"/>
                <a:gd name="T5" fmla="*/ 0 h 32"/>
                <a:gd name="T6" fmla="*/ 3175 w 34"/>
                <a:gd name="T7" fmla="*/ 0 h 32"/>
                <a:gd name="T8" fmla="*/ 0 w 34"/>
                <a:gd name="T9" fmla="*/ 4217 h 32"/>
                <a:gd name="T10" fmla="*/ 3175 w 34"/>
                <a:gd name="T11" fmla="*/ 7590 h 32"/>
                <a:gd name="T12" fmla="*/ 7144 w 34"/>
                <a:gd name="T13" fmla="*/ 4217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extrusionOk="0">
                  <a:moveTo>
                    <a:pt x="34" y="17"/>
                  </a:moveTo>
                  <a:lnTo>
                    <a:pt x="34" y="17"/>
                  </a:lnTo>
                  <a:lnTo>
                    <a:pt x="34" y="0"/>
                  </a:lnTo>
                  <a:lnTo>
                    <a:pt x="17" y="0"/>
                  </a:lnTo>
                  <a:lnTo>
                    <a:pt x="0" y="17"/>
                  </a:lnTo>
                  <a:lnTo>
                    <a:pt x="17" y="32"/>
                  </a:lnTo>
                  <a:lnTo>
                    <a:pt x="34"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69" name="Freeform 271"/>
            <p:cNvSpPr/>
            <p:nvPr/>
          </p:nvSpPr>
          <p:spPr bwMode="auto">
            <a:xfrm>
              <a:off x="5659437" y="4884738"/>
              <a:ext cx="149225" cy="279400"/>
            </a:xfrm>
            <a:custGeom>
              <a:avLst/>
              <a:gdLst>
                <a:gd name="T0" fmla="*/ 0 w 189"/>
                <a:gd name="T1" fmla="*/ 50800 h 352"/>
                <a:gd name="T2" fmla="*/ 0 w 189"/>
                <a:gd name="T3" fmla="*/ 50800 h 352"/>
                <a:gd name="T4" fmla="*/ 3158 w 189"/>
                <a:gd name="T5" fmla="*/ 63500 h 352"/>
                <a:gd name="T6" fmla="*/ 6316 w 189"/>
                <a:gd name="T7" fmla="*/ 69850 h 352"/>
                <a:gd name="T8" fmla="*/ 16581 w 189"/>
                <a:gd name="T9" fmla="*/ 69850 h 352"/>
                <a:gd name="T10" fmla="*/ 20528 w 189"/>
                <a:gd name="T11" fmla="*/ 66675 h 352"/>
                <a:gd name="T12" fmla="*/ 30792 w 189"/>
                <a:gd name="T13" fmla="*/ 31750 h 352"/>
                <a:gd name="T14" fmla="*/ 33951 w 189"/>
                <a:gd name="T15" fmla="*/ 15875 h 352"/>
                <a:gd name="T16" fmla="*/ 37109 w 189"/>
                <a:gd name="T17" fmla="*/ 19050 h 352"/>
                <a:gd name="T18" fmla="*/ 37109 w 189"/>
                <a:gd name="T19" fmla="*/ 15875 h 352"/>
                <a:gd name="T20" fmla="*/ 33951 w 189"/>
                <a:gd name="T21" fmla="*/ 3175 h 352"/>
                <a:gd name="T22" fmla="*/ 30792 w 189"/>
                <a:gd name="T23" fmla="*/ 0 h 352"/>
                <a:gd name="T24" fmla="*/ 26845 w 189"/>
                <a:gd name="T25" fmla="*/ 5556 h 352"/>
                <a:gd name="T26" fmla="*/ 23687 w 189"/>
                <a:gd name="T27" fmla="*/ 5556 h 352"/>
                <a:gd name="T28" fmla="*/ 23687 w 189"/>
                <a:gd name="T29" fmla="*/ 12700 h 352"/>
                <a:gd name="T30" fmla="*/ 6316 w 189"/>
                <a:gd name="T31" fmla="*/ 22225 h 352"/>
                <a:gd name="T32" fmla="*/ 3158 w 189"/>
                <a:gd name="T33" fmla="*/ 28575 h 352"/>
                <a:gd name="T34" fmla="*/ 6316 w 189"/>
                <a:gd name="T35" fmla="*/ 41275 h 352"/>
                <a:gd name="T36" fmla="*/ 0 w 189"/>
                <a:gd name="T37" fmla="*/ 50800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extrusionOk="0">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0" name="Freeform 272"/>
            <p:cNvSpPr/>
            <p:nvPr/>
          </p:nvSpPr>
          <p:spPr bwMode="auto">
            <a:xfrm>
              <a:off x="5962649" y="5049837"/>
              <a:ext cx="11113" cy="11113"/>
            </a:xfrm>
            <a:custGeom>
              <a:avLst/>
              <a:gdLst>
                <a:gd name="T0" fmla="*/ 0 w 16"/>
                <a:gd name="T1" fmla="*/ 2223 h 15"/>
                <a:gd name="T2" fmla="*/ 0 w 16"/>
                <a:gd name="T3" fmla="*/ 2223 h 15"/>
                <a:gd name="T4" fmla="*/ 2084 w 16"/>
                <a:gd name="T5" fmla="*/ 2223 h 15"/>
                <a:gd name="T6" fmla="*/ 0 w 16"/>
                <a:gd name="T7" fmla="*/ 0 h 15"/>
                <a:gd name="T8" fmla="*/ 0 w 16"/>
                <a:gd name="T9" fmla="*/ 2223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extrusionOk="0">
                  <a:moveTo>
                    <a:pt x="0" y="15"/>
                  </a:moveTo>
                  <a:lnTo>
                    <a:pt x="0" y="15"/>
                  </a:lnTo>
                  <a:lnTo>
                    <a:pt x="16" y="15"/>
                  </a:lnTo>
                  <a:lnTo>
                    <a:pt x="0"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1" name="Freeform 273"/>
            <p:cNvSpPr/>
            <p:nvPr/>
          </p:nvSpPr>
          <p:spPr bwMode="auto">
            <a:xfrm>
              <a:off x="4900613" y="4567238"/>
              <a:ext cx="12700" cy="12700"/>
            </a:xfrm>
            <a:custGeom>
              <a:avLst/>
              <a:gdLst>
                <a:gd name="T0" fmla="*/ 0 w 18"/>
                <a:gd name="T1" fmla="*/ 2822 h 18"/>
                <a:gd name="T2" fmla="*/ 0 w 18"/>
                <a:gd name="T3" fmla="*/ 2822 h 18"/>
                <a:gd name="T4" fmla="*/ 2822 w 18"/>
                <a:gd name="T5" fmla="*/ 0 h 18"/>
                <a:gd name="T6" fmla="*/ 0 w 18"/>
                <a:gd name="T7" fmla="*/ 0 h 18"/>
                <a:gd name="T8" fmla="*/ 0 w 18"/>
                <a:gd name="T9" fmla="*/ 282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extrusionOk="0">
                  <a:moveTo>
                    <a:pt x="0" y="18"/>
                  </a:moveTo>
                  <a:lnTo>
                    <a:pt x="0" y="18"/>
                  </a:lnTo>
                  <a:lnTo>
                    <a:pt x="18" y="0"/>
                  </a:lnTo>
                  <a:lnTo>
                    <a:pt x="0" y="0"/>
                  </a:lnTo>
                  <a:lnTo>
                    <a:pt x="0" y="1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2" name="Freeform 274"/>
            <p:cNvSpPr/>
            <p:nvPr/>
          </p:nvSpPr>
          <p:spPr bwMode="auto">
            <a:xfrm>
              <a:off x="5300662" y="5227638"/>
              <a:ext cx="55563" cy="50800"/>
            </a:xfrm>
            <a:custGeom>
              <a:avLst/>
              <a:gdLst>
                <a:gd name="T0" fmla="*/ 14495 w 69"/>
                <a:gd name="T1" fmla="*/ 6451 h 63"/>
                <a:gd name="T2" fmla="*/ 14495 w 69"/>
                <a:gd name="T3" fmla="*/ 6451 h 63"/>
                <a:gd name="T4" fmla="*/ 10468 w 69"/>
                <a:gd name="T5" fmla="*/ 9676 h 63"/>
                <a:gd name="T6" fmla="*/ 4026 w 69"/>
                <a:gd name="T7" fmla="*/ 12902 h 63"/>
                <a:gd name="T8" fmla="*/ 0 w 69"/>
                <a:gd name="T9" fmla="*/ 9676 h 63"/>
                <a:gd name="T10" fmla="*/ 7247 w 69"/>
                <a:gd name="T11" fmla="*/ 0 h 63"/>
                <a:gd name="T12" fmla="*/ 10468 w 69"/>
                <a:gd name="T13" fmla="*/ 3225 h 63"/>
                <a:gd name="T14" fmla="*/ 14495 w 69"/>
                <a:gd name="T15" fmla="*/ 6451 h 6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63"/>
                <a:gd name="T26" fmla="*/ 69 w 6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63" extrusionOk="0">
                  <a:moveTo>
                    <a:pt x="69" y="31"/>
                  </a:moveTo>
                  <a:lnTo>
                    <a:pt x="69" y="31"/>
                  </a:lnTo>
                  <a:lnTo>
                    <a:pt x="52" y="48"/>
                  </a:lnTo>
                  <a:lnTo>
                    <a:pt x="18" y="63"/>
                  </a:lnTo>
                  <a:lnTo>
                    <a:pt x="0" y="48"/>
                  </a:lnTo>
                  <a:lnTo>
                    <a:pt x="35" y="0"/>
                  </a:lnTo>
                  <a:lnTo>
                    <a:pt x="52" y="15"/>
                  </a:lnTo>
                  <a:lnTo>
                    <a:pt x="69" y="3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3" name="Freeform 275"/>
            <p:cNvSpPr/>
            <p:nvPr/>
          </p:nvSpPr>
          <p:spPr bwMode="auto">
            <a:xfrm>
              <a:off x="5356224" y="4656138"/>
              <a:ext cx="234950" cy="215899"/>
            </a:xfrm>
            <a:custGeom>
              <a:avLst/>
              <a:gdLst>
                <a:gd name="T0" fmla="*/ 20637 w 296"/>
                <a:gd name="T1" fmla="*/ 44779 h 270"/>
                <a:gd name="T2" fmla="*/ 20637 w 296"/>
                <a:gd name="T3" fmla="*/ 44779 h 270"/>
                <a:gd name="T4" fmla="*/ 10319 w 296"/>
                <a:gd name="T5" fmla="*/ 38382 h 270"/>
                <a:gd name="T6" fmla="*/ 7144 w 296"/>
                <a:gd name="T7" fmla="*/ 38382 h 270"/>
                <a:gd name="T8" fmla="*/ 0 w 296"/>
                <a:gd name="T9" fmla="*/ 28787 h 270"/>
                <a:gd name="T10" fmla="*/ 0 w 296"/>
                <a:gd name="T11" fmla="*/ 19191 h 270"/>
                <a:gd name="T12" fmla="*/ 7144 w 296"/>
                <a:gd name="T13" fmla="*/ 12794 h 270"/>
                <a:gd name="T14" fmla="*/ 7144 w 296"/>
                <a:gd name="T15" fmla="*/ 9596 h 270"/>
                <a:gd name="T16" fmla="*/ 7144 w 296"/>
                <a:gd name="T17" fmla="*/ 6397 h 270"/>
                <a:gd name="T18" fmla="*/ 7144 w 296"/>
                <a:gd name="T19" fmla="*/ 0 h 270"/>
                <a:gd name="T20" fmla="*/ 14288 w 296"/>
                <a:gd name="T21" fmla="*/ 0 h 270"/>
                <a:gd name="T22" fmla="*/ 23812 w 296"/>
                <a:gd name="T23" fmla="*/ 0 h 270"/>
                <a:gd name="T24" fmla="*/ 27781 w 296"/>
                <a:gd name="T25" fmla="*/ 0 h 270"/>
                <a:gd name="T26" fmla="*/ 44450 w 296"/>
                <a:gd name="T27" fmla="*/ 9596 h 270"/>
                <a:gd name="T28" fmla="*/ 44450 w 296"/>
                <a:gd name="T29" fmla="*/ 15993 h 270"/>
                <a:gd name="T30" fmla="*/ 55563 w 296"/>
                <a:gd name="T31" fmla="*/ 19191 h 270"/>
                <a:gd name="T32" fmla="*/ 52388 w 296"/>
                <a:gd name="T33" fmla="*/ 25588 h 270"/>
                <a:gd name="T34" fmla="*/ 55563 w 296"/>
                <a:gd name="T35" fmla="*/ 31985 h 270"/>
                <a:gd name="T36" fmla="*/ 55563 w 296"/>
                <a:gd name="T37" fmla="*/ 41581 h 270"/>
                <a:gd name="T38" fmla="*/ 55563 w 296"/>
                <a:gd name="T39" fmla="*/ 44779 h 270"/>
                <a:gd name="T40" fmla="*/ 58738 w 296"/>
                <a:gd name="T41" fmla="*/ 47978 h 270"/>
                <a:gd name="T42" fmla="*/ 52388 w 296"/>
                <a:gd name="T43" fmla="*/ 55174 h 270"/>
                <a:gd name="T44" fmla="*/ 37306 w 296"/>
                <a:gd name="T45" fmla="*/ 55174 h 270"/>
                <a:gd name="T46" fmla="*/ 30956 w 296"/>
                <a:gd name="T47" fmla="*/ 55174 h 270"/>
                <a:gd name="T48" fmla="*/ 27781 w 296"/>
                <a:gd name="T49" fmla="*/ 44779 h 270"/>
                <a:gd name="T50" fmla="*/ 23812 w 296"/>
                <a:gd name="T51" fmla="*/ 44779 h 270"/>
                <a:gd name="T52" fmla="*/ 20637 w 296"/>
                <a:gd name="T53" fmla="*/ 447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extrusionOk="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4" name="Freeform 276"/>
            <p:cNvSpPr/>
            <p:nvPr/>
          </p:nvSpPr>
          <p:spPr bwMode="auto">
            <a:xfrm>
              <a:off x="4900613" y="4592638"/>
              <a:ext cx="125413" cy="127000"/>
            </a:xfrm>
            <a:custGeom>
              <a:avLst/>
              <a:gdLst>
                <a:gd name="T0" fmla="*/ 6271 w 160"/>
                <a:gd name="T1" fmla="*/ 7189 h 159"/>
                <a:gd name="T2" fmla="*/ 6271 w 160"/>
                <a:gd name="T3" fmla="*/ 7189 h 159"/>
                <a:gd name="T4" fmla="*/ 13325 w 160"/>
                <a:gd name="T5" fmla="*/ 7189 h 159"/>
                <a:gd name="T6" fmla="*/ 13325 w 160"/>
                <a:gd name="T7" fmla="*/ 0 h 159"/>
                <a:gd name="T8" fmla="*/ 23515 w 160"/>
                <a:gd name="T9" fmla="*/ 0 h 159"/>
                <a:gd name="T10" fmla="*/ 23515 w 160"/>
                <a:gd name="T11" fmla="*/ 7189 h 159"/>
                <a:gd name="T12" fmla="*/ 27434 w 160"/>
                <a:gd name="T13" fmla="*/ 3195 h 159"/>
                <a:gd name="T14" fmla="*/ 30569 w 160"/>
                <a:gd name="T15" fmla="*/ 7189 h 159"/>
                <a:gd name="T16" fmla="*/ 30569 w 160"/>
                <a:gd name="T17" fmla="*/ 9585 h 159"/>
                <a:gd name="T18" fmla="*/ 30569 w 160"/>
                <a:gd name="T19" fmla="*/ 22365 h 159"/>
                <a:gd name="T20" fmla="*/ 20380 w 160"/>
                <a:gd name="T21" fmla="*/ 22365 h 159"/>
                <a:gd name="T22" fmla="*/ 17244 w 160"/>
                <a:gd name="T23" fmla="*/ 25560 h 159"/>
                <a:gd name="T24" fmla="*/ 17244 w 160"/>
                <a:gd name="T25" fmla="*/ 28755 h 159"/>
                <a:gd name="T26" fmla="*/ 13325 w 160"/>
                <a:gd name="T27" fmla="*/ 28755 h 159"/>
                <a:gd name="T28" fmla="*/ 13325 w 160"/>
                <a:gd name="T29" fmla="*/ 31950 h 159"/>
                <a:gd name="T30" fmla="*/ 6271 w 160"/>
                <a:gd name="T31" fmla="*/ 25560 h 159"/>
                <a:gd name="T32" fmla="*/ 0 w 160"/>
                <a:gd name="T33" fmla="*/ 16774 h 159"/>
                <a:gd name="T34" fmla="*/ 3135 w 160"/>
                <a:gd name="T35" fmla="*/ 12780 h 159"/>
                <a:gd name="T36" fmla="*/ 3135 w 160"/>
                <a:gd name="T37" fmla="*/ 9585 h 159"/>
                <a:gd name="T38" fmla="*/ 6271 w 160"/>
                <a:gd name="T39" fmla="*/ 7189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extrusionOk="0">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5" name="Freeform 277"/>
            <p:cNvSpPr/>
            <p:nvPr/>
          </p:nvSpPr>
          <p:spPr bwMode="auto">
            <a:xfrm>
              <a:off x="4956174" y="4567238"/>
              <a:ext cx="165100" cy="177800"/>
            </a:xfrm>
            <a:custGeom>
              <a:avLst/>
              <a:gdLst>
                <a:gd name="T0" fmla="*/ 27781 w 208"/>
                <a:gd name="T1" fmla="*/ 3161 h 225"/>
                <a:gd name="T2" fmla="*/ 27781 w 208"/>
                <a:gd name="T3" fmla="*/ 3161 h 225"/>
                <a:gd name="T4" fmla="*/ 27781 w 208"/>
                <a:gd name="T5" fmla="*/ 9483 h 225"/>
                <a:gd name="T6" fmla="*/ 10319 w 208"/>
                <a:gd name="T7" fmla="*/ 6322 h 225"/>
                <a:gd name="T8" fmla="*/ 10319 w 208"/>
                <a:gd name="T9" fmla="*/ 12644 h 225"/>
                <a:gd name="T10" fmla="*/ 14288 w 208"/>
                <a:gd name="T11" fmla="*/ 9483 h 225"/>
                <a:gd name="T12" fmla="*/ 17463 w 208"/>
                <a:gd name="T13" fmla="*/ 12644 h 225"/>
                <a:gd name="T14" fmla="*/ 17463 w 208"/>
                <a:gd name="T15" fmla="*/ 15804 h 225"/>
                <a:gd name="T16" fmla="*/ 17463 w 208"/>
                <a:gd name="T17" fmla="*/ 28448 h 225"/>
                <a:gd name="T18" fmla="*/ 7144 w 208"/>
                <a:gd name="T19" fmla="*/ 28448 h 225"/>
                <a:gd name="T20" fmla="*/ 3969 w 208"/>
                <a:gd name="T21" fmla="*/ 31609 h 225"/>
                <a:gd name="T22" fmla="*/ 3969 w 208"/>
                <a:gd name="T23" fmla="*/ 34770 h 225"/>
                <a:gd name="T24" fmla="*/ 0 w 208"/>
                <a:gd name="T25" fmla="*/ 34770 h 225"/>
                <a:gd name="T26" fmla="*/ 0 w 208"/>
                <a:gd name="T27" fmla="*/ 37931 h 225"/>
                <a:gd name="T28" fmla="*/ 7144 w 208"/>
                <a:gd name="T29" fmla="*/ 44252 h 225"/>
                <a:gd name="T30" fmla="*/ 7144 w 208"/>
                <a:gd name="T31" fmla="*/ 41092 h 225"/>
                <a:gd name="T32" fmla="*/ 10319 w 208"/>
                <a:gd name="T33" fmla="*/ 41092 h 225"/>
                <a:gd name="T34" fmla="*/ 17463 w 208"/>
                <a:gd name="T35" fmla="*/ 41092 h 225"/>
                <a:gd name="T36" fmla="*/ 23812 w 208"/>
                <a:gd name="T37" fmla="*/ 37931 h 225"/>
                <a:gd name="T38" fmla="*/ 27781 w 208"/>
                <a:gd name="T39" fmla="*/ 28448 h 225"/>
                <a:gd name="T40" fmla="*/ 34925 w 208"/>
                <a:gd name="T41" fmla="*/ 22126 h 225"/>
                <a:gd name="T42" fmla="*/ 41275 w 208"/>
                <a:gd name="T43" fmla="*/ 0 h 225"/>
                <a:gd name="T44" fmla="*/ 30956 w 208"/>
                <a:gd name="T45" fmla="*/ 3161 h 225"/>
                <a:gd name="T46" fmla="*/ 27781 w 208"/>
                <a:gd name="T47" fmla="*/ 3161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extrusionOk="0">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6" name="Freeform 278"/>
            <p:cNvSpPr/>
            <p:nvPr/>
          </p:nvSpPr>
          <p:spPr bwMode="auto">
            <a:xfrm>
              <a:off x="4983162" y="4541838"/>
              <a:ext cx="414338" cy="368300"/>
            </a:xfrm>
            <a:custGeom>
              <a:avLst/>
              <a:gdLst>
                <a:gd name="T0" fmla="*/ 83664 w 520"/>
                <a:gd name="T1" fmla="*/ 0 h 462"/>
                <a:gd name="T2" fmla="*/ 83664 w 520"/>
                <a:gd name="T3" fmla="*/ 0 h 462"/>
                <a:gd name="T4" fmla="*/ 58963 w 520"/>
                <a:gd name="T5" fmla="*/ 0 h 462"/>
                <a:gd name="T6" fmla="*/ 55776 w 520"/>
                <a:gd name="T7" fmla="*/ 3189 h 462"/>
                <a:gd name="T8" fmla="*/ 45418 w 520"/>
                <a:gd name="T9" fmla="*/ 3189 h 462"/>
                <a:gd name="T10" fmla="*/ 41434 w 520"/>
                <a:gd name="T11" fmla="*/ 0 h 462"/>
                <a:gd name="T12" fmla="*/ 38247 w 520"/>
                <a:gd name="T13" fmla="*/ 0 h 462"/>
                <a:gd name="T14" fmla="*/ 35059 w 520"/>
                <a:gd name="T15" fmla="*/ 6377 h 462"/>
                <a:gd name="T16" fmla="*/ 27888 w 520"/>
                <a:gd name="T17" fmla="*/ 28699 h 462"/>
                <a:gd name="T18" fmla="*/ 20717 w 520"/>
                <a:gd name="T19" fmla="*/ 35076 h 462"/>
                <a:gd name="T20" fmla="*/ 17530 w 520"/>
                <a:gd name="T21" fmla="*/ 44642 h 462"/>
                <a:gd name="T22" fmla="*/ 10358 w 520"/>
                <a:gd name="T23" fmla="*/ 47831 h 462"/>
                <a:gd name="T24" fmla="*/ 3984 w 520"/>
                <a:gd name="T25" fmla="*/ 47831 h 462"/>
                <a:gd name="T26" fmla="*/ 0 w 520"/>
                <a:gd name="T27" fmla="*/ 54209 h 462"/>
                <a:gd name="T28" fmla="*/ 0 w 520"/>
                <a:gd name="T29" fmla="*/ 57397 h 462"/>
                <a:gd name="T30" fmla="*/ 7171 w 520"/>
                <a:gd name="T31" fmla="*/ 54209 h 462"/>
                <a:gd name="T32" fmla="*/ 20717 w 520"/>
                <a:gd name="T33" fmla="*/ 54209 h 462"/>
                <a:gd name="T34" fmla="*/ 24701 w 520"/>
                <a:gd name="T35" fmla="*/ 54209 h 462"/>
                <a:gd name="T36" fmla="*/ 24701 w 520"/>
                <a:gd name="T37" fmla="*/ 60586 h 462"/>
                <a:gd name="T38" fmla="*/ 31075 w 520"/>
                <a:gd name="T39" fmla="*/ 66964 h 462"/>
                <a:gd name="T40" fmla="*/ 38247 w 520"/>
                <a:gd name="T41" fmla="*/ 63775 h 462"/>
                <a:gd name="T42" fmla="*/ 38247 w 520"/>
                <a:gd name="T43" fmla="*/ 60586 h 462"/>
                <a:gd name="T44" fmla="*/ 45418 w 520"/>
                <a:gd name="T45" fmla="*/ 60586 h 462"/>
                <a:gd name="T46" fmla="*/ 51792 w 520"/>
                <a:gd name="T47" fmla="*/ 63775 h 462"/>
                <a:gd name="T48" fmla="*/ 51792 w 520"/>
                <a:gd name="T49" fmla="*/ 73341 h 462"/>
                <a:gd name="T50" fmla="*/ 55776 w 520"/>
                <a:gd name="T51" fmla="*/ 76530 h 462"/>
                <a:gd name="T52" fmla="*/ 51792 w 520"/>
                <a:gd name="T53" fmla="*/ 79719 h 462"/>
                <a:gd name="T54" fmla="*/ 51792 w 520"/>
                <a:gd name="T55" fmla="*/ 82907 h 462"/>
                <a:gd name="T56" fmla="*/ 62151 w 520"/>
                <a:gd name="T57" fmla="*/ 79719 h 462"/>
                <a:gd name="T58" fmla="*/ 76493 w 520"/>
                <a:gd name="T59" fmla="*/ 86096 h 462"/>
                <a:gd name="T60" fmla="*/ 79680 w 520"/>
                <a:gd name="T61" fmla="*/ 82907 h 462"/>
                <a:gd name="T62" fmla="*/ 90039 w 520"/>
                <a:gd name="T63" fmla="*/ 89285 h 462"/>
                <a:gd name="T64" fmla="*/ 94023 w 520"/>
                <a:gd name="T65" fmla="*/ 93271 h 462"/>
                <a:gd name="T66" fmla="*/ 94023 w 520"/>
                <a:gd name="T67" fmla="*/ 86096 h 462"/>
                <a:gd name="T68" fmla="*/ 90039 w 520"/>
                <a:gd name="T69" fmla="*/ 86096 h 462"/>
                <a:gd name="T70" fmla="*/ 90039 w 520"/>
                <a:gd name="T71" fmla="*/ 82907 h 462"/>
                <a:gd name="T72" fmla="*/ 90039 w 520"/>
                <a:gd name="T73" fmla="*/ 70152 h 462"/>
                <a:gd name="T74" fmla="*/ 90039 w 520"/>
                <a:gd name="T75" fmla="*/ 66964 h 462"/>
                <a:gd name="T76" fmla="*/ 100397 w 520"/>
                <a:gd name="T77" fmla="*/ 66964 h 462"/>
                <a:gd name="T78" fmla="*/ 94023 w 520"/>
                <a:gd name="T79" fmla="*/ 57397 h 462"/>
                <a:gd name="T80" fmla="*/ 94023 w 520"/>
                <a:gd name="T81" fmla="*/ 47831 h 462"/>
                <a:gd name="T82" fmla="*/ 94023 w 520"/>
                <a:gd name="T83" fmla="*/ 41454 h 462"/>
                <a:gd name="T84" fmla="*/ 94023 w 520"/>
                <a:gd name="T85" fmla="*/ 38265 h 462"/>
                <a:gd name="T86" fmla="*/ 90039 w 520"/>
                <a:gd name="T87" fmla="*/ 38265 h 462"/>
                <a:gd name="T88" fmla="*/ 94023 w 520"/>
                <a:gd name="T89" fmla="*/ 31887 h 462"/>
                <a:gd name="T90" fmla="*/ 97210 w 520"/>
                <a:gd name="T91" fmla="*/ 22321 h 462"/>
                <a:gd name="T92" fmla="*/ 100397 w 520"/>
                <a:gd name="T93" fmla="*/ 19132 h 462"/>
                <a:gd name="T94" fmla="*/ 104381 w 520"/>
                <a:gd name="T95" fmla="*/ 12755 h 462"/>
                <a:gd name="T96" fmla="*/ 100397 w 520"/>
                <a:gd name="T97" fmla="*/ 12755 h 462"/>
                <a:gd name="T98" fmla="*/ 100397 w 520"/>
                <a:gd name="T99" fmla="*/ 6377 h 462"/>
                <a:gd name="T100" fmla="*/ 97210 w 520"/>
                <a:gd name="T101" fmla="*/ 3189 h 462"/>
                <a:gd name="T102" fmla="*/ 86852 w 520"/>
                <a:gd name="T103" fmla="*/ 3189 h 462"/>
                <a:gd name="T104" fmla="*/ 8366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extrusionOk="0">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7" name="Freeform 279"/>
            <p:cNvSpPr/>
            <p:nvPr/>
          </p:nvSpPr>
          <p:spPr bwMode="auto">
            <a:xfrm>
              <a:off x="5189537" y="4808538"/>
              <a:ext cx="261938" cy="190500"/>
            </a:xfrm>
            <a:custGeom>
              <a:avLst/>
              <a:gdLst>
                <a:gd name="T0" fmla="*/ 10319 w 330"/>
                <a:gd name="T1" fmla="*/ 12700 h 240"/>
                <a:gd name="T2" fmla="*/ 10319 w 330"/>
                <a:gd name="T3" fmla="*/ 12700 h 240"/>
                <a:gd name="T4" fmla="*/ 23813 w 330"/>
                <a:gd name="T5" fmla="*/ 19050 h 240"/>
                <a:gd name="T6" fmla="*/ 27781 w 330"/>
                <a:gd name="T7" fmla="*/ 15875 h 240"/>
                <a:gd name="T8" fmla="*/ 38100 w 330"/>
                <a:gd name="T9" fmla="*/ 22225 h 240"/>
                <a:gd name="T10" fmla="*/ 41275 w 330"/>
                <a:gd name="T11" fmla="*/ 24606 h 240"/>
                <a:gd name="T12" fmla="*/ 41275 w 330"/>
                <a:gd name="T13" fmla="*/ 19050 h 240"/>
                <a:gd name="T14" fmla="*/ 38100 w 330"/>
                <a:gd name="T15" fmla="*/ 19050 h 240"/>
                <a:gd name="T16" fmla="*/ 38100 w 330"/>
                <a:gd name="T17" fmla="*/ 15875 h 240"/>
                <a:gd name="T18" fmla="*/ 38100 w 330"/>
                <a:gd name="T19" fmla="*/ 3175 h 240"/>
                <a:gd name="T20" fmla="*/ 38100 w 330"/>
                <a:gd name="T21" fmla="*/ 0 h 240"/>
                <a:gd name="T22" fmla="*/ 48419 w 330"/>
                <a:gd name="T23" fmla="*/ 0 h 240"/>
                <a:gd name="T24" fmla="*/ 52388 w 330"/>
                <a:gd name="T25" fmla="*/ 0 h 240"/>
                <a:gd name="T26" fmla="*/ 62706 w 330"/>
                <a:gd name="T27" fmla="*/ 6350 h 240"/>
                <a:gd name="T28" fmla="*/ 65881 w 330"/>
                <a:gd name="T29" fmla="*/ 12700 h 240"/>
                <a:gd name="T30" fmla="*/ 62706 w 330"/>
                <a:gd name="T31" fmla="*/ 15875 h 240"/>
                <a:gd name="T32" fmla="*/ 62706 w 330"/>
                <a:gd name="T33" fmla="*/ 19050 h 240"/>
                <a:gd name="T34" fmla="*/ 58738 w 330"/>
                <a:gd name="T35" fmla="*/ 24606 h 240"/>
                <a:gd name="T36" fmla="*/ 62706 w 330"/>
                <a:gd name="T37" fmla="*/ 28575 h 240"/>
                <a:gd name="T38" fmla="*/ 44450 w 330"/>
                <a:gd name="T39" fmla="*/ 34925 h 240"/>
                <a:gd name="T40" fmla="*/ 44450 w 330"/>
                <a:gd name="T41" fmla="*/ 38100 h 240"/>
                <a:gd name="T42" fmla="*/ 38100 w 330"/>
                <a:gd name="T43" fmla="*/ 38100 h 240"/>
                <a:gd name="T44" fmla="*/ 38100 w 330"/>
                <a:gd name="T45" fmla="*/ 41275 h 240"/>
                <a:gd name="T46" fmla="*/ 27781 w 330"/>
                <a:gd name="T47" fmla="*/ 47625 h 240"/>
                <a:gd name="T48" fmla="*/ 17463 w 330"/>
                <a:gd name="T49" fmla="*/ 47625 h 240"/>
                <a:gd name="T50" fmla="*/ 10319 w 330"/>
                <a:gd name="T51" fmla="*/ 44450 h 240"/>
                <a:gd name="T52" fmla="*/ 7144 w 330"/>
                <a:gd name="T53" fmla="*/ 47625 h 240"/>
                <a:gd name="T54" fmla="*/ 0 w 330"/>
                <a:gd name="T55" fmla="*/ 41275 h 240"/>
                <a:gd name="T56" fmla="*/ 0 w 330"/>
                <a:gd name="T57" fmla="*/ 24606 h 240"/>
                <a:gd name="T58" fmla="*/ 14288 w 330"/>
                <a:gd name="T59" fmla="*/ 22225 h 240"/>
                <a:gd name="T60" fmla="*/ 10319 w 330"/>
                <a:gd name="T61" fmla="*/ 12700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extrusionOk="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8" name="Freeform 280"/>
            <p:cNvSpPr/>
            <p:nvPr/>
          </p:nvSpPr>
          <p:spPr bwMode="auto">
            <a:xfrm>
              <a:off x="4972048" y="4757738"/>
              <a:ext cx="274638" cy="254000"/>
            </a:xfrm>
            <a:custGeom>
              <a:avLst/>
              <a:gdLst>
                <a:gd name="T0" fmla="*/ 0 w 345"/>
                <a:gd name="T1" fmla="*/ 56972 h 321"/>
                <a:gd name="T2" fmla="*/ 0 w 345"/>
                <a:gd name="T3" fmla="*/ 56972 h 321"/>
                <a:gd name="T4" fmla="*/ 7164 w 345"/>
                <a:gd name="T5" fmla="*/ 56972 h 321"/>
                <a:gd name="T6" fmla="*/ 14329 w 345"/>
                <a:gd name="T7" fmla="*/ 56972 h 321"/>
                <a:gd name="T8" fmla="*/ 34230 w 345"/>
                <a:gd name="T9" fmla="*/ 60137 h 321"/>
                <a:gd name="T10" fmla="*/ 41395 w 345"/>
                <a:gd name="T11" fmla="*/ 60137 h 321"/>
                <a:gd name="T12" fmla="*/ 54928 w 345"/>
                <a:gd name="T13" fmla="*/ 63302 h 321"/>
                <a:gd name="T14" fmla="*/ 62092 w 345"/>
                <a:gd name="T15" fmla="*/ 60137 h 321"/>
                <a:gd name="T16" fmla="*/ 54928 w 345"/>
                <a:gd name="T17" fmla="*/ 53807 h 321"/>
                <a:gd name="T18" fmla="*/ 54928 w 345"/>
                <a:gd name="T19" fmla="*/ 37981 h 321"/>
                <a:gd name="T20" fmla="*/ 69257 w 345"/>
                <a:gd name="T21" fmla="*/ 34816 h 321"/>
                <a:gd name="T22" fmla="*/ 65276 w 345"/>
                <a:gd name="T23" fmla="*/ 25321 h 321"/>
                <a:gd name="T24" fmla="*/ 54928 w 345"/>
                <a:gd name="T25" fmla="*/ 28486 h 321"/>
                <a:gd name="T26" fmla="*/ 54928 w 345"/>
                <a:gd name="T27" fmla="*/ 25321 h 321"/>
                <a:gd name="T28" fmla="*/ 58908 w 345"/>
                <a:gd name="T29" fmla="*/ 22156 h 321"/>
                <a:gd name="T30" fmla="*/ 54928 w 345"/>
                <a:gd name="T31" fmla="*/ 18991 h 321"/>
                <a:gd name="T32" fmla="*/ 54928 w 345"/>
                <a:gd name="T33" fmla="*/ 9495 h 321"/>
                <a:gd name="T34" fmla="*/ 48559 w 345"/>
                <a:gd name="T35" fmla="*/ 6330 h 321"/>
                <a:gd name="T36" fmla="*/ 41395 w 345"/>
                <a:gd name="T37" fmla="*/ 6330 h 321"/>
                <a:gd name="T38" fmla="*/ 41395 w 345"/>
                <a:gd name="T39" fmla="*/ 9495 h 321"/>
                <a:gd name="T40" fmla="*/ 34230 w 345"/>
                <a:gd name="T41" fmla="*/ 12660 h 321"/>
                <a:gd name="T42" fmla="*/ 27862 w 345"/>
                <a:gd name="T43" fmla="*/ 6330 h 321"/>
                <a:gd name="T44" fmla="*/ 27862 w 345"/>
                <a:gd name="T45" fmla="*/ 0 h 321"/>
                <a:gd name="T46" fmla="*/ 24678 w 345"/>
                <a:gd name="T47" fmla="*/ 0 h 321"/>
                <a:gd name="T48" fmla="*/ 10349 w 345"/>
                <a:gd name="T49" fmla="*/ 0 h 321"/>
                <a:gd name="T50" fmla="*/ 3980 w 345"/>
                <a:gd name="T51" fmla="*/ 3165 h 321"/>
                <a:gd name="T52" fmla="*/ 7164 w 345"/>
                <a:gd name="T53" fmla="*/ 12660 h 321"/>
                <a:gd name="T54" fmla="*/ 7164 w 345"/>
                <a:gd name="T55" fmla="*/ 15826 h 321"/>
                <a:gd name="T56" fmla="*/ 10349 w 345"/>
                <a:gd name="T57" fmla="*/ 28486 h 321"/>
                <a:gd name="T58" fmla="*/ 10349 w 345"/>
                <a:gd name="T59" fmla="*/ 34816 h 321"/>
                <a:gd name="T60" fmla="*/ 3980 w 345"/>
                <a:gd name="T61" fmla="*/ 37981 h 321"/>
                <a:gd name="T62" fmla="*/ 0 w 345"/>
                <a:gd name="T63" fmla="*/ 50642 h 321"/>
                <a:gd name="T64" fmla="*/ 0 w 345"/>
                <a:gd name="T65" fmla="*/ 56972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extrusionOk="0">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79" name="Freeform 281"/>
            <p:cNvSpPr/>
            <p:nvPr/>
          </p:nvSpPr>
          <p:spPr bwMode="auto">
            <a:xfrm>
              <a:off x="4913313" y="3944938"/>
              <a:ext cx="346075" cy="304800"/>
            </a:xfrm>
            <a:custGeom>
              <a:avLst/>
              <a:gdLst>
                <a:gd name="T0" fmla="*/ 14320 w 435"/>
                <a:gd name="T1" fmla="*/ 54769 h 384"/>
                <a:gd name="T2" fmla="*/ 14320 w 435"/>
                <a:gd name="T3" fmla="*/ 54769 h 384"/>
                <a:gd name="T4" fmla="*/ 10342 w 435"/>
                <a:gd name="T5" fmla="*/ 47625 h 384"/>
                <a:gd name="T6" fmla="*/ 7160 w 435"/>
                <a:gd name="T7" fmla="*/ 47625 h 384"/>
                <a:gd name="T8" fmla="*/ 0 w 435"/>
                <a:gd name="T9" fmla="*/ 38100 h 384"/>
                <a:gd name="T10" fmla="*/ 3978 w 435"/>
                <a:gd name="T11" fmla="*/ 35719 h 384"/>
                <a:gd name="T12" fmla="*/ 3978 w 435"/>
                <a:gd name="T13" fmla="*/ 28575 h 384"/>
                <a:gd name="T14" fmla="*/ 3978 w 435"/>
                <a:gd name="T15" fmla="*/ 22225 h 384"/>
                <a:gd name="T16" fmla="*/ 0 w 435"/>
                <a:gd name="T17" fmla="*/ 19050 h 384"/>
                <a:gd name="T18" fmla="*/ 0 w 435"/>
                <a:gd name="T19" fmla="*/ 16669 h 384"/>
                <a:gd name="T20" fmla="*/ 3978 w 435"/>
                <a:gd name="T21" fmla="*/ 12700 h 384"/>
                <a:gd name="T22" fmla="*/ 3978 w 435"/>
                <a:gd name="T23" fmla="*/ 9525 h 384"/>
                <a:gd name="T24" fmla="*/ 10342 w 435"/>
                <a:gd name="T25" fmla="*/ 3175 h 384"/>
                <a:gd name="T26" fmla="*/ 10342 w 435"/>
                <a:gd name="T27" fmla="*/ 0 h 384"/>
                <a:gd name="T28" fmla="*/ 17503 w 435"/>
                <a:gd name="T29" fmla="*/ 0 h 384"/>
                <a:gd name="T30" fmla="*/ 27845 w 435"/>
                <a:gd name="T31" fmla="*/ 3175 h 384"/>
                <a:gd name="T32" fmla="*/ 35005 w 435"/>
                <a:gd name="T33" fmla="*/ 3175 h 384"/>
                <a:gd name="T34" fmla="*/ 35005 w 435"/>
                <a:gd name="T35" fmla="*/ 9525 h 384"/>
                <a:gd name="T36" fmla="*/ 55690 w 435"/>
                <a:gd name="T37" fmla="*/ 16669 h 384"/>
                <a:gd name="T38" fmla="*/ 58873 w 435"/>
                <a:gd name="T39" fmla="*/ 12700 h 384"/>
                <a:gd name="T40" fmla="*/ 58873 w 435"/>
                <a:gd name="T41" fmla="*/ 7144 h 384"/>
                <a:gd name="T42" fmla="*/ 70011 w 435"/>
                <a:gd name="T43" fmla="*/ 0 h 384"/>
                <a:gd name="T44" fmla="*/ 76375 w 435"/>
                <a:gd name="T45" fmla="*/ 3175 h 384"/>
                <a:gd name="T46" fmla="*/ 76375 w 435"/>
                <a:gd name="T47" fmla="*/ 7144 h 384"/>
                <a:gd name="T48" fmla="*/ 86718 w 435"/>
                <a:gd name="T49" fmla="*/ 7144 h 384"/>
                <a:gd name="T50" fmla="*/ 83535 w 435"/>
                <a:gd name="T51" fmla="*/ 19050 h 384"/>
                <a:gd name="T52" fmla="*/ 86718 w 435"/>
                <a:gd name="T53" fmla="*/ 26194 h 384"/>
                <a:gd name="T54" fmla="*/ 86718 w 435"/>
                <a:gd name="T55" fmla="*/ 60325 h 384"/>
                <a:gd name="T56" fmla="*/ 86718 w 435"/>
                <a:gd name="T57" fmla="*/ 69850 h 384"/>
                <a:gd name="T58" fmla="*/ 83535 w 435"/>
                <a:gd name="T59" fmla="*/ 73819 h 384"/>
                <a:gd name="T60" fmla="*/ 80353 w 435"/>
                <a:gd name="T61" fmla="*/ 76200 h 384"/>
                <a:gd name="T62" fmla="*/ 38188 w 435"/>
                <a:gd name="T63" fmla="*/ 54769 h 384"/>
                <a:gd name="T64" fmla="*/ 31823 w 435"/>
                <a:gd name="T65" fmla="*/ 57150 h 384"/>
                <a:gd name="T66" fmla="*/ 27845 w 435"/>
                <a:gd name="T67" fmla="*/ 54769 h 384"/>
                <a:gd name="T68" fmla="*/ 14320 w 435"/>
                <a:gd name="T69" fmla="*/ 54769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extrusionOk="0">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0" name="Freeform 282"/>
            <p:cNvSpPr/>
            <p:nvPr/>
          </p:nvSpPr>
          <p:spPr bwMode="auto">
            <a:xfrm>
              <a:off x="5246687" y="3971925"/>
              <a:ext cx="246063" cy="227013"/>
            </a:xfrm>
            <a:custGeom>
              <a:avLst/>
              <a:gdLst>
                <a:gd name="T0" fmla="*/ 60922 w 311"/>
                <a:gd name="T1" fmla="*/ 49659 h 288"/>
                <a:gd name="T2" fmla="*/ 60922 w 311"/>
                <a:gd name="T3" fmla="*/ 49659 h 288"/>
                <a:gd name="T4" fmla="*/ 50637 w 311"/>
                <a:gd name="T5" fmla="*/ 55965 h 288"/>
                <a:gd name="T6" fmla="*/ 47472 w 311"/>
                <a:gd name="T7" fmla="*/ 52812 h 288"/>
                <a:gd name="T8" fmla="*/ 3165 w 311"/>
                <a:gd name="T9" fmla="*/ 52812 h 288"/>
                <a:gd name="T10" fmla="*/ 3165 w 311"/>
                <a:gd name="T11" fmla="*/ 18918 h 288"/>
                <a:gd name="T12" fmla="*/ 0 w 311"/>
                <a:gd name="T13" fmla="*/ 11824 h 288"/>
                <a:gd name="T14" fmla="*/ 3165 w 311"/>
                <a:gd name="T15" fmla="*/ 0 h 288"/>
                <a:gd name="T16" fmla="*/ 3165 w 311"/>
                <a:gd name="T17" fmla="*/ 2365 h 288"/>
                <a:gd name="T18" fmla="*/ 13450 w 311"/>
                <a:gd name="T19" fmla="*/ 2365 h 288"/>
                <a:gd name="T20" fmla="*/ 23736 w 311"/>
                <a:gd name="T21" fmla="*/ 5518 h 288"/>
                <a:gd name="T22" fmla="*/ 37186 w 311"/>
                <a:gd name="T23" fmla="*/ 2365 h 288"/>
                <a:gd name="T24" fmla="*/ 40351 w 311"/>
                <a:gd name="T25" fmla="*/ 2365 h 288"/>
                <a:gd name="T26" fmla="*/ 40351 w 311"/>
                <a:gd name="T27" fmla="*/ 5518 h 288"/>
                <a:gd name="T28" fmla="*/ 44307 w 311"/>
                <a:gd name="T29" fmla="*/ 2365 h 288"/>
                <a:gd name="T30" fmla="*/ 44307 w 311"/>
                <a:gd name="T31" fmla="*/ 5518 h 288"/>
                <a:gd name="T32" fmla="*/ 50637 w 311"/>
                <a:gd name="T33" fmla="*/ 2365 h 288"/>
                <a:gd name="T34" fmla="*/ 54593 w 311"/>
                <a:gd name="T35" fmla="*/ 14977 h 288"/>
                <a:gd name="T36" fmla="*/ 50637 w 311"/>
                <a:gd name="T37" fmla="*/ 24435 h 288"/>
                <a:gd name="T38" fmla="*/ 47472 w 311"/>
                <a:gd name="T39" fmla="*/ 18918 h 288"/>
                <a:gd name="T40" fmla="*/ 44307 w 311"/>
                <a:gd name="T41" fmla="*/ 9459 h 288"/>
                <a:gd name="T42" fmla="*/ 44307 w 311"/>
                <a:gd name="T43" fmla="*/ 11824 h 288"/>
                <a:gd name="T44" fmla="*/ 44307 w 311"/>
                <a:gd name="T45" fmla="*/ 14977 h 288"/>
                <a:gd name="T46" fmla="*/ 60922 w 311"/>
                <a:gd name="T47" fmla="*/ 49659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extrusionOk="0">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1" name="Freeform 283"/>
            <p:cNvSpPr/>
            <p:nvPr/>
          </p:nvSpPr>
          <p:spPr bwMode="auto">
            <a:xfrm>
              <a:off x="5602287" y="4402138"/>
              <a:ext cx="220663" cy="266700"/>
            </a:xfrm>
            <a:custGeom>
              <a:avLst/>
              <a:gdLst>
                <a:gd name="T0" fmla="*/ 6327 w 279"/>
                <a:gd name="T1" fmla="*/ 40481 h 336"/>
                <a:gd name="T2" fmla="*/ 6327 w 279"/>
                <a:gd name="T3" fmla="*/ 40481 h 336"/>
                <a:gd name="T4" fmla="*/ 0 w 279"/>
                <a:gd name="T5" fmla="*/ 47625 h 336"/>
                <a:gd name="T6" fmla="*/ 0 w 279"/>
                <a:gd name="T7" fmla="*/ 64294 h 336"/>
                <a:gd name="T8" fmla="*/ 3164 w 279"/>
                <a:gd name="T9" fmla="*/ 66675 h 336"/>
                <a:gd name="T10" fmla="*/ 13445 w 279"/>
                <a:gd name="T11" fmla="*/ 57150 h 336"/>
                <a:gd name="T12" fmla="*/ 27682 w 279"/>
                <a:gd name="T13" fmla="*/ 47625 h 336"/>
                <a:gd name="T14" fmla="*/ 37964 w 279"/>
                <a:gd name="T15" fmla="*/ 38100 h 336"/>
                <a:gd name="T16" fmla="*/ 44291 w 279"/>
                <a:gd name="T17" fmla="*/ 31750 h 336"/>
                <a:gd name="T18" fmla="*/ 54573 w 279"/>
                <a:gd name="T19" fmla="*/ 7144 h 336"/>
                <a:gd name="T20" fmla="*/ 54573 w 279"/>
                <a:gd name="T21" fmla="*/ 0 h 336"/>
                <a:gd name="T22" fmla="*/ 51409 w 279"/>
                <a:gd name="T23" fmla="*/ 0 h 336"/>
                <a:gd name="T24" fmla="*/ 44291 w 279"/>
                <a:gd name="T25" fmla="*/ 2381 h 336"/>
                <a:gd name="T26" fmla="*/ 20564 w 279"/>
                <a:gd name="T27" fmla="*/ 9525 h 336"/>
                <a:gd name="T28" fmla="*/ 16609 w 279"/>
                <a:gd name="T29" fmla="*/ 7144 h 336"/>
                <a:gd name="T30" fmla="*/ 13445 w 279"/>
                <a:gd name="T31" fmla="*/ 2381 h 336"/>
                <a:gd name="T32" fmla="*/ 10282 w 279"/>
                <a:gd name="T33" fmla="*/ 7144 h 336"/>
                <a:gd name="T34" fmla="*/ 10282 w 279"/>
                <a:gd name="T35" fmla="*/ 9525 h 336"/>
                <a:gd name="T36" fmla="*/ 16609 w 279"/>
                <a:gd name="T37" fmla="*/ 16669 h 336"/>
                <a:gd name="T38" fmla="*/ 34009 w 279"/>
                <a:gd name="T39" fmla="*/ 19050 h 336"/>
                <a:gd name="T40" fmla="*/ 37964 w 279"/>
                <a:gd name="T41" fmla="*/ 19050 h 336"/>
                <a:gd name="T42" fmla="*/ 23727 w 279"/>
                <a:gd name="T43" fmla="*/ 34925 h 336"/>
                <a:gd name="T44" fmla="*/ 13445 w 279"/>
                <a:gd name="T45" fmla="*/ 34925 h 336"/>
                <a:gd name="T46" fmla="*/ 6327 w 279"/>
                <a:gd name="T47" fmla="*/ 40481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extrusionOk="0">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2" name="Freeform 284"/>
            <p:cNvSpPr/>
            <p:nvPr/>
          </p:nvSpPr>
          <p:spPr bwMode="auto">
            <a:xfrm>
              <a:off x="5024437" y="4414838"/>
              <a:ext cx="288924" cy="165100"/>
            </a:xfrm>
            <a:custGeom>
              <a:avLst/>
              <a:gdLst>
                <a:gd name="T0" fmla="*/ 44572 w 363"/>
                <a:gd name="T1" fmla="*/ 0 h 210"/>
                <a:gd name="T2" fmla="*/ 44572 w 363"/>
                <a:gd name="T3" fmla="*/ 0 h 210"/>
                <a:gd name="T4" fmla="*/ 51736 w 363"/>
                <a:gd name="T5" fmla="*/ 6290 h 210"/>
                <a:gd name="T6" fmla="*/ 51736 w 363"/>
                <a:gd name="T7" fmla="*/ 12579 h 210"/>
                <a:gd name="T8" fmla="*/ 58899 w 363"/>
                <a:gd name="T9" fmla="*/ 15724 h 210"/>
                <a:gd name="T10" fmla="*/ 72430 w 363"/>
                <a:gd name="T11" fmla="*/ 31448 h 210"/>
                <a:gd name="T12" fmla="*/ 48552 w 363"/>
                <a:gd name="T13" fmla="*/ 31448 h 210"/>
                <a:gd name="T14" fmla="*/ 44572 w 363"/>
                <a:gd name="T15" fmla="*/ 34592 h 210"/>
                <a:gd name="T16" fmla="*/ 35021 w 363"/>
                <a:gd name="T17" fmla="*/ 34592 h 210"/>
                <a:gd name="T18" fmla="*/ 31042 w 363"/>
                <a:gd name="T19" fmla="*/ 31448 h 210"/>
                <a:gd name="T20" fmla="*/ 27858 w 363"/>
                <a:gd name="T21" fmla="*/ 31448 h 210"/>
                <a:gd name="T22" fmla="*/ 24674 w 363"/>
                <a:gd name="T23" fmla="*/ 36951 h 210"/>
                <a:gd name="T24" fmla="*/ 14327 w 363"/>
                <a:gd name="T25" fmla="*/ 40882 h 210"/>
                <a:gd name="T26" fmla="*/ 10347 w 363"/>
                <a:gd name="T27" fmla="*/ 40882 h 210"/>
                <a:gd name="T28" fmla="*/ 3980 w 363"/>
                <a:gd name="T29" fmla="*/ 31448 h 210"/>
                <a:gd name="T30" fmla="*/ 0 w 363"/>
                <a:gd name="T31" fmla="*/ 27517 h 210"/>
                <a:gd name="T32" fmla="*/ 7163 w 363"/>
                <a:gd name="T33" fmla="*/ 18869 h 210"/>
                <a:gd name="T34" fmla="*/ 24674 w 363"/>
                <a:gd name="T35" fmla="*/ 15724 h 210"/>
                <a:gd name="T36" fmla="*/ 27858 w 363"/>
                <a:gd name="T37" fmla="*/ 12579 h 210"/>
                <a:gd name="T38" fmla="*/ 24674 w 363"/>
                <a:gd name="T39" fmla="*/ 12579 h 210"/>
                <a:gd name="T40" fmla="*/ 35021 w 363"/>
                <a:gd name="T41" fmla="*/ 9434 h 210"/>
                <a:gd name="T42" fmla="*/ 41389 w 363"/>
                <a:gd name="T43" fmla="*/ 3145 h 210"/>
                <a:gd name="T44" fmla="*/ 44572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extrusionOk="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3" name="Freeform 285"/>
            <p:cNvSpPr/>
            <p:nvPr/>
          </p:nvSpPr>
          <p:spPr bwMode="auto">
            <a:xfrm>
              <a:off x="5013323" y="4160838"/>
              <a:ext cx="217488" cy="330200"/>
            </a:xfrm>
            <a:custGeom>
              <a:avLst/>
              <a:gdLst>
                <a:gd name="T0" fmla="*/ 6327 w 275"/>
                <a:gd name="T1" fmla="*/ 3190 h 414"/>
                <a:gd name="T2" fmla="*/ 6327 w 275"/>
                <a:gd name="T3" fmla="*/ 3190 h 414"/>
                <a:gd name="T4" fmla="*/ 6327 w 275"/>
                <a:gd name="T5" fmla="*/ 9571 h 414"/>
                <a:gd name="T6" fmla="*/ 13445 w 275"/>
                <a:gd name="T7" fmla="*/ 15952 h 414"/>
                <a:gd name="T8" fmla="*/ 10281 w 275"/>
                <a:gd name="T9" fmla="*/ 35094 h 414"/>
                <a:gd name="T10" fmla="*/ 0 w 275"/>
                <a:gd name="T11" fmla="*/ 48653 h 414"/>
                <a:gd name="T12" fmla="*/ 0 w 275"/>
                <a:gd name="T13" fmla="*/ 51045 h 414"/>
                <a:gd name="T14" fmla="*/ 3163 w 275"/>
                <a:gd name="T15" fmla="*/ 54236 h 414"/>
                <a:gd name="T16" fmla="*/ 3163 w 275"/>
                <a:gd name="T17" fmla="*/ 58224 h 414"/>
                <a:gd name="T18" fmla="*/ 10281 w 275"/>
                <a:gd name="T19" fmla="*/ 70187 h 414"/>
                <a:gd name="T20" fmla="*/ 3163 w 275"/>
                <a:gd name="T21" fmla="*/ 70187 h 414"/>
                <a:gd name="T22" fmla="*/ 3163 w 275"/>
                <a:gd name="T23" fmla="*/ 73378 h 414"/>
                <a:gd name="T24" fmla="*/ 6327 w 275"/>
                <a:gd name="T25" fmla="*/ 77366 h 414"/>
                <a:gd name="T26" fmla="*/ 10281 w 275"/>
                <a:gd name="T27" fmla="*/ 83746 h 414"/>
                <a:gd name="T28" fmla="*/ 26889 w 275"/>
                <a:gd name="T29" fmla="*/ 79758 h 414"/>
                <a:gd name="T30" fmla="*/ 30053 w 275"/>
                <a:gd name="T31" fmla="*/ 77366 h 414"/>
                <a:gd name="T32" fmla="*/ 26889 w 275"/>
                <a:gd name="T33" fmla="*/ 77366 h 414"/>
                <a:gd name="T34" fmla="*/ 37171 w 275"/>
                <a:gd name="T35" fmla="*/ 73378 h 414"/>
                <a:gd name="T36" fmla="*/ 43498 w 275"/>
                <a:gd name="T37" fmla="*/ 67795 h 414"/>
                <a:gd name="T38" fmla="*/ 47452 w 275"/>
                <a:gd name="T39" fmla="*/ 63807 h 414"/>
                <a:gd name="T40" fmla="*/ 50615 w 275"/>
                <a:gd name="T41" fmla="*/ 63807 h 414"/>
                <a:gd name="T42" fmla="*/ 43498 w 275"/>
                <a:gd name="T43" fmla="*/ 54236 h 414"/>
                <a:gd name="T44" fmla="*/ 50615 w 275"/>
                <a:gd name="T45" fmla="*/ 41474 h 414"/>
                <a:gd name="T46" fmla="*/ 53779 w 275"/>
                <a:gd name="T47" fmla="*/ 41474 h 414"/>
                <a:gd name="T48" fmla="*/ 53779 w 275"/>
                <a:gd name="T49" fmla="*/ 38284 h 414"/>
                <a:gd name="T50" fmla="*/ 53779 w 275"/>
                <a:gd name="T51" fmla="*/ 22332 h 414"/>
                <a:gd name="T52" fmla="*/ 13445 w 275"/>
                <a:gd name="T53" fmla="*/ 0 h 414"/>
                <a:gd name="T54" fmla="*/ 6327 w 275"/>
                <a:gd name="T55" fmla="*/ 3190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extrusionOk="0">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4" name="Freeform 286"/>
            <p:cNvSpPr/>
            <p:nvPr/>
          </p:nvSpPr>
          <p:spPr bwMode="auto">
            <a:xfrm>
              <a:off x="5508624" y="4275138"/>
              <a:ext cx="134938" cy="114300"/>
            </a:xfrm>
            <a:custGeom>
              <a:avLst/>
              <a:gdLst>
                <a:gd name="T0" fmla="*/ 29986 w 171"/>
                <a:gd name="T1" fmla="*/ 28575 h 144"/>
                <a:gd name="T2" fmla="*/ 29986 w 171"/>
                <a:gd name="T3" fmla="*/ 28575 h 144"/>
                <a:gd name="T4" fmla="*/ 33143 w 171"/>
                <a:gd name="T5" fmla="*/ 28575 h 144"/>
                <a:gd name="T6" fmla="*/ 22884 w 171"/>
                <a:gd name="T7" fmla="*/ 19050 h 144"/>
                <a:gd name="T8" fmla="*/ 16571 w 171"/>
                <a:gd name="T9" fmla="*/ 11906 h 144"/>
                <a:gd name="T10" fmla="*/ 10258 w 171"/>
                <a:gd name="T11" fmla="*/ 0 h 144"/>
                <a:gd name="T12" fmla="*/ 10258 w 171"/>
                <a:gd name="T13" fmla="*/ 2381 h 144"/>
                <a:gd name="T14" fmla="*/ 3156 w 171"/>
                <a:gd name="T15" fmla="*/ 5556 h 144"/>
                <a:gd name="T16" fmla="*/ 0 w 171"/>
                <a:gd name="T17" fmla="*/ 19050 h 144"/>
                <a:gd name="T18" fmla="*/ 3156 w 171"/>
                <a:gd name="T19" fmla="*/ 19050 h 144"/>
                <a:gd name="T20" fmla="*/ 6313 w 171"/>
                <a:gd name="T21" fmla="*/ 21431 h 144"/>
                <a:gd name="T22" fmla="*/ 6313 w 171"/>
                <a:gd name="T23" fmla="*/ 15081 h 144"/>
                <a:gd name="T24" fmla="*/ 10258 w 171"/>
                <a:gd name="T25" fmla="*/ 19050 h 144"/>
                <a:gd name="T26" fmla="*/ 19728 w 171"/>
                <a:gd name="T27" fmla="*/ 19050 h 144"/>
                <a:gd name="T28" fmla="*/ 29986 w 171"/>
                <a:gd name="T29" fmla="*/ 2857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extrusionOk="0">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5" name="Freeform 287b"/>
            <p:cNvSpPr/>
            <p:nvPr/>
          </p:nvSpPr>
          <p:spPr bwMode="auto">
            <a:xfrm>
              <a:off x="5231814" y="4394683"/>
              <a:ext cx="263729" cy="172554"/>
            </a:xfrm>
            <a:custGeom>
              <a:avLst/>
              <a:gdLst/>
              <a:ahLst/>
              <a:cxnLst>
                <a:cxn ang="0">
                  <a:pos x="248" y="137"/>
                </a:cxn>
                <a:cxn ang="0">
                  <a:pos x="220" y="99"/>
                </a:cxn>
                <a:cxn ang="0">
                  <a:pos x="205" y="85"/>
                </a:cxn>
                <a:cxn ang="0">
                  <a:pos x="217" y="75"/>
                </a:cxn>
                <a:cxn ang="0">
                  <a:pos x="220" y="73"/>
                </a:cxn>
                <a:cxn ang="0">
                  <a:pos x="231" y="40"/>
                </a:cxn>
                <a:cxn ang="0">
                  <a:pos x="213" y="28"/>
                </a:cxn>
                <a:cxn ang="0">
                  <a:pos x="213" y="0"/>
                </a:cxn>
                <a:cxn ang="0">
                  <a:pos x="187" y="4"/>
                </a:cxn>
                <a:cxn ang="0">
                  <a:pos x="189" y="35"/>
                </a:cxn>
                <a:cxn ang="0">
                  <a:pos x="170" y="56"/>
                </a:cxn>
                <a:cxn ang="0">
                  <a:pos x="139" y="44"/>
                </a:cxn>
                <a:cxn ang="0">
                  <a:pos x="99" y="61"/>
                </a:cxn>
                <a:cxn ang="0">
                  <a:pos x="73" y="59"/>
                </a:cxn>
                <a:cxn ang="0">
                  <a:pos x="52" y="37"/>
                </a:cxn>
                <a:cxn ang="0">
                  <a:pos x="38" y="40"/>
                </a:cxn>
                <a:cxn ang="0">
                  <a:pos x="28" y="54"/>
                </a:cxn>
                <a:cxn ang="0">
                  <a:pos x="12" y="73"/>
                </a:cxn>
                <a:cxn ang="0">
                  <a:pos x="0" y="73"/>
                </a:cxn>
                <a:cxn ang="0">
                  <a:pos x="5" y="75"/>
                </a:cxn>
                <a:cxn ang="0">
                  <a:pos x="28" y="85"/>
                </a:cxn>
                <a:cxn ang="0">
                  <a:pos x="83" y="151"/>
                </a:cxn>
                <a:cxn ang="0">
                  <a:pos x="97" y="163"/>
                </a:cxn>
                <a:cxn ang="0">
                  <a:pos x="137" y="163"/>
                </a:cxn>
                <a:cxn ang="0">
                  <a:pos x="151" y="174"/>
                </a:cxn>
                <a:cxn ang="0">
                  <a:pos x="179" y="174"/>
                </a:cxn>
                <a:cxn ang="0">
                  <a:pos x="220" y="163"/>
                </a:cxn>
                <a:cxn ang="0">
                  <a:pos x="234" y="163"/>
                </a:cxn>
                <a:cxn ang="0">
                  <a:pos x="262" y="163"/>
                </a:cxn>
                <a:cxn ang="0">
                  <a:pos x="262" y="137"/>
                </a:cxn>
                <a:cxn ang="0">
                  <a:pos x="248" y="137"/>
                </a:cxn>
              </a:cxnLst>
              <a:rect l="0" t="0" r="r" b="b"/>
              <a:pathLst>
                <a:path w="262" h="174" extrusionOk="0">
                  <a:moveTo>
                    <a:pt x="248" y="137"/>
                  </a:moveTo>
                  <a:lnTo>
                    <a:pt x="220" y="99"/>
                  </a:lnTo>
                  <a:lnTo>
                    <a:pt x="205" y="85"/>
                  </a:lnTo>
                  <a:lnTo>
                    <a:pt x="217" y="75"/>
                  </a:lnTo>
                  <a:lnTo>
                    <a:pt x="220" y="73"/>
                  </a:lnTo>
                  <a:lnTo>
                    <a:pt x="231" y="40"/>
                  </a:lnTo>
                  <a:lnTo>
                    <a:pt x="213" y="28"/>
                  </a:lnTo>
                  <a:lnTo>
                    <a:pt x="213" y="0"/>
                  </a:lnTo>
                  <a:lnTo>
                    <a:pt x="187" y="4"/>
                  </a:lnTo>
                  <a:lnTo>
                    <a:pt x="189" y="35"/>
                  </a:lnTo>
                  <a:lnTo>
                    <a:pt x="170" y="56"/>
                  </a:lnTo>
                  <a:lnTo>
                    <a:pt x="139" y="44"/>
                  </a:lnTo>
                  <a:lnTo>
                    <a:pt x="99" y="61"/>
                  </a:lnTo>
                  <a:lnTo>
                    <a:pt x="73" y="59"/>
                  </a:lnTo>
                  <a:lnTo>
                    <a:pt x="52" y="37"/>
                  </a:lnTo>
                  <a:lnTo>
                    <a:pt x="38" y="40"/>
                  </a:lnTo>
                  <a:lnTo>
                    <a:pt x="28" y="54"/>
                  </a:lnTo>
                  <a:lnTo>
                    <a:pt x="12" y="73"/>
                  </a:lnTo>
                  <a:lnTo>
                    <a:pt x="0" y="73"/>
                  </a:lnTo>
                  <a:lnTo>
                    <a:pt x="5" y="75"/>
                  </a:lnTo>
                  <a:lnTo>
                    <a:pt x="28" y="85"/>
                  </a:lnTo>
                  <a:lnTo>
                    <a:pt x="83" y="151"/>
                  </a:lnTo>
                  <a:lnTo>
                    <a:pt x="97" y="163"/>
                  </a:lnTo>
                  <a:lnTo>
                    <a:pt x="137" y="163"/>
                  </a:lnTo>
                  <a:lnTo>
                    <a:pt x="151" y="174"/>
                  </a:lnTo>
                  <a:lnTo>
                    <a:pt x="179" y="174"/>
                  </a:lnTo>
                  <a:lnTo>
                    <a:pt x="220" y="163"/>
                  </a:lnTo>
                  <a:lnTo>
                    <a:pt x="234" y="163"/>
                  </a:lnTo>
                  <a:lnTo>
                    <a:pt x="262" y="163"/>
                  </a:lnTo>
                  <a:lnTo>
                    <a:pt x="262" y="137"/>
                  </a:lnTo>
                  <a:lnTo>
                    <a:pt x="248" y="13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6" name="Freeform 287a"/>
            <p:cNvSpPr/>
            <p:nvPr/>
          </p:nvSpPr>
          <p:spPr bwMode="auto">
            <a:xfrm>
              <a:off x="5189537" y="4173537"/>
              <a:ext cx="360363" cy="293539"/>
            </a:xfrm>
            <a:custGeom>
              <a:avLst/>
              <a:gdLst/>
              <a:ahLst/>
              <a:cxnLst>
                <a:cxn ang="0">
                  <a:pos x="347" y="90"/>
                </a:cxn>
                <a:cxn ang="0">
                  <a:pos x="332" y="15"/>
                </a:cxn>
                <a:cxn ang="0">
                  <a:pos x="304" y="0"/>
                </a:cxn>
                <a:cxn ang="0">
                  <a:pos x="262" y="26"/>
                </a:cxn>
                <a:cxn ang="0">
                  <a:pos x="247" y="15"/>
                </a:cxn>
                <a:cxn ang="0">
                  <a:pos x="70" y="15"/>
                </a:cxn>
                <a:cxn ang="0">
                  <a:pos x="70" y="52"/>
                </a:cxn>
                <a:cxn ang="0">
                  <a:pos x="56" y="67"/>
                </a:cxn>
                <a:cxn ang="0">
                  <a:pos x="42" y="78"/>
                </a:cxn>
                <a:cxn ang="0">
                  <a:pos x="42" y="142"/>
                </a:cxn>
                <a:cxn ang="0">
                  <a:pos x="42" y="154"/>
                </a:cxn>
                <a:cxn ang="0">
                  <a:pos x="28" y="154"/>
                </a:cxn>
                <a:cxn ang="0">
                  <a:pos x="0" y="206"/>
                </a:cxn>
                <a:cxn ang="0">
                  <a:pos x="28" y="244"/>
                </a:cxn>
                <a:cxn ang="0">
                  <a:pos x="14" y="244"/>
                </a:cxn>
                <a:cxn ang="0">
                  <a:pos x="42" y="270"/>
                </a:cxn>
                <a:cxn ang="0">
                  <a:pos x="42" y="296"/>
                </a:cxn>
                <a:cxn ang="0">
                  <a:pos x="42" y="296"/>
                </a:cxn>
                <a:cxn ang="0">
                  <a:pos x="54" y="296"/>
                </a:cxn>
                <a:cxn ang="0">
                  <a:pos x="70" y="277"/>
                </a:cxn>
                <a:cxn ang="0">
                  <a:pos x="80" y="263"/>
                </a:cxn>
                <a:cxn ang="0">
                  <a:pos x="94" y="260"/>
                </a:cxn>
                <a:cxn ang="0">
                  <a:pos x="115" y="282"/>
                </a:cxn>
                <a:cxn ang="0">
                  <a:pos x="141" y="284"/>
                </a:cxn>
                <a:cxn ang="0">
                  <a:pos x="181" y="267"/>
                </a:cxn>
                <a:cxn ang="0">
                  <a:pos x="212" y="279"/>
                </a:cxn>
                <a:cxn ang="0">
                  <a:pos x="231" y="258"/>
                </a:cxn>
                <a:cxn ang="0">
                  <a:pos x="229" y="227"/>
                </a:cxn>
                <a:cxn ang="0">
                  <a:pos x="255" y="223"/>
                </a:cxn>
                <a:cxn ang="0">
                  <a:pos x="255" y="251"/>
                </a:cxn>
                <a:cxn ang="0">
                  <a:pos x="273" y="263"/>
                </a:cxn>
                <a:cxn ang="0">
                  <a:pos x="276" y="258"/>
                </a:cxn>
                <a:cxn ang="0">
                  <a:pos x="318" y="206"/>
                </a:cxn>
                <a:cxn ang="0">
                  <a:pos x="318" y="182"/>
                </a:cxn>
                <a:cxn ang="0">
                  <a:pos x="332" y="130"/>
                </a:cxn>
                <a:cxn ang="0">
                  <a:pos x="358" y="116"/>
                </a:cxn>
                <a:cxn ang="0">
                  <a:pos x="358" y="104"/>
                </a:cxn>
                <a:cxn ang="0">
                  <a:pos x="347" y="90"/>
                </a:cxn>
              </a:cxnLst>
              <a:rect l="0" t="0" r="r" b="b"/>
              <a:pathLst>
                <a:path w="358" h="296" extrusionOk="0">
                  <a:moveTo>
                    <a:pt x="347" y="90"/>
                  </a:moveTo>
                  <a:lnTo>
                    <a:pt x="332" y="15"/>
                  </a:lnTo>
                  <a:lnTo>
                    <a:pt x="304" y="0"/>
                  </a:lnTo>
                  <a:lnTo>
                    <a:pt x="262" y="26"/>
                  </a:lnTo>
                  <a:lnTo>
                    <a:pt x="247" y="15"/>
                  </a:lnTo>
                  <a:lnTo>
                    <a:pt x="70" y="15"/>
                  </a:lnTo>
                  <a:lnTo>
                    <a:pt x="70" y="52"/>
                  </a:lnTo>
                  <a:lnTo>
                    <a:pt x="56" y="67"/>
                  </a:lnTo>
                  <a:lnTo>
                    <a:pt x="42" y="78"/>
                  </a:lnTo>
                  <a:lnTo>
                    <a:pt x="42" y="142"/>
                  </a:lnTo>
                  <a:lnTo>
                    <a:pt x="42" y="154"/>
                  </a:lnTo>
                  <a:lnTo>
                    <a:pt x="28" y="154"/>
                  </a:lnTo>
                  <a:lnTo>
                    <a:pt x="0" y="206"/>
                  </a:lnTo>
                  <a:lnTo>
                    <a:pt x="28" y="244"/>
                  </a:lnTo>
                  <a:lnTo>
                    <a:pt x="14" y="244"/>
                  </a:lnTo>
                  <a:lnTo>
                    <a:pt x="42" y="270"/>
                  </a:lnTo>
                  <a:lnTo>
                    <a:pt x="42" y="296"/>
                  </a:lnTo>
                  <a:lnTo>
                    <a:pt x="42" y="296"/>
                  </a:lnTo>
                  <a:lnTo>
                    <a:pt x="54" y="296"/>
                  </a:lnTo>
                  <a:lnTo>
                    <a:pt x="70" y="277"/>
                  </a:lnTo>
                  <a:lnTo>
                    <a:pt x="80" y="263"/>
                  </a:lnTo>
                  <a:lnTo>
                    <a:pt x="94" y="260"/>
                  </a:lnTo>
                  <a:lnTo>
                    <a:pt x="115" y="282"/>
                  </a:lnTo>
                  <a:lnTo>
                    <a:pt x="141" y="284"/>
                  </a:lnTo>
                  <a:lnTo>
                    <a:pt x="181" y="267"/>
                  </a:lnTo>
                  <a:lnTo>
                    <a:pt x="212" y="279"/>
                  </a:lnTo>
                  <a:lnTo>
                    <a:pt x="231" y="258"/>
                  </a:lnTo>
                  <a:lnTo>
                    <a:pt x="229" y="227"/>
                  </a:lnTo>
                  <a:lnTo>
                    <a:pt x="255" y="223"/>
                  </a:lnTo>
                  <a:lnTo>
                    <a:pt x="255" y="251"/>
                  </a:lnTo>
                  <a:lnTo>
                    <a:pt x="273" y="263"/>
                  </a:lnTo>
                  <a:lnTo>
                    <a:pt x="276" y="258"/>
                  </a:lnTo>
                  <a:lnTo>
                    <a:pt x="318" y="206"/>
                  </a:lnTo>
                  <a:lnTo>
                    <a:pt x="318" y="182"/>
                  </a:lnTo>
                  <a:lnTo>
                    <a:pt x="332" y="130"/>
                  </a:lnTo>
                  <a:lnTo>
                    <a:pt x="358" y="116"/>
                  </a:lnTo>
                  <a:lnTo>
                    <a:pt x="358" y="104"/>
                  </a:lnTo>
                  <a:lnTo>
                    <a:pt x="347" y="9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7" name="Freeform 288"/>
            <p:cNvSpPr/>
            <p:nvPr/>
          </p:nvSpPr>
          <p:spPr bwMode="auto">
            <a:xfrm>
              <a:off x="4900613" y="4376738"/>
              <a:ext cx="166687" cy="228600"/>
            </a:xfrm>
            <a:custGeom>
              <a:avLst/>
              <a:gdLst>
                <a:gd name="T0" fmla="*/ 0 w 212"/>
                <a:gd name="T1" fmla="*/ 41275 h 288"/>
                <a:gd name="T2" fmla="*/ 0 w 212"/>
                <a:gd name="T3" fmla="*/ 41275 h 288"/>
                <a:gd name="T4" fmla="*/ 6290 w 212"/>
                <a:gd name="T5" fmla="*/ 31750 h 288"/>
                <a:gd name="T6" fmla="*/ 10221 w 212"/>
                <a:gd name="T7" fmla="*/ 31750 h 288"/>
                <a:gd name="T8" fmla="*/ 13366 w 212"/>
                <a:gd name="T9" fmla="*/ 34925 h 288"/>
                <a:gd name="T10" fmla="*/ 17298 w 212"/>
                <a:gd name="T11" fmla="*/ 31750 h 288"/>
                <a:gd name="T12" fmla="*/ 23588 w 212"/>
                <a:gd name="T13" fmla="*/ 22225 h 288"/>
                <a:gd name="T14" fmla="*/ 27519 w 212"/>
                <a:gd name="T15" fmla="*/ 13494 h 288"/>
                <a:gd name="T16" fmla="*/ 30664 w 212"/>
                <a:gd name="T17" fmla="*/ 7144 h 288"/>
                <a:gd name="T18" fmla="*/ 30664 w 212"/>
                <a:gd name="T19" fmla="*/ 3969 h 288"/>
                <a:gd name="T20" fmla="*/ 30664 w 212"/>
                <a:gd name="T21" fmla="*/ 0 h 288"/>
                <a:gd name="T22" fmla="*/ 30664 w 212"/>
                <a:gd name="T23" fmla="*/ 3969 h 288"/>
                <a:gd name="T24" fmla="*/ 37741 w 212"/>
                <a:gd name="T25" fmla="*/ 15875 h 288"/>
                <a:gd name="T26" fmla="*/ 30664 w 212"/>
                <a:gd name="T27" fmla="*/ 15875 h 288"/>
                <a:gd name="T28" fmla="*/ 30664 w 212"/>
                <a:gd name="T29" fmla="*/ 19050 h 288"/>
                <a:gd name="T30" fmla="*/ 34596 w 212"/>
                <a:gd name="T31" fmla="*/ 22225 h 288"/>
                <a:gd name="T32" fmla="*/ 37741 w 212"/>
                <a:gd name="T33" fmla="*/ 28575 h 288"/>
                <a:gd name="T34" fmla="*/ 30664 w 212"/>
                <a:gd name="T35" fmla="*/ 38100 h 288"/>
                <a:gd name="T36" fmla="*/ 34596 w 212"/>
                <a:gd name="T37" fmla="*/ 41275 h 288"/>
                <a:gd name="T38" fmla="*/ 40886 w 212"/>
                <a:gd name="T39" fmla="*/ 51594 h 288"/>
                <a:gd name="T40" fmla="*/ 40886 w 212"/>
                <a:gd name="T41" fmla="*/ 57150 h 288"/>
                <a:gd name="T42" fmla="*/ 23588 w 212"/>
                <a:gd name="T43" fmla="*/ 54769 h 288"/>
                <a:gd name="T44" fmla="*/ 13366 w 212"/>
                <a:gd name="T45" fmla="*/ 54769 h 288"/>
                <a:gd name="T46" fmla="*/ 6290 w 212"/>
                <a:gd name="T47" fmla="*/ 54769 h 288"/>
                <a:gd name="T48" fmla="*/ 6290 w 212"/>
                <a:gd name="T49" fmla="*/ 51594 h 288"/>
                <a:gd name="T50" fmla="*/ 3145 w 212"/>
                <a:gd name="T51" fmla="*/ 47625 h 288"/>
                <a:gd name="T52" fmla="*/ 0 w 212"/>
                <a:gd name="T53" fmla="*/ 44450 h 288"/>
                <a:gd name="T54" fmla="*/ 0 w 212"/>
                <a:gd name="T55" fmla="*/ 41275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extrusionOk="0">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8" name="Freeform 289"/>
            <p:cNvSpPr/>
            <p:nvPr/>
          </p:nvSpPr>
          <p:spPr bwMode="auto">
            <a:xfrm>
              <a:off x="4913313" y="4592638"/>
              <a:ext cx="42863" cy="25400"/>
            </a:xfrm>
            <a:custGeom>
              <a:avLst/>
              <a:gdLst>
                <a:gd name="T0" fmla="*/ 11322 w 53"/>
                <a:gd name="T1" fmla="*/ 0 h 33"/>
                <a:gd name="T2" fmla="*/ 11322 w 53"/>
                <a:gd name="T3" fmla="*/ 0 h 33"/>
                <a:gd name="T4" fmla="*/ 11322 w 53"/>
                <a:gd name="T5" fmla="*/ 6158 h 33"/>
                <a:gd name="T6" fmla="*/ 4044 w 53"/>
                <a:gd name="T7" fmla="*/ 6158 h 33"/>
                <a:gd name="T8" fmla="*/ 0 w 53"/>
                <a:gd name="T9" fmla="*/ 6158 h 33"/>
                <a:gd name="T10" fmla="*/ 4044 w 53"/>
                <a:gd name="T11" fmla="*/ 0 h 33"/>
                <a:gd name="T12" fmla="*/ 1132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extrusionOk="0">
                  <a:moveTo>
                    <a:pt x="53" y="0"/>
                  </a:moveTo>
                  <a:lnTo>
                    <a:pt x="53" y="0"/>
                  </a:lnTo>
                  <a:lnTo>
                    <a:pt x="53" y="33"/>
                  </a:lnTo>
                  <a:lnTo>
                    <a:pt x="17" y="33"/>
                  </a:lnTo>
                  <a:lnTo>
                    <a:pt x="0" y="33"/>
                  </a:lnTo>
                  <a:lnTo>
                    <a:pt x="17" y="0"/>
                  </a:lnTo>
                  <a:lnTo>
                    <a:pt x="53"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89" name="Freeform 290"/>
            <p:cNvSpPr/>
            <p:nvPr/>
          </p:nvSpPr>
          <p:spPr bwMode="auto">
            <a:xfrm>
              <a:off x="5438774" y="4338638"/>
              <a:ext cx="315913" cy="228600"/>
            </a:xfrm>
            <a:custGeom>
              <a:avLst/>
              <a:gdLst>
                <a:gd name="T0" fmla="*/ 48297 w 399"/>
                <a:gd name="T1" fmla="*/ 13494 h 288"/>
                <a:gd name="T2" fmla="*/ 48297 w 399"/>
                <a:gd name="T3" fmla="*/ 13494 h 288"/>
                <a:gd name="T4" fmla="*/ 48297 w 399"/>
                <a:gd name="T5" fmla="*/ 19050 h 288"/>
                <a:gd name="T6" fmla="*/ 48297 w 399"/>
                <a:gd name="T7" fmla="*/ 22225 h 288"/>
                <a:gd name="T8" fmla="*/ 51465 w 399"/>
                <a:gd name="T9" fmla="*/ 22225 h 288"/>
                <a:gd name="T10" fmla="*/ 51465 w 399"/>
                <a:gd name="T11" fmla="*/ 26194 h 288"/>
                <a:gd name="T12" fmla="*/ 58590 w 399"/>
                <a:gd name="T13" fmla="*/ 31750 h 288"/>
                <a:gd name="T14" fmla="*/ 75217 w 399"/>
                <a:gd name="T15" fmla="*/ 34925 h 288"/>
                <a:gd name="T16" fmla="*/ 78384 w 399"/>
                <a:gd name="T17" fmla="*/ 34925 h 288"/>
                <a:gd name="T18" fmla="*/ 64924 w 399"/>
                <a:gd name="T19" fmla="*/ 51594 h 288"/>
                <a:gd name="T20" fmla="*/ 54632 w 399"/>
                <a:gd name="T21" fmla="*/ 51594 h 288"/>
                <a:gd name="T22" fmla="*/ 48297 w 399"/>
                <a:gd name="T23" fmla="*/ 57150 h 288"/>
                <a:gd name="T24" fmla="*/ 40380 w 399"/>
                <a:gd name="T25" fmla="*/ 54769 h 288"/>
                <a:gd name="T26" fmla="*/ 30879 w 399"/>
                <a:gd name="T27" fmla="*/ 57150 h 288"/>
                <a:gd name="T28" fmla="*/ 13460 w 399"/>
                <a:gd name="T29" fmla="*/ 54769 h 288"/>
                <a:gd name="T30" fmla="*/ 13460 w 399"/>
                <a:gd name="T31" fmla="*/ 47625 h 288"/>
                <a:gd name="T32" fmla="*/ 10293 w 399"/>
                <a:gd name="T33" fmla="*/ 47625 h 288"/>
                <a:gd name="T34" fmla="*/ 3167 w 399"/>
                <a:gd name="T35" fmla="*/ 38100 h 288"/>
                <a:gd name="T36" fmla="*/ 0 w 399"/>
                <a:gd name="T37" fmla="*/ 34925 h 288"/>
                <a:gd name="T38" fmla="*/ 3167 w 399"/>
                <a:gd name="T39" fmla="*/ 31750 h 288"/>
                <a:gd name="T40" fmla="*/ 6334 w 399"/>
                <a:gd name="T41" fmla="*/ 22225 h 288"/>
                <a:gd name="T42" fmla="*/ 16627 w 399"/>
                <a:gd name="T43" fmla="*/ 9525 h 288"/>
                <a:gd name="T44" fmla="*/ 16627 w 399"/>
                <a:gd name="T45" fmla="*/ 3969 h 288"/>
                <a:gd name="T46" fmla="*/ 20586 w 399"/>
                <a:gd name="T47" fmla="*/ 3969 h 288"/>
                <a:gd name="T48" fmla="*/ 23753 w 399"/>
                <a:gd name="T49" fmla="*/ 7144 h 288"/>
                <a:gd name="T50" fmla="*/ 23753 w 399"/>
                <a:gd name="T51" fmla="*/ 0 h 288"/>
                <a:gd name="T52" fmla="*/ 26920 w 399"/>
                <a:gd name="T53" fmla="*/ 3969 h 288"/>
                <a:gd name="T54" fmla="*/ 37213 w 399"/>
                <a:gd name="T55" fmla="*/ 3969 h 288"/>
                <a:gd name="T56" fmla="*/ 48297 w 399"/>
                <a:gd name="T57" fmla="*/ 13494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extrusionOk="0">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0" name="Freeform 291"/>
            <p:cNvSpPr/>
            <p:nvPr/>
          </p:nvSpPr>
          <p:spPr bwMode="auto">
            <a:xfrm>
              <a:off x="5630862" y="4389438"/>
              <a:ext cx="28575" cy="38100"/>
            </a:xfrm>
            <a:custGeom>
              <a:avLst/>
              <a:gdLst>
                <a:gd name="T0" fmla="*/ 4202 w 34"/>
                <a:gd name="T1" fmla="*/ 9525 h 48"/>
                <a:gd name="T2" fmla="*/ 4202 w 34"/>
                <a:gd name="T3" fmla="*/ 9525 h 48"/>
                <a:gd name="T4" fmla="*/ 0 w 34"/>
                <a:gd name="T5" fmla="*/ 9525 h 48"/>
                <a:gd name="T6" fmla="*/ 0 w 34"/>
                <a:gd name="T7" fmla="*/ 5556 h 48"/>
                <a:gd name="T8" fmla="*/ 0 w 34"/>
                <a:gd name="T9" fmla="*/ 0 h 48"/>
                <a:gd name="T10" fmla="*/ 4202 w 34"/>
                <a:gd name="T11" fmla="*/ 0 h 48"/>
                <a:gd name="T12" fmla="*/ 8404 w 34"/>
                <a:gd name="T13" fmla="*/ 0 h 48"/>
                <a:gd name="T14" fmla="*/ 8404 w 34"/>
                <a:gd name="T15" fmla="*/ 2381 h 48"/>
                <a:gd name="T16" fmla="*/ 4202 w 34"/>
                <a:gd name="T17" fmla="*/ 2381 h 48"/>
                <a:gd name="T18" fmla="*/ 8404 w 34"/>
                <a:gd name="T19" fmla="*/ 5556 h 48"/>
                <a:gd name="T20" fmla="*/ 4202 w 34"/>
                <a:gd name="T21" fmla="*/ 952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extrusionOk="0">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1" name="Freeform 292"/>
            <p:cNvSpPr/>
            <p:nvPr/>
          </p:nvSpPr>
          <p:spPr bwMode="auto">
            <a:xfrm>
              <a:off x="5451474" y="4554538"/>
              <a:ext cx="179388" cy="177800"/>
            </a:xfrm>
            <a:custGeom>
              <a:avLst/>
              <a:gdLst>
                <a:gd name="T0" fmla="*/ 44254 w 227"/>
                <a:gd name="T1" fmla="*/ 3175 h 224"/>
                <a:gd name="T2" fmla="*/ 44254 w 227"/>
                <a:gd name="T3" fmla="*/ 3175 h 224"/>
                <a:gd name="T4" fmla="*/ 37932 w 227"/>
                <a:gd name="T5" fmla="*/ 0 h 224"/>
                <a:gd name="T6" fmla="*/ 27659 w 227"/>
                <a:gd name="T7" fmla="*/ 3175 h 224"/>
                <a:gd name="T8" fmla="*/ 10273 w 227"/>
                <a:gd name="T9" fmla="*/ 0 h 224"/>
                <a:gd name="T10" fmla="*/ 3161 w 227"/>
                <a:gd name="T11" fmla="*/ 0 h 224"/>
                <a:gd name="T12" fmla="*/ 0 w 227"/>
                <a:gd name="T13" fmla="*/ 0 h 224"/>
                <a:gd name="T14" fmla="*/ 3161 w 227"/>
                <a:gd name="T15" fmla="*/ 3175 h 224"/>
                <a:gd name="T16" fmla="*/ 6322 w 227"/>
                <a:gd name="T17" fmla="*/ 11906 h 224"/>
                <a:gd name="T18" fmla="*/ 0 w 227"/>
                <a:gd name="T19" fmla="*/ 22225 h 224"/>
                <a:gd name="T20" fmla="*/ 0 w 227"/>
                <a:gd name="T21" fmla="*/ 26194 h 224"/>
                <a:gd name="T22" fmla="*/ 3161 w 227"/>
                <a:gd name="T23" fmla="*/ 26194 h 224"/>
                <a:gd name="T24" fmla="*/ 20547 w 227"/>
                <a:gd name="T25" fmla="*/ 34925 h 224"/>
                <a:gd name="T26" fmla="*/ 20547 w 227"/>
                <a:gd name="T27" fmla="*/ 41275 h 224"/>
                <a:gd name="T28" fmla="*/ 30820 w 227"/>
                <a:gd name="T29" fmla="*/ 44450 h 224"/>
                <a:gd name="T30" fmla="*/ 33981 w 227"/>
                <a:gd name="T31" fmla="*/ 34925 h 224"/>
                <a:gd name="T32" fmla="*/ 37932 w 227"/>
                <a:gd name="T33" fmla="*/ 34925 h 224"/>
                <a:gd name="T34" fmla="*/ 41093 w 227"/>
                <a:gd name="T35" fmla="*/ 28575 h 224"/>
                <a:gd name="T36" fmla="*/ 37932 w 227"/>
                <a:gd name="T37" fmla="*/ 26194 h 224"/>
                <a:gd name="T38" fmla="*/ 37932 w 227"/>
                <a:gd name="T39" fmla="*/ 9525 h 224"/>
                <a:gd name="T40" fmla="*/ 44254 w 227"/>
                <a:gd name="T41" fmla="*/ 3175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extrusionOk="0">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2" name="Freeform 293"/>
            <p:cNvSpPr/>
            <p:nvPr/>
          </p:nvSpPr>
          <p:spPr bwMode="auto">
            <a:xfrm>
              <a:off x="5356224" y="4554538"/>
              <a:ext cx="122238" cy="114300"/>
            </a:xfrm>
            <a:custGeom>
              <a:avLst/>
              <a:gdLst>
                <a:gd name="T0" fmla="*/ 23507 w 156"/>
                <a:gd name="T1" fmla="*/ 0 h 144"/>
                <a:gd name="T2" fmla="*/ 23507 w 156"/>
                <a:gd name="T3" fmla="*/ 0 h 144"/>
                <a:gd name="T4" fmla="*/ 26642 w 156"/>
                <a:gd name="T5" fmla="*/ 2381 h 144"/>
                <a:gd name="T6" fmla="*/ 29776 w 156"/>
                <a:gd name="T7" fmla="*/ 11906 h 144"/>
                <a:gd name="T8" fmla="*/ 23507 w 156"/>
                <a:gd name="T9" fmla="*/ 21431 h 144"/>
                <a:gd name="T10" fmla="*/ 23507 w 156"/>
                <a:gd name="T11" fmla="*/ 26194 h 144"/>
                <a:gd name="T12" fmla="*/ 13321 w 156"/>
                <a:gd name="T13" fmla="*/ 26194 h 144"/>
                <a:gd name="T14" fmla="*/ 6269 w 156"/>
                <a:gd name="T15" fmla="*/ 26194 h 144"/>
                <a:gd name="T16" fmla="*/ 0 w 156"/>
                <a:gd name="T17" fmla="*/ 28575 h 144"/>
                <a:gd name="T18" fmla="*/ 3134 w 156"/>
                <a:gd name="T19" fmla="*/ 19050 h 144"/>
                <a:gd name="T20" fmla="*/ 6269 w 156"/>
                <a:gd name="T21" fmla="*/ 15875 h 144"/>
                <a:gd name="T22" fmla="*/ 10186 w 156"/>
                <a:gd name="T23" fmla="*/ 9525 h 144"/>
                <a:gd name="T24" fmla="*/ 6269 w 156"/>
                <a:gd name="T25" fmla="*/ 9525 h 144"/>
                <a:gd name="T26" fmla="*/ 6269 w 156"/>
                <a:gd name="T27" fmla="*/ 2381 h 144"/>
                <a:gd name="T28" fmla="*/ 13321 w 156"/>
                <a:gd name="T29" fmla="*/ 2381 h 144"/>
                <a:gd name="T30" fmla="*/ 23507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extrusionOk="0">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3" name="Freeform 294"/>
            <p:cNvSpPr/>
            <p:nvPr/>
          </p:nvSpPr>
          <p:spPr bwMode="auto">
            <a:xfrm>
              <a:off x="5341937" y="4656138"/>
              <a:ext cx="41275" cy="38100"/>
            </a:xfrm>
            <a:custGeom>
              <a:avLst/>
              <a:gdLst>
                <a:gd name="T0" fmla="*/ 10319 w 52"/>
                <a:gd name="T1" fmla="*/ 9728 h 47"/>
                <a:gd name="T2" fmla="*/ 10319 w 52"/>
                <a:gd name="T3" fmla="*/ 9728 h 47"/>
                <a:gd name="T4" fmla="*/ 3969 w 52"/>
                <a:gd name="T5" fmla="*/ 9728 h 47"/>
                <a:gd name="T6" fmla="*/ 0 w 52"/>
                <a:gd name="T7" fmla="*/ 9728 h 47"/>
                <a:gd name="T8" fmla="*/ 3969 w 52"/>
                <a:gd name="T9" fmla="*/ 3243 h 47"/>
                <a:gd name="T10" fmla="*/ 10319 w 52"/>
                <a:gd name="T11" fmla="*/ 0 h 47"/>
                <a:gd name="T12" fmla="*/ 10319 w 52"/>
                <a:gd name="T13" fmla="*/ 6485 h 47"/>
                <a:gd name="T14" fmla="*/ 10319 w 52"/>
                <a:gd name="T15" fmla="*/ 9728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extrusionOk="0">
                  <a:moveTo>
                    <a:pt x="52" y="47"/>
                  </a:moveTo>
                  <a:lnTo>
                    <a:pt x="52" y="47"/>
                  </a:lnTo>
                  <a:lnTo>
                    <a:pt x="17" y="47"/>
                  </a:lnTo>
                  <a:lnTo>
                    <a:pt x="0" y="47"/>
                  </a:lnTo>
                  <a:lnTo>
                    <a:pt x="17" y="15"/>
                  </a:lnTo>
                  <a:lnTo>
                    <a:pt x="52" y="0"/>
                  </a:lnTo>
                  <a:lnTo>
                    <a:pt x="52" y="30"/>
                  </a:lnTo>
                  <a:lnTo>
                    <a:pt x="52" y="4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4" name="Freeform 295"/>
            <p:cNvSpPr/>
            <p:nvPr/>
          </p:nvSpPr>
          <p:spPr bwMode="auto">
            <a:xfrm>
              <a:off x="5356224" y="4694238"/>
              <a:ext cx="26988" cy="38100"/>
            </a:xfrm>
            <a:custGeom>
              <a:avLst/>
              <a:gdLst>
                <a:gd name="T0" fmla="*/ 6169 w 35"/>
                <a:gd name="T1" fmla="*/ 0 h 48"/>
                <a:gd name="T2" fmla="*/ 6169 w 35"/>
                <a:gd name="T3" fmla="*/ 0 h 48"/>
                <a:gd name="T4" fmla="*/ 6169 w 35"/>
                <a:gd name="T5" fmla="*/ 3175 h 48"/>
                <a:gd name="T6" fmla="*/ 0 w 35"/>
                <a:gd name="T7" fmla="*/ 9525 h 48"/>
                <a:gd name="T8" fmla="*/ 0 w 35"/>
                <a:gd name="T9" fmla="*/ 3175 h 48"/>
                <a:gd name="T10" fmla="*/ 0 w 35"/>
                <a:gd name="T11" fmla="*/ 0 h 48"/>
                <a:gd name="T12" fmla="*/ 6169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extrusionOk="0">
                  <a:moveTo>
                    <a:pt x="35" y="0"/>
                  </a:moveTo>
                  <a:lnTo>
                    <a:pt x="35" y="0"/>
                  </a:lnTo>
                  <a:lnTo>
                    <a:pt x="35" y="16"/>
                  </a:lnTo>
                  <a:lnTo>
                    <a:pt x="0" y="48"/>
                  </a:lnTo>
                  <a:lnTo>
                    <a:pt x="0" y="16"/>
                  </a:lnTo>
                  <a:lnTo>
                    <a:pt x="0" y="0"/>
                  </a:lnTo>
                  <a:lnTo>
                    <a:pt x="35"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5" name="Freeform 296"/>
            <p:cNvSpPr/>
            <p:nvPr/>
          </p:nvSpPr>
          <p:spPr bwMode="auto">
            <a:xfrm>
              <a:off x="4432300" y="3883026"/>
              <a:ext cx="261938" cy="190500"/>
            </a:xfrm>
            <a:custGeom>
              <a:avLst/>
              <a:gdLst>
                <a:gd name="T0" fmla="*/ 58738 w 330"/>
                <a:gd name="T1" fmla="*/ 3969 h 240"/>
                <a:gd name="T2" fmla="*/ 58738 w 330"/>
                <a:gd name="T3" fmla="*/ 3969 h 240"/>
                <a:gd name="T4" fmla="*/ 62706 w 330"/>
                <a:gd name="T5" fmla="*/ 3969 h 240"/>
                <a:gd name="T6" fmla="*/ 65881 w 330"/>
                <a:gd name="T7" fmla="*/ 19050 h 240"/>
                <a:gd name="T8" fmla="*/ 52388 w 330"/>
                <a:gd name="T9" fmla="*/ 23019 h 240"/>
                <a:gd name="T10" fmla="*/ 52388 w 330"/>
                <a:gd name="T11" fmla="*/ 25400 h 240"/>
                <a:gd name="T12" fmla="*/ 41275 w 330"/>
                <a:gd name="T13" fmla="*/ 32544 h 240"/>
                <a:gd name="T14" fmla="*/ 27781 w 330"/>
                <a:gd name="T15" fmla="*/ 38100 h 240"/>
                <a:gd name="T16" fmla="*/ 23813 w 330"/>
                <a:gd name="T17" fmla="*/ 42069 h 240"/>
                <a:gd name="T18" fmla="*/ 23813 w 330"/>
                <a:gd name="T19" fmla="*/ 47625 h 240"/>
                <a:gd name="T20" fmla="*/ 0 w 330"/>
                <a:gd name="T21" fmla="*/ 44450 h 240"/>
                <a:gd name="T22" fmla="*/ 7144 w 330"/>
                <a:gd name="T23" fmla="*/ 44450 h 240"/>
                <a:gd name="T24" fmla="*/ 14288 w 330"/>
                <a:gd name="T25" fmla="*/ 38100 h 240"/>
                <a:gd name="T26" fmla="*/ 17463 w 330"/>
                <a:gd name="T27" fmla="*/ 32544 h 240"/>
                <a:gd name="T28" fmla="*/ 17463 w 330"/>
                <a:gd name="T29" fmla="*/ 25400 h 240"/>
                <a:gd name="T30" fmla="*/ 20638 w 330"/>
                <a:gd name="T31" fmla="*/ 19050 h 240"/>
                <a:gd name="T32" fmla="*/ 23813 w 330"/>
                <a:gd name="T33" fmla="*/ 13494 h 240"/>
                <a:gd name="T34" fmla="*/ 34131 w 330"/>
                <a:gd name="T35" fmla="*/ 9525 h 240"/>
                <a:gd name="T36" fmla="*/ 38100 w 330"/>
                <a:gd name="T37" fmla="*/ 0 h 240"/>
                <a:gd name="T38" fmla="*/ 41275 w 330"/>
                <a:gd name="T39" fmla="*/ 0 h 240"/>
                <a:gd name="T40" fmla="*/ 44450 w 330"/>
                <a:gd name="T41" fmla="*/ 3969 h 240"/>
                <a:gd name="T42" fmla="*/ 55563 w 330"/>
                <a:gd name="T43" fmla="*/ 3969 h 240"/>
                <a:gd name="T44" fmla="*/ 58738 w 330"/>
                <a:gd name="T45" fmla="*/ 3969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extrusionOk="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6" name="Freeform 297"/>
            <p:cNvSpPr/>
            <p:nvPr/>
          </p:nvSpPr>
          <p:spPr bwMode="auto">
            <a:xfrm>
              <a:off x="4529138" y="3844926"/>
              <a:ext cx="441325" cy="406400"/>
            </a:xfrm>
            <a:custGeom>
              <a:avLst/>
              <a:gdLst>
                <a:gd name="T0" fmla="*/ 34988 w 555"/>
                <a:gd name="T1" fmla="*/ 12700 h 512"/>
                <a:gd name="T2" fmla="*/ 34988 w 555"/>
                <a:gd name="T3" fmla="*/ 12700 h 512"/>
                <a:gd name="T4" fmla="*/ 38169 w 555"/>
                <a:gd name="T5" fmla="*/ 12700 h 512"/>
                <a:gd name="T6" fmla="*/ 42145 w 555"/>
                <a:gd name="T7" fmla="*/ 28575 h 512"/>
                <a:gd name="T8" fmla="*/ 27831 w 555"/>
                <a:gd name="T9" fmla="*/ 31750 h 512"/>
                <a:gd name="T10" fmla="*/ 27831 w 555"/>
                <a:gd name="T11" fmla="*/ 34925 h 512"/>
                <a:gd name="T12" fmla="*/ 17494 w 555"/>
                <a:gd name="T13" fmla="*/ 41275 h 512"/>
                <a:gd name="T14" fmla="*/ 3976 w 555"/>
                <a:gd name="T15" fmla="*/ 47625 h 512"/>
                <a:gd name="T16" fmla="*/ 0 w 555"/>
                <a:gd name="T17" fmla="*/ 50800 h 512"/>
                <a:gd name="T18" fmla="*/ 0 w 555"/>
                <a:gd name="T19" fmla="*/ 57150 h 512"/>
                <a:gd name="T20" fmla="*/ 20675 w 555"/>
                <a:gd name="T21" fmla="*/ 69850 h 512"/>
                <a:gd name="T22" fmla="*/ 52482 w 555"/>
                <a:gd name="T23" fmla="*/ 92075 h 512"/>
                <a:gd name="T24" fmla="*/ 55663 w 555"/>
                <a:gd name="T25" fmla="*/ 95250 h 512"/>
                <a:gd name="T26" fmla="*/ 62819 w 555"/>
                <a:gd name="T27" fmla="*/ 98425 h 512"/>
                <a:gd name="T28" fmla="*/ 66000 w 555"/>
                <a:gd name="T29" fmla="*/ 101600 h 512"/>
                <a:gd name="T30" fmla="*/ 69181 w 555"/>
                <a:gd name="T31" fmla="*/ 101600 h 512"/>
                <a:gd name="T32" fmla="*/ 76337 w 555"/>
                <a:gd name="T33" fmla="*/ 101600 h 512"/>
                <a:gd name="T34" fmla="*/ 110530 w 555"/>
                <a:gd name="T35" fmla="*/ 79375 h 512"/>
                <a:gd name="T36" fmla="*/ 107349 w 555"/>
                <a:gd name="T37" fmla="*/ 73025 h 512"/>
                <a:gd name="T38" fmla="*/ 103373 w 555"/>
                <a:gd name="T39" fmla="*/ 73025 h 512"/>
                <a:gd name="T40" fmla="*/ 97012 w 555"/>
                <a:gd name="T41" fmla="*/ 63500 h 512"/>
                <a:gd name="T42" fmla="*/ 100193 w 555"/>
                <a:gd name="T43" fmla="*/ 60325 h 512"/>
                <a:gd name="T44" fmla="*/ 100193 w 555"/>
                <a:gd name="T45" fmla="*/ 53975 h 512"/>
                <a:gd name="T46" fmla="*/ 100193 w 555"/>
                <a:gd name="T47" fmla="*/ 47625 h 512"/>
                <a:gd name="T48" fmla="*/ 97012 w 555"/>
                <a:gd name="T49" fmla="*/ 44450 h 512"/>
                <a:gd name="T50" fmla="*/ 97012 w 555"/>
                <a:gd name="T51" fmla="*/ 41275 h 512"/>
                <a:gd name="T52" fmla="*/ 97012 w 555"/>
                <a:gd name="T53" fmla="*/ 31750 h 512"/>
                <a:gd name="T54" fmla="*/ 89855 w 555"/>
                <a:gd name="T55" fmla="*/ 28575 h 512"/>
                <a:gd name="T56" fmla="*/ 86675 w 555"/>
                <a:gd name="T57" fmla="*/ 22225 h 512"/>
                <a:gd name="T58" fmla="*/ 93036 w 555"/>
                <a:gd name="T59" fmla="*/ 15875 h 512"/>
                <a:gd name="T60" fmla="*/ 89855 w 555"/>
                <a:gd name="T61" fmla="*/ 3175 h 512"/>
                <a:gd name="T62" fmla="*/ 93036 w 555"/>
                <a:gd name="T63" fmla="*/ 0 h 512"/>
                <a:gd name="T64" fmla="*/ 89855 w 555"/>
                <a:gd name="T65" fmla="*/ 3175 h 512"/>
                <a:gd name="T66" fmla="*/ 79518 w 555"/>
                <a:gd name="T67" fmla="*/ 0 h 512"/>
                <a:gd name="T68" fmla="*/ 76337 w 555"/>
                <a:gd name="T69" fmla="*/ 3175 h 512"/>
                <a:gd name="T70" fmla="*/ 69181 w 555"/>
                <a:gd name="T71" fmla="*/ 0 h 512"/>
                <a:gd name="T72" fmla="*/ 62819 w 555"/>
                <a:gd name="T73" fmla="*/ 3175 h 512"/>
                <a:gd name="T74" fmla="*/ 52482 w 555"/>
                <a:gd name="T75" fmla="*/ 3175 h 512"/>
                <a:gd name="T76" fmla="*/ 34988 w 555"/>
                <a:gd name="T77" fmla="*/ 12700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extrusionOk="0">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7" name="Freeform 298"/>
            <p:cNvSpPr/>
            <p:nvPr/>
          </p:nvSpPr>
          <p:spPr bwMode="auto">
            <a:xfrm>
              <a:off x="4872038" y="3844926"/>
              <a:ext cx="84138" cy="166687"/>
            </a:xfrm>
            <a:custGeom>
              <a:avLst/>
              <a:gdLst>
                <a:gd name="T0" fmla="*/ 21635 w 105"/>
                <a:gd name="T1" fmla="*/ 25522 h 209"/>
                <a:gd name="T2" fmla="*/ 21635 w 105"/>
                <a:gd name="T3" fmla="*/ 25522 h 209"/>
                <a:gd name="T4" fmla="*/ 21635 w 105"/>
                <a:gd name="T5" fmla="*/ 28712 h 209"/>
                <a:gd name="T6" fmla="*/ 14424 w 105"/>
                <a:gd name="T7" fmla="*/ 35092 h 209"/>
                <a:gd name="T8" fmla="*/ 14424 w 105"/>
                <a:gd name="T9" fmla="*/ 38282 h 209"/>
                <a:gd name="T10" fmla="*/ 11218 w 105"/>
                <a:gd name="T11" fmla="*/ 42270 h 209"/>
                <a:gd name="T12" fmla="*/ 11218 w 105"/>
                <a:gd name="T13" fmla="*/ 32700 h 209"/>
                <a:gd name="T14" fmla="*/ 4007 w 105"/>
                <a:gd name="T15" fmla="*/ 28712 h 209"/>
                <a:gd name="T16" fmla="*/ 0 w 105"/>
                <a:gd name="T17" fmla="*/ 23129 h 209"/>
                <a:gd name="T18" fmla="*/ 7212 w 105"/>
                <a:gd name="T19" fmla="*/ 15951 h 209"/>
                <a:gd name="T20" fmla="*/ 4007 w 105"/>
                <a:gd name="T21" fmla="*/ 3988 h 209"/>
                <a:gd name="T22" fmla="*/ 7212 w 105"/>
                <a:gd name="T23" fmla="*/ 0 h 209"/>
                <a:gd name="T24" fmla="*/ 14424 w 105"/>
                <a:gd name="T25" fmla="*/ 0 h 209"/>
                <a:gd name="T26" fmla="*/ 17629 w 105"/>
                <a:gd name="T27" fmla="*/ 3988 h 209"/>
                <a:gd name="T28" fmla="*/ 21635 w 105"/>
                <a:gd name="T29" fmla="*/ 0 h 209"/>
                <a:gd name="T30" fmla="*/ 17629 w 105"/>
                <a:gd name="T31" fmla="*/ 6380 h 209"/>
                <a:gd name="T32" fmla="*/ 21635 w 105"/>
                <a:gd name="T33" fmla="*/ 13558 h 209"/>
                <a:gd name="T34" fmla="*/ 14424 w 105"/>
                <a:gd name="T35" fmla="*/ 19141 h 209"/>
                <a:gd name="T36" fmla="*/ 14424 w 105"/>
                <a:gd name="T37" fmla="*/ 23129 h 209"/>
                <a:gd name="T38" fmla="*/ 21635 w 105"/>
                <a:gd name="T39" fmla="*/ 23129 h 209"/>
                <a:gd name="T40" fmla="*/ 21635 w 105"/>
                <a:gd name="T41" fmla="*/ 25522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extrusionOk="0">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8" name="Freeform 299"/>
            <p:cNvSpPr/>
            <p:nvPr/>
          </p:nvSpPr>
          <p:spPr bwMode="auto">
            <a:xfrm>
              <a:off x="4448175" y="4122738"/>
              <a:ext cx="355600" cy="317500"/>
            </a:xfrm>
            <a:custGeom>
              <a:avLst/>
              <a:gdLst>
                <a:gd name="T0" fmla="*/ 41183 w 449"/>
                <a:gd name="T1" fmla="*/ 0 h 399"/>
                <a:gd name="T2" fmla="*/ 41183 w 449"/>
                <a:gd name="T3" fmla="*/ 0 h 399"/>
                <a:gd name="T4" fmla="*/ 71278 w 449"/>
                <a:gd name="T5" fmla="*/ 22281 h 399"/>
                <a:gd name="T6" fmla="*/ 75238 w 449"/>
                <a:gd name="T7" fmla="*/ 25464 h 399"/>
                <a:gd name="T8" fmla="*/ 81574 w 449"/>
                <a:gd name="T9" fmla="*/ 28647 h 399"/>
                <a:gd name="T10" fmla="*/ 85534 w 449"/>
                <a:gd name="T11" fmla="*/ 31830 h 399"/>
                <a:gd name="T12" fmla="*/ 88702 w 449"/>
                <a:gd name="T13" fmla="*/ 31830 h 399"/>
                <a:gd name="T14" fmla="*/ 88702 w 449"/>
                <a:gd name="T15" fmla="*/ 47744 h 399"/>
                <a:gd name="T16" fmla="*/ 85534 w 449"/>
                <a:gd name="T17" fmla="*/ 50927 h 399"/>
                <a:gd name="T18" fmla="*/ 68110 w 449"/>
                <a:gd name="T19" fmla="*/ 54110 h 399"/>
                <a:gd name="T20" fmla="*/ 60983 w 449"/>
                <a:gd name="T21" fmla="*/ 54110 h 399"/>
                <a:gd name="T22" fmla="*/ 54647 w 449"/>
                <a:gd name="T23" fmla="*/ 60476 h 399"/>
                <a:gd name="T24" fmla="*/ 47519 w 449"/>
                <a:gd name="T25" fmla="*/ 63659 h 399"/>
                <a:gd name="T26" fmla="*/ 41183 w 449"/>
                <a:gd name="T27" fmla="*/ 73208 h 399"/>
                <a:gd name="T28" fmla="*/ 37223 w 449"/>
                <a:gd name="T29" fmla="*/ 76391 h 399"/>
                <a:gd name="T30" fmla="*/ 34055 w 449"/>
                <a:gd name="T31" fmla="*/ 79574 h 399"/>
                <a:gd name="T32" fmla="*/ 30887 w 449"/>
                <a:gd name="T33" fmla="*/ 76391 h 399"/>
                <a:gd name="T34" fmla="*/ 26927 w 449"/>
                <a:gd name="T35" fmla="*/ 79574 h 399"/>
                <a:gd name="T36" fmla="*/ 23759 w 449"/>
                <a:gd name="T37" fmla="*/ 79574 h 399"/>
                <a:gd name="T38" fmla="*/ 16632 w 449"/>
                <a:gd name="T39" fmla="*/ 66842 h 399"/>
                <a:gd name="T40" fmla="*/ 10296 w 449"/>
                <a:gd name="T41" fmla="*/ 70025 h 399"/>
                <a:gd name="T42" fmla="*/ 3168 w 449"/>
                <a:gd name="T43" fmla="*/ 70025 h 399"/>
                <a:gd name="T44" fmla="*/ 6336 w 449"/>
                <a:gd name="T45" fmla="*/ 66842 h 399"/>
                <a:gd name="T46" fmla="*/ 0 w 449"/>
                <a:gd name="T47" fmla="*/ 54110 h 399"/>
                <a:gd name="T48" fmla="*/ 6336 w 449"/>
                <a:gd name="T49" fmla="*/ 50927 h 399"/>
                <a:gd name="T50" fmla="*/ 10296 w 449"/>
                <a:gd name="T51" fmla="*/ 54110 h 399"/>
                <a:gd name="T52" fmla="*/ 13464 w 449"/>
                <a:gd name="T53" fmla="*/ 50927 h 399"/>
                <a:gd name="T54" fmla="*/ 37223 w 449"/>
                <a:gd name="T55" fmla="*/ 50927 h 399"/>
                <a:gd name="T56" fmla="*/ 30887 w 449"/>
                <a:gd name="T57" fmla="*/ 0 h 399"/>
                <a:gd name="T58" fmla="*/ 41183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extrusionOk="0">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599" name="Freeform 300"/>
            <p:cNvSpPr/>
            <p:nvPr/>
          </p:nvSpPr>
          <p:spPr bwMode="auto">
            <a:xfrm>
              <a:off x="4349750" y="4073526"/>
              <a:ext cx="261938" cy="266700"/>
            </a:xfrm>
            <a:custGeom>
              <a:avLst/>
              <a:gdLst>
                <a:gd name="T0" fmla="*/ 0 w 331"/>
                <a:gd name="T1" fmla="*/ 35029 h 335"/>
                <a:gd name="T2" fmla="*/ 0 w 331"/>
                <a:gd name="T3" fmla="*/ 35029 h 335"/>
                <a:gd name="T4" fmla="*/ 3165 w 331"/>
                <a:gd name="T5" fmla="*/ 32641 h 335"/>
                <a:gd name="T6" fmla="*/ 20575 w 331"/>
                <a:gd name="T7" fmla="*/ 32641 h 335"/>
                <a:gd name="T8" fmla="*/ 20575 w 331"/>
                <a:gd name="T9" fmla="*/ 25476 h 335"/>
                <a:gd name="T10" fmla="*/ 27697 w 331"/>
                <a:gd name="T11" fmla="*/ 23087 h 335"/>
                <a:gd name="T12" fmla="*/ 27697 w 331"/>
                <a:gd name="T13" fmla="*/ 6369 h 335"/>
                <a:gd name="T14" fmla="*/ 44316 w 331"/>
                <a:gd name="T15" fmla="*/ 6369 h 335"/>
                <a:gd name="T16" fmla="*/ 44316 w 331"/>
                <a:gd name="T17" fmla="*/ 0 h 335"/>
                <a:gd name="T18" fmla="*/ 64891 w 331"/>
                <a:gd name="T19" fmla="*/ 13534 h 335"/>
                <a:gd name="T20" fmla="*/ 54603 w 331"/>
                <a:gd name="T21" fmla="*/ 13534 h 335"/>
                <a:gd name="T22" fmla="*/ 61726 w 331"/>
                <a:gd name="T23" fmla="*/ 63690 h 335"/>
                <a:gd name="T24" fmla="*/ 37985 w 331"/>
                <a:gd name="T25" fmla="*/ 63690 h 335"/>
                <a:gd name="T26" fmla="*/ 34028 w 331"/>
                <a:gd name="T27" fmla="*/ 66874 h 335"/>
                <a:gd name="T28" fmla="*/ 30863 w 331"/>
                <a:gd name="T29" fmla="*/ 63690 h 335"/>
                <a:gd name="T30" fmla="*/ 23741 w 331"/>
                <a:gd name="T31" fmla="*/ 66874 h 335"/>
                <a:gd name="T32" fmla="*/ 20575 w 331"/>
                <a:gd name="T33" fmla="*/ 61301 h 335"/>
                <a:gd name="T34" fmla="*/ 10288 w 331"/>
                <a:gd name="T35" fmla="*/ 57321 h 335"/>
                <a:gd name="T36" fmla="*/ 3165 w 331"/>
                <a:gd name="T37" fmla="*/ 57321 h 335"/>
                <a:gd name="T38" fmla="*/ 0 w 331"/>
                <a:gd name="T39" fmla="*/ 61301 h 335"/>
                <a:gd name="T40" fmla="*/ 3165 w 331"/>
                <a:gd name="T41" fmla="*/ 47767 h 335"/>
                <a:gd name="T42" fmla="*/ 0 w 331"/>
                <a:gd name="T43" fmla="*/ 44583 h 335"/>
                <a:gd name="T44" fmla="*/ 3165 w 331"/>
                <a:gd name="T45" fmla="*/ 38214 h 335"/>
                <a:gd name="T46" fmla="*/ 0 w 331"/>
                <a:gd name="T47" fmla="*/ 35029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extrusionOk="0">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0" name="Freeform 301"/>
            <p:cNvSpPr/>
            <p:nvPr/>
          </p:nvSpPr>
          <p:spPr bwMode="auto">
            <a:xfrm>
              <a:off x="4349750" y="4060826"/>
              <a:ext cx="179388" cy="152400"/>
            </a:xfrm>
            <a:custGeom>
              <a:avLst/>
              <a:gdLst>
                <a:gd name="T0" fmla="*/ 0 w 227"/>
                <a:gd name="T1" fmla="*/ 38100 h 192"/>
                <a:gd name="T2" fmla="*/ 0 w 227"/>
                <a:gd name="T3" fmla="*/ 38100 h 192"/>
                <a:gd name="T4" fmla="*/ 3161 w 227"/>
                <a:gd name="T5" fmla="*/ 35719 h 192"/>
                <a:gd name="T6" fmla="*/ 20547 w 227"/>
                <a:gd name="T7" fmla="*/ 35719 h 192"/>
                <a:gd name="T8" fmla="*/ 20547 w 227"/>
                <a:gd name="T9" fmla="*/ 28575 h 192"/>
                <a:gd name="T10" fmla="*/ 27659 w 227"/>
                <a:gd name="T11" fmla="*/ 26194 h 192"/>
                <a:gd name="T12" fmla="*/ 27659 w 227"/>
                <a:gd name="T13" fmla="*/ 9525 h 192"/>
                <a:gd name="T14" fmla="*/ 44254 w 227"/>
                <a:gd name="T15" fmla="*/ 9525 h 192"/>
                <a:gd name="T16" fmla="*/ 44254 w 227"/>
                <a:gd name="T17" fmla="*/ 3175 h 192"/>
                <a:gd name="T18" fmla="*/ 20547 w 227"/>
                <a:gd name="T19" fmla="*/ 0 h 192"/>
                <a:gd name="T20" fmla="*/ 17386 w 227"/>
                <a:gd name="T21" fmla="*/ 7144 h 192"/>
                <a:gd name="T22" fmla="*/ 13434 w 227"/>
                <a:gd name="T23" fmla="*/ 9525 h 192"/>
                <a:gd name="T24" fmla="*/ 10273 w 227"/>
                <a:gd name="T25" fmla="*/ 19050 h 192"/>
                <a:gd name="T26" fmla="*/ 0 w 227"/>
                <a:gd name="T27" fmla="*/ 31750 h 192"/>
                <a:gd name="T28" fmla="*/ 0 w 227"/>
                <a:gd name="T29" fmla="*/ 3810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extrusionOk="0">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1" name="Freeform 302"/>
            <p:cNvSpPr/>
            <p:nvPr/>
          </p:nvSpPr>
          <p:spPr bwMode="auto">
            <a:xfrm>
              <a:off x="4348163" y="4364038"/>
              <a:ext cx="68263" cy="12700"/>
            </a:xfrm>
            <a:custGeom>
              <a:avLst/>
              <a:gdLst>
                <a:gd name="T0" fmla="*/ 0 w 87"/>
                <a:gd name="T1" fmla="*/ 3387 h 15"/>
                <a:gd name="T2" fmla="*/ 0 w 87"/>
                <a:gd name="T3" fmla="*/ 3387 h 15"/>
                <a:gd name="T4" fmla="*/ 3139 w 87"/>
                <a:gd name="T5" fmla="*/ 3387 h 15"/>
                <a:gd name="T6" fmla="*/ 10200 w 87"/>
                <a:gd name="T7" fmla="*/ 0 h 15"/>
                <a:gd name="T8" fmla="*/ 13339 w 87"/>
                <a:gd name="T9" fmla="*/ 3387 h 15"/>
                <a:gd name="T10" fmla="*/ 16477 w 87"/>
                <a:gd name="T11" fmla="*/ 0 h 15"/>
                <a:gd name="T12" fmla="*/ 10200 w 87"/>
                <a:gd name="T13" fmla="*/ 0 h 15"/>
                <a:gd name="T14" fmla="*/ 0 w 87"/>
                <a:gd name="T15" fmla="*/ 0 h 15"/>
                <a:gd name="T16" fmla="*/ 0 w 87"/>
                <a:gd name="T17" fmla="*/ 33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extrusionOk="0">
                  <a:moveTo>
                    <a:pt x="0" y="15"/>
                  </a:moveTo>
                  <a:lnTo>
                    <a:pt x="0" y="15"/>
                  </a:lnTo>
                  <a:lnTo>
                    <a:pt x="18" y="15"/>
                  </a:lnTo>
                  <a:lnTo>
                    <a:pt x="52" y="0"/>
                  </a:lnTo>
                  <a:lnTo>
                    <a:pt x="69" y="15"/>
                  </a:lnTo>
                  <a:lnTo>
                    <a:pt x="87" y="0"/>
                  </a:lnTo>
                  <a:lnTo>
                    <a:pt x="52" y="0"/>
                  </a:lnTo>
                  <a:lnTo>
                    <a:pt x="0" y="0"/>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2" name="Freeform 303"/>
            <p:cNvSpPr/>
            <p:nvPr/>
          </p:nvSpPr>
          <p:spPr bwMode="auto">
            <a:xfrm>
              <a:off x="4348163" y="4389438"/>
              <a:ext cx="68263" cy="38100"/>
            </a:xfrm>
            <a:custGeom>
              <a:avLst/>
              <a:gdLst>
                <a:gd name="T0" fmla="*/ 10200 w 87"/>
                <a:gd name="T1" fmla="*/ 9525 h 48"/>
                <a:gd name="T2" fmla="*/ 10200 w 87"/>
                <a:gd name="T3" fmla="*/ 9525 h 48"/>
                <a:gd name="T4" fmla="*/ 16477 w 87"/>
                <a:gd name="T5" fmla="*/ 2381 h 48"/>
                <a:gd name="T6" fmla="*/ 16477 w 87"/>
                <a:gd name="T7" fmla="*/ 0 h 48"/>
                <a:gd name="T8" fmla="*/ 0 w 87"/>
                <a:gd name="T9" fmla="*/ 0 h 48"/>
                <a:gd name="T10" fmla="*/ 6277 w 87"/>
                <a:gd name="T11" fmla="*/ 2381 h 48"/>
                <a:gd name="T12" fmla="*/ 6277 w 87"/>
                <a:gd name="T13" fmla="*/ 5556 h 48"/>
                <a:gd name="T14" fmla="*/ 10200 w 87"/>
                <a:gd name="T15" fmla="*/ 952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extrusionOk="0">
                  <a:moveTo>
                    <a:pt x="52" y="48"/>
                  </a:moveTo>
                  <a:lnTo>
                    <a:pt x="52" y="48"/>
                  </a:lnTo>
                  <a:lnTo>
                    <a:pt x="87" y="15"/>
                  </a:lnTo>
                  <a:lnTo>
                    <a:pt x="87" y="0"/>
                  </a:lnTo>
                  <a:lnTo>
                    <a:pt x="0" y="0"/>
                  </a:lnTo>
                  <a:lnTo>
                    <a:pt x="35" y="15"/>
                  </a:lnTo>
                  <a:lnTo>
                    <a:pt x="35" y="30"/>
                  </a:lnTo>
                  <a:lnTo>
                    <a:pt x="52" y="48"/>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3" name="Freeform 304"/>
            <p:cNvSpPr/>
            <p:nvPr/>
          </p:nvSpPr>
          <p:spPr bwMode="auto">
            <a:xfrm>
              <a:off x="4430713" y="4440238"/>
              <a:ext cx="57150" cy="63500"/>
            </a:xfrm>
            <a:custGeom>
              <a:avLst/>
              <a:gdLst>
                <a:gd name="T0" fmla="*/ 0 w 71"/>
                <a:gd name="T1" fmla="*/ 2352 h 81"/>
                <a:gd name="T2" fmla="*/ 0 w 71"/>
                <a:gd name="T3" fmla="*/ 2352 h 81"/>
                <a:gd name="T4" fmla="*/ 4025 w 71"/>
                <a:gd name="T5" fmla="*/ 0 h 81"/>
                <a:gd name="T6" fmla="*/ 7244 w 71"/>
                <a:gd name="T7" fmla="*/ 0 h 81"/>
                <a:gd name="T8" fmla="*/ 14489 w 71"/>
                <a:gd name="T9" fmla="*/ 6272 h 81"/>
                <a:gd name="T10" fmla="*/ 14489 w 71"/>
                <a:gd name="T11" fmla="*/ 9407 h 81"/>
                <a:gd name="T12" fmla="*/ 7244 w 71"/>
                <a:gd name="T13" fmla="*/ 15679 h 81"/>
                <a:gd name="T14" fmla="*/ 4025 w 71"/>
                <a:gd name="T15" fmla="*/ 11759 h 81"/>
                <a:gd name="T16" fmla="*/ 0 w 71"/>
                <a:gd name="T17" fmla="*/ 11759 h 81"/>
                <a:gd name="T18" fmla="*/ 0 w 71"/>
                <a:gd name="T19" fmla="*/ 2352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extrusionOk="0">
                  <a:moveTo>
                    <a:pt x="0" y="15"/>
                  </a:moveTo>
                  <a:lnTo>
                    <a:pt x="0" y="15"/>
                  </a:lnTo>
                  <a:lnTo>
                    <a:pt x="19" y="0"/>
                  </a:lnTo>
                  <a:lnTo>
                    <a:pt x="36" y="0"/>
                  </a:lnTo>
                  <a:lnTo>
                    <a:pt x="71" y="33"/>
                  </a:lnTo>
                  <a:lnTo>
                    <a:pt x="71" y="48"/>
                  </a:lnTo>
                  <a:lnTo>
                    <a:pt x="36" y="81"/>
                  </a:lnTo>
                  <a:lnTo>
                    <a:pt x="19" y="63"/>
                  </a:lnTo>
                  <a:lnTo>
                    <a:pt x="0" y="63"/>
                  </a:lnTo>
                  <a:lnTo>
                    <a:pt x="0"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4" name="Freeform 305"/>
            <p:cNvSpPr/>
            <p:nvPr/>
          </p:nvSpPr>
          <p:spPr bwMode="auto">
            <a:xfrm>
              <a:off x="4457700" y="4465638"/>
              <a:ext cx="98425" cy="88900"/>
            </a:xfrm>
            <a:custGeom>
              <a:avLst/>
              <a:gdLst>
                <a:gd name="T0" fmla="*/ 25816 w 122"/>
                <a:gd name="T1" fmla="*/ 22425 h 111"/>
                <a:gd name="T2" fmla="*/ 25816 w 122"/>
                <a:gd name="T3" fmla="*/ 22425 h 111"/>
                <a:gd name="T4" fmla="*/ 25816 w 122"/>
                <a:gd name="T5" fmla="*/ 16018 h 111"/>
                <a:gd name="T6" fmla="*/ 17749 w 122"/>
                <a:gd name="T7" fmla="*/ 12814 h 111"/>
                <a:gd name="T8" fmla="*/ 17749 w 122"/>
                <a:gd name="T9" fmla="*/ 6407 h 111"/>
                <a:gd name="T10" fmla="*/ 14522 w 122"/>
                <a:gd name="T11" fmla="*/ 6407 h 111"/>
                <a:gd name="T12" fmla="*/ 10488 w 122"/>
                <a:gd name="T13" fmla="*/ 0 h 111"/>
                <a:gd name="T14" fmla="*/ 7261 w 122"/>
                <a:gd name="T15" fmla="*/ 3204 h 111"/>
                <a:gd name="T16" fmla="*/ 0 w 122"/>
                <a:gd name="T17" fmla="*/ 9611 h 111"/>
                <a:gd name="T18" fmla="*/ 17749 w 122"/>
                <a:gd name="T19" fmla="*/ 22425 h 111"/>
                <a:gd name="T20" fmla="*/ 25816 w 122"/>
                <a:gd name="T21" fmla="*/ 2242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extrusionOk="0">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5" name="Freeform 306"/>
            <p:cNvSpPr/>
            <p:nvPr/>
          </p:nvSpPr>
          <p:spPr bwMode="auto">
            <a:xfrm>
              <a:off x="4527550" y="4427538"/>
              <a:ext cx="138113" cy="127000"/>
            </a:xfrm>
            <a:custGeom>
              <a:avLst/>
              <a:gdLst>
                <a:gd name="T0" fmla="*/ 31135 w 173"/>
                <a:gd name="T1" fmla="*/ 28755 h 159"/>
                <a:gd name="T2" fmla="*/ 31135 w 173"/>
                <a:gd name="T3" fmla="*/ 28755 h 159"/>
                <a:gd name="T4" fmla="*/ 31135 w 173"/>
                <a:gd name="T5" fmla="*/ 19170 h 159"/>
                <a:gd name="T6" fmla="*/ 35127 w 173"/>
                <a:gd name="T7" fmla="*/ 12780 h 159"/>
                <a:gd name="T8" fmla="*/ 31135 w 173"/>
                <a:gd name="T9" fmla="*/ 6390 h 159"/>
                <a:gd name="T10" fmla="*/ 27942 w 173"/>
                <a:gd name="T11" fmla="*/ 3195 h 159"/>
                <a:gd name="T12" fmla="*/ 20757 w 173"/>
                <a:gd name="T13" fmla="*/ 3195 h 159"/>
                <a:gd name="T14" fmla="*/ 17564 w 173"/>
                <a:gd name="T15" fmla="*/ 0 h 159"/>
                <a:gd name="T16" fmla="*/ 14370 w 173"/>
                <a:gd name="T17" fmla="*/ 3195 h 159"/>
                <a:gd name="T18" fmla="*/ 10378 w 173"/>
                <a:gd name="T19" fmla="*/ 0 h 159"/>
                <a:gd name="T20" fmla="*/ 7185 w 173"/>
                <a:gd name="T21" fmla="*/ 3195 h 159"/>
                <a:gd name="T22" fmla="*/ 3992 w 173"/>
                <a:gd name="T23" fmla="*/ 3195 h 159"/>
                <a:gd name="T24" fmla="*/ 3992 w 173"/>
                <a:gd name="T25" fmla="*/ 6390 h 159"/>
                <a:gd name="T26" fmla="*/ 3992 w 173"/>
                <a:gd name="T27" fmla="*/ 9585 h 159"/>
                <a:gd name="T28" fmla="*/ 3992 w 173"/>
                <a:gd name="T29" fmla="*/ 12780 h 159"/>
                <a:gd name="T30" fmla="*/ 3992 w 173"/>
                <a:gd name="T31" fmla="*/ 15975 h 159"/>
                <a:gd name="T32" fmla="*/ 0 w 173"/>
                <a:gd name="T33" fmla="*/ 15975 h 159"/>
                <a:gd name="T34" fmla="*/ 0 w 173"/>
                <a:gd name="T35" fmla="*/ 22365 h 159"/>
                <a:gd name="T36" fmla="*/ 7185 w 173"/>
                <a:gd name="T37" fmla="*/ 25560 h 159"/>
                <a:gd name="T38" fmla="*/ 7185 w 173"/>
                <a:gd name="T39" fmla="*/ 31950 h 159"/>
                <a:gd name="T40" fmla="*/ 14370 w 173"/>
                <a:gd name="T41" fmla="*/ 28755 h 159"/>
                <a:gd name="T42" fmla="*/ 24749 w 173"/>
                <a:gd name="T43" fmla="*/ 28755 h 159"/>
                <a:gd name="T44" fmla="*/ 31135 w 173"/>
                <a:gd name="T45" fmla="*/ 28755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extrusionOk="0">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6" name="Freeform 307"/>
            <p:cNvSpPr/>
            <p:nvPr/>
          </p:nvSpPr>
          <p:spPr bwMode="auto">
            <a:xfrm>
              <a:off x="4597400" y="4338638"/>
              <a:ext cx="163513" cy="114300"/>
            </a:xfrm>
            <a:custGeom>
              <a:avLst/>
              <a:gdLst>
                <a:gd name="T0" fmla="*/ 0 w 208"/>
                <a:gd name="T1" fmla="*/ 22225 h 144"/>
                <a:gd name="T2" fmla="*/ 0 w 208"/>
                <a:gd name="T3" fmla="*/ 22225 h 144"/>
                <a:gd name="T4" fmla="*/ 3144 w 208"/>
                <a:gd name="T5" fmla="*/ 19050 h 144"/>
                <a:gd name="T6" fmla="*/ 10220 w 208"/>
                <a:gd name="T7" fmla="*/ 9525 h 144"/>
                <a:gd name="T8" fmla="*/ 16509 w 208"/>
                <a:gd name="T9" fmla="*/ 7144 h 144"/>
                <a:gd name="T10" fmla="*/ 23584 w 208"/>
                <a:gd name="T11" fmla="*/ 0 h 144"/>
                <a:gd name="T12" fmla="*/ 29873 w 208"/>
                <a:gd name="T13" fmla="*/ 0 h 144"/>
                <a:gd name="T14" fmla="*/ 29873 w 208"/>
                <a:gd name="T15" fmla="*/ 7144 h 144"/>
                <a:gd name="T16" fmla="*/ 36948 w 208"/>
                <a:gd name="T17" fmla="*/ 13494 h 144"/>
                <a:gd name="T18" fmla="*/ 40092 w 208"/>
                <a:gd name="T19" fmla="*/ 13494 h 144"/>
                <a:gd name="T20" fmla="*/ 40092 w 208"/>
                <a:gd name="T21" fmla="*/ 15875 h 144"/>
                <a:gd name="T22" fmla="*/ 33803 w 208"/>
                <a:gd name="T23" fmla="*/ 19050 h 144"/>
                <a:gd name="T24" fmla="*/ 26728 w 208"/>
                <a:gd name="T25" fmla="*/ 19050 h 144"/>
                <a:gd name="T26" fmla="*/ 13364 w 208"/>
                <a:gd name="T27" fmla="*/ 19050 h 144"/>
                <a:gd name="T28" fmla="*/ 13364 w 208"/>
                <a:gd name="T29" fmla="*/ 22225 h 144"/>
                <a:gd name="T30" fmla="*/ 13364 w 208"/>
                <a:gd name="T31" fmla="*/ 28575 h 144"/>
                <a:gd name="T32" fmla="*/ 10220 w 208"/>
                <a:gd name="T33" fmla="*/ 26194 h 144"/>
                <a:gd name="T34" fmla="*/ 3144 w 208"/>
                <a:gd name="T35" fmla="*/ 26194 h 144"/>
                <a:gd name="T36" fmla="*/ 0 w 208"/>
                <a:gd name="T37" fmla="*/ 22225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extrusionOk="0">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7" name="Freeform 308"/>
            <p:cNvSpPr/>
            <p:nvPr/>
          </p:nvSpPr>
          <p:spPr bwMode="auto">
            <a:xfrm>
              <a:off x="4706938" y="4414838"/>
              <a:ext cx="41275" cy="101600"/>
            </a:xfrm>
            <a:custGeom>
              <a:avLst/>
              <a:gdLst>
                <a:gd name="T0" fmla="*/ 7144 w 52"/>
                <a:gd name="T1" fmla="*/ 0 h 129"/>
                <a:gd name="T2" fmla="*/ 7144 w 52"/>
                <a:gd name="T3" fmla="*/ 0 h 129"/>
                <a:gd name="T4" fmla="*/ 0 w 52"/>
                <a:gd name="T5" fmla="*/ 0 h 129"/>
                <a:gd name="T6" fmla="*/ 3969 w 52"/>
                <a:gd name="T7" fmla="*/ 12602 h 129"/>
                <a:gd name="T8" fmla="*/ 7144 w 52"/>
                <a:gd name="T9" fmla="*/ 22053 h 129"/>
                <a:gd name="T10" fmla="*/ 7144 w 52"/>
                <a:gd name="T11" fmla="*/ 25203 h 129"/>
                <a:gd name="T12" fmla="*/ 10319 w 52"/>
                <a:gd name="T13" fmla="*/ 25203 h 129"/>
                <a:gd name="T14" fmla="*/ 10319 w 52"/>
                <a:gd name="T15" fmla="*/ 12602 h 129"/>
                <a:gd name="T16" fmla="*/ 10319 w 52"/>
                <a:gd name="T17" fmla="*/ 6301 h 129"/>
                <a:gd name="T18" fmla="*/ 7144 w 52"/>
                <a:gd name="T19" fmla="*/ 3150 h 129"/>
                <a:gd name="T20" fmla="*/ 7144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extrusionOk="0">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8" name="Freeform 309"/>
            <p:cNvSpPr/>
            <p:nvPr/>
          </p:nvSpPr>
          <p:spPr bwMode="auto">
            <a:xfrm>
              <a:off x="4721225" y="4160838"/>
              <a:ext cx="346075" cy="241300"/>
            </a:xfrm>
            <a:custGeom>
              <a:avLst/>
              <a:gdLst>
                <a:gd name="T0" fmla="*/ 73025 w 436"/>
                <a:gd name="T1" fmla="*/ 50968 h 303"/>
                <a:gd name="T2" fmla="*/ 73025 w 436"/>
                <a:gd name="T3" fmla="*/ 50968 h 303"/>
                <a:gd name="T4" fmla="*/ 73025 w 436"/>
                <a:gd name="T5" fmla="*/ 47782 h 303"/>
                <a:gd name="T6" fmla="*/ 83344 w 436"/>
                <a:gd name="T7" fmla="*/ 35040 h 303"/>
                <a:gd name="T8" fmla="*/ 86519 w 436"/>
                <a:gd name="T9" fmla="*/ 15927 h 303"/>
                <a:gd name="T10" fmla="*/ 80169 w 436"/>
                <a:gd name="T11" fmla="*/ 9556 h 303"/>
                <a:gd name="T12" fmla="*/ 80169 w 436"/>
                <a:gd name="T13" fmla="*/ 3185 h 303"/>
                <a:gd name="T14" fmla="*/ 76200 w 436"/>
                <a:gd name="T15" fmla="*/ 0 h 303"/>
                <a:gd name="T16" fmla="*/ 62706 w 436"/>
                <a:gd name="T17" fmla="*/ 0 h 303"/>
                <a:gd name="T18" fmla="*/ 27781 w 436"/>
                <a:gd name="T19" fmla="*/ 22298 h 303"/>
                <a:gd name="T20" fmla="*/ 21431 w 436"/>
                <a:gd name="T21" fmla="*/ 22298 h 303"/>
                <a:gd name="T22" fmla="*/ 21431 w 436"/>
                <a:gd name="T23" fmla="*/ 38226 h 303"/>
                <a:gd name="T24" fmla="*/ 17463 w 436"/>
                <a:gd name="T25" fmla="*/ 41411 h 303"/>
                <a:gd name="T26" fmla="*/ 0 w 436"/>
                <a:gd name="T27" fmla="*/ 44597 h 303"/>
                <a:gd name="T28" fmla="*/ 0 w 436"/>
                <a:gd name="T29" fmla="*/ 50968 h 303"/>
                <a:gd name="T30" fmla="*/ 7144 w 436"/>
                <a:gd name="T31" fmla="*/ 57339 h 303"/>
                <a:gd name="T32" fmla="*/ 10319 w 436"/>
                <a:gd name="T33" fmla="*/ 57339 h 303"/>
                <a:gd name="T34" fmla="*/ 10319 w 436"/>
                <a:gd name="T35" fmla="*/ 60524 h 303"/>
                <a:gd name="T36" fmla="*/ 10319 w 436"/>
                <a:gd name="T37" fmla="*/ 57339 h 303"/>
                <a:gd name="T38" fmla="*/ 14288 w 436"/>
                <a:gd name="T39" fmla="*/ 57339 h 303"/>
                <a:gd name="T40" fmla="*/ 17463 w 436"/>
                <a:gd name="T41" fmla="*/ 60524 h 303"/>
                <a:gd name="T42" fmla="*/ 17463 w 436"/>
                <a:gd name="T43" fmla="*/ 57339 h 303"/>
                <a:gd name="T44" fmla="*/ 23812 w 436"/>
                <a:gd name="T45" fmla="*/ 50968 h 303"/>
                <a:gd name="T46" fmla="*/ 27781 w 436"/>
                <a:gd name="T47" fmla="*/ 50968 h 303"/>
                <a:gd name="T48" fmla="*/ 38100 w 436"/>
                <a:gd name="T49" fmla="*/ 54153 h 303"/>
                <a:gd name="T50" fmla="*/ 42069 w 436"/>
                <a:gd name="T51" fmla="*/ 54153 h 303"/>
                <a:gd name="T52" fmla="*/ 48419 w 436"/>
                <a:gd name="T53" fmla="*/ 57339 h 303"/>
                <a:gd name="T54" fmla="*/ 55563 w 436"/>
                <a:gd name="T55" fmla="*/ 54153 h 303"/>
                <a:gd name="T56" fmla="*/ 65881 w 436"/>
                <a:gd name="T57" fmla="*/ 54153 h 303"/>
                <a:gd name="T58" fmla="*/ 69850 w 436"/>
                <a:gd name="T59" fmla="*/ 50968 h 303"/>
                <a:gd name="T60" fmla="*/ 73025 w 436"/>
                <a:gd name="T61" fmla="*/ 5096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extrusionOk="0">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09" name="Freeform 310"/>
            <p:cNvSpPr/>
            <p:nvPr/>
          </p:nvSpPr>
          <p:spPr bwMode="auto">
            <a:xfrm>
              <a:off x="4337050" y="4300538"/>
              <a:ext cx="136525" cy="88900"/>
            </a:xfrm>
            <a:custGeom>
              <a:avLst/>
              <a:gdLst>
                <a:gd name="T0" fmla="*/ 3157 w 173"/>
                <a:gd name="T1" fmla="*/ 18095 h 113"/>
                <a:gd name="T2" fmla="*/ 3157 w 173"/>
                <a:gd name="T3" fmla="*/ 18095 h 113"/>
                <a:gd name="T4" fmla="*/ 6313 w 173"/>
                <a:gd name="T5" fmla="*/ 18095 h 113"/>
                <a:gd name="T6" fmla="*/ 13416 w 173"/>
                <a:gd name="T7" fmla="*/ 15735 h 113"/>
                <a:gd name="T8" fmla="*/ 16572 w 173"/>
                <a:gd name="T9" fmla="*/ 18095 h 113"/>
                <a:gd name="T10" fmla="*/ 20518 w 173"/>
                <a:gd name="T11" fmla="*/ 15735 h 113"/>
                <a:gd name="T12" fmla="*/ 13416 w 173"/>
                <a:gd name="T13" fmla="*/ 15735 h 113"/>
                <a:gd name="T14" fmla="*/ 3157 w 173"/>
                <a:gd name="T15" fmla="*/ 15735 h 113"/>
                <a:gd name="T16" fmla="*/ 0 w 173"/>
                <a:gd name="T17" fmla="*/ 8654 h 113"/>
                <a:gd name="T18" fmla="*/ 3157 w 173"/>
                <a:gd name="T19" fmla="*/ 3147 h 113"/>
                <a:gd name="T20" fmla="*/ 6313 w 173"/>
                <a:gd name="T21" fmla="*/ 0 h 113"/>
                <a:gd name="T22" fmla="*/ 13416 w 173"/>
                <a:gd name="T23" fmla="*/ 0 h 113"/>
                <a:gd name="T24" fmla="*/ 23675 w 173"/>
                <a:gd name="T25" fmla="*/ 3147 h 113"/>
                <a:gd name="T26" fmla="*/ 26832 w 173"/>
                <a:gd name="T27" fmla="*/ 8654 h 113"/>
                <a:gd name="T28" fmla="*/ 33934 w 173"/>
                <a:gd name="T29" fmla="*/ 22028 h 113"/>
                <a:gd name="T30" fmla="*/ 20518 w 173"/>
                <a:gd name="T31" fmla="*/ 22028 h 113"/>
                <a:gd name="T32" fmla="*/ 3157 w 173"/>
                <a:gd name="T33" fmla="*/ 22028 h 113"/>
                <a:gd name="T34" fmla="*/ 3157 w 173"/>
                <a:gd name="T35" fmla="*/ 18095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extrusionOk="0">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0" name="Freeform 311"/>
            <p:cNvSpPr/>
            <p:nvPr/>
          </p:nvSpPr>
          <p:spPr bwMode="auto">
            <a:xfrm>
              <a:off x="4652963" y="4414838"/>
              <a:ext cx="82550" cy="127000"/>
            </a:xfrm>
            <a:custGeom>
              <a:avLst/>
              <a:gdLst>
                <a:gd name="T0" fmla="*/ 0 w 104"/>
                <a:gd name="T1" fmla="*/ 9407 h 162"/>
                <a:gd name="T2" fmla="*/ 0 w 104"/>
                <a:gd name="T3" fmla="*/ 9407 h 162"/>
                <a:gd name="T4" fmla="*/ 0 w 104"/>
                <a:gd name="T5" fmla="*/ 3136 h 162"/>
                <a:gd name="T6" fmla="*/ 0 w 104"/>
                <a:gd name="T7" fmla="*/ 0 h 162"/>
                <a:gd name="T8" fmla="*/ 14288 w 104"/>
                <a:gd name="T9" fmla="*/ 0 h 162"/>
                <a:gd name="T10" fmla="*/ 17463 w 104"/>
                <a:gd name="T11" fmla="*/ 12543 h 162"/>
                <a:gd name="T12" fmla="*/ 20638 w 104"/>
                <a:gd name="T13" fmla="*/ 21951 h 162"/>
                <a:gd name="T14" fmla="*/ 20638 w 104"/>
                <a:gd name="T15" fmla="*/ 25086 h 162"/>
                <a:gd name="T16" fmla="*/ 3969 w 104"/>
                <a:gd name="T17" fmla="*/ 31358 h 162"/>
                <a:gd name="T18" fmla="*/ 0 w 104"/>
                <a:gd name="T19" fmla="*/ 31358 h 162"/>
                <a:gd name="T20" fmla="*/ 0 w 104"/>
                <a:gd name="T21" fmla="*/ 21951 h 162"/>
                <a:gd name="T22" fmla="*/ 3969 w 104"/>
                <a:gd name="T23" fmla="*/ 15679 h 162"/>
                <a:gd name="T24" fmla="*/ 0 w 104"/>
                <a:gd name="T25" fmla="*/ 940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extrusionOk="0">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1" name="Freeform 312"/>
            <p:cNvSpPr/>
            <p:nvPr/>
          </p:nvSpPr>
          <p:spPr bwMode="auto">
            <a:xfrm>
              <a:off x="4775200" y="4364038"/>
              <a:ext cx="250825" cy="190500"/>
            </a:xfrm>
            <a:custGeom>
              <a:avLst/>
              <a:gdLst>
                <a:gd name="T0" fmla="*/ 30859 w 317"/>
                <a:gd name="T1" fmla="*/ 45244 h 240"/>
                <a:gd name="T2" fmla="*/ 30859 w 317"/>
                <a:gd name="T3" fmla="*/ 45244 h 240"/>
                <a:gd name="T4" fmla="*/ 37980 w 317"/>
                <a:gd name="T5" fmla="*/ 35719 h 240"/>
                <a:gd name="T6" fmla="*/ 41145 w 317"/>
                <a:gd name="T7" fmla="*/ 35719 h 240"/>
                <a:gd name="T8" fmla="*/ 45101 w 317"/>
                <a:gd name="T9" fmla="*/ 38100 h 240"/>
                <a:gd name="T10" fmla="*/ 48266 w 317"/>
                <a:gd name="T11" fmla="*/ 35719 h 240"/>
                <a:gd name="T12" fmla="*/ 55387 w 317"/>
                <a:gd name="T13" fmla="*/ 26194 h 240"/>
                <a:gd name="T14" fmla="*/ 58552 w 317"/>
                <a:gd name="T15" fmla="*/ 16669 h 240"/>
                <a:gd name="T16" fmla="*/ 62508 w 317"/>
                <a:gd name="T17" fmla="*/ 9525 h 240"/>
                <a:gd name="T18" fmla="*/ 62508 w 317"/>
                <a:gd name="T19" fmla="*/ 7144 h 240"/>
                <a:gd name="T20" fmla="*/ 62508 w 317"/>
                <a:gd name="T21" fmla="*/ 3175 h 240"/>
                <a:gd name="T22" fmla="*/ 58552 w 317"/>
                <a:gd name="T23" fmla="*/ 0 h 240"/>
                <a:gd name="T24" fmla="*/ 55387 w 317"/>
                <a:gd name="T25" fmla="*/ 0 h 240"/>
                <a:gd name="T26" fmla="*/ 52222 w 317"/>
                <a:gd name="T27" fmla="*/ 3175 h 240"/>
                <a:gd name="T28" fmla="*/ 41145 w 317"/>
                <a:gd name="T29" fmla="*/ 3175 h 240"/>
                <a:gd name="T30" fmla="*/ 34815 w 317"/>
                <a:gd name="T31" fmla="*/ 7144 h 240"/>
                <a:gd name="T32" fmla="*/ 27694 w 317"/>
                <a:gd name="T33" fmla="*/ 3175 h 240"/>
                <a:gd name="T34" fmla="*/ 23737 w 317"/>
                <a:gd name="T35" fmla="*/ 3175 h 240"/>
                <a:gd name="T36" fmla="*/ 13451 w 317"/>
                <a:gd name="T37" fmla="*/ 0 h 240"/>
                <a:gd name="T38" fmla="*/ 10286 w 317"/>
                <a:gd name="T39" fmla="*/ 0 h 240"/>
                <a:gd name="T40" fmla="*/ 3165 w 317"/>
                <a:gd name="T41" fmla="*/ 7144 h 240"/>
                <a:gd name="T42" fmla="*/ 3165 w 317"/>
                <a:gd name="T43" fmla="*/ 9525 h 240"/>
                <a:gd name="T44" fmla="*/ 3165 w 317"/>
                <a:gd name="T45" fmla="*/ 16669 h 240"/>
                <a:gd name="T46" fmla="*/ 0 w 317"/>
                <a:gd name="T47" fmla="*/ 28575 h 240"/>
                <a:gd name="T48" fmla="*/ 0 w 317"/>
                <a:gd name="T49" fmla="*/ 38100 h 240"/>
                <a:gd name="T50" fmla="*/ 10286 w 317"/>
                <a:gd name="T51" fmla="*/ 38100 h 240"/>
                <a:gd name="T52" fmla="*/ 10286 w 317"/>
                <a:gd name="T53" fmla="*/ 41275 h 240"/>
                <a:gd name="T54" fmla="*/ 13451 w 317"/>
                <a:gd name="T55" fmla="*/ 47625 h 240"/>
                <a:gd name="T56" fmla="*/ 17407 w 317"/>
                <a:gd name="T57" fmla="*/ 47625 h 240"/>
                <a:gd name="T58" fmla="*/ 30859 w 317"/>
                <a:gd name="T59" fmla="*/ 47625 h 240"/>
                <a:gd name="T60" fmla="*/ 30859 w 317"/>
                <a:gd name="T61" fmla="*/ 45244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extrusionOk="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2" name="Freeform 313"/>
            <p:cNvSpPr/>
            <p:nvPr/>
          </p:nvSpPr>
          <p:spPr bwMode="auto">
            <a:xfrm>
              <a:off x="4735513" y="4389438"/>
              <a:ext cx="55563" cy="127000"/>
            </a:xfrm>
            <a:custGeom>
              <a:avLst/>
              <a:gdLst>
                <a:gd name="T0" fmla="*/ 7247 w 69"/>
                <a:gd name="T1" fmla="*/ 3195 h 159"/>
                <a:gd name="T2" fmla="*/ 7247 w 69"/>
                <a:gd name="T3" fmla="*/ 3195 h 159"/>
                <a:gd name="T4" fmla="*/ 0 w 69"/>
                <a:gd name="T5" fmla="*/ 6390 h 159"/>
                <a:gd name="T6" fmla="*/ 0 w 69"/>
                <a:gd name="T7" fmla="*/ 9585 h 159"/>
                <a:gd name="T8" fmla="*/ 4026 w 69"/>
                <a:gd name="T9" fmla="*/ 12780 h 159"/>
                <a:gd name="T10" fmla="*/ 4026 w 69"/>
                <a:gd name="T11" fmla="*/ 19170 h 159"/>
                <a:gd name="T12" fmla="*/ 4026 w 69"/>
                <a:gd name="T13" fmla="*/ 31950 h 159"/>
                <a:gd name="T14" fmla="*/ 10468 w 69"/>
                <a:gd name="T15" fmla="*/ 31950 h 159"/>
                <a:gd name="T16" fmla="*/ 10468 w 69"/>
                <a:gd name="T17" fmla="*/ 22365 h 159"/>
                <a:gd name="T18" fmla="*/ 14495 w 69"/>
                <a:gd name="T19" fmla="*/ 9585 h 159"/>
                <a:gd name="T20" fmla="*/ 14495 w 69"/>
                <a:gd name="T21" fmla="*/ 3195 h 159"/>
                <a:gd name="T22" fmla="*/ 10468 w 69"/>
                <a:gd name="T23" fmla="*/ 0 h 159"/>
                <a:gd name="T24" fmla="*/ 7247 w 69"/>
                <a:gd name="T25" fmla="*/ 0 h 159"/>
                <a:gd name="T26" fmla="*/ 7247 w 69"/>
                <a:gd name="T27" fmla="*/ 3195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extrusionOk="0">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grpFill/>
            <a:ln w="9525">
              <a:solidFill>
                <a:sysClr val="window" lastClr="FFFFFF"/>
              </a:solidFill>
              <a:prstDash val="solid"/>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3" name="Freeform 314"/>
            <p:cNvSpPr/>
            <p:nvPr/>
          </p:nvSpPr>
          <p:spPr bwMode="auto">
            <a:xfrm>
              <a:off x="4391025" y="4389438"/>
              <a:ext cx="150813" cy="101600"/>
            </a:xfrm>
            <a:custGeom>
              <a:avLst/>
              <a:gdLst>
                <a:gd name="T0" fmla="*/ 34925 w 190"/>
                <a:gd name="T1" fmla="*/ 26610 h 126"/>
                <a:gd name="T2" fmla="*/ 34925 w 190"/>
                <a:gd name="T3" fmla="*/ 26610 h 126"/>
                <a:gd name="T4" fmla="*/ 38100 w 190"/>
                <a:gd name="T5" fmla="*/ 26610 h 126"/>
                <a:gd name="T6" fmla="*/ 38100 w 190"/>
                <a:gd name="T7" fmla="*/ 22578 h 126"/>
                <a:gd name="T8" fmla="*/ 38100 w 190"/>
                <a:gd name="T9" fmla="*/ 20159 h 126"/>
                <a:gd name="T10" fmla="*/ 38100 w 190"/>
                <a:gd name="T11" fmla="*/ 16127 h 126"/>
                <a:gd name="T12" fmla="*/ 38100 w 190"/>
                <a:gd name="T13" fmla="*/ 12902 h 126"/>
                <a:gd name="T14" fmla="*/ 30956 w 190"/>
                <a:gd name="T15" fmla="*/ 0 h 126"/>
                <a:gd name="T16" fmla="*/ 23813 w 190"/>
                <a:gd name="T17" fmla="*/ 3225 h 126"/>
                <a:gd name="T18" fmla="*/ 17463 w 190"/>
                <a:gd name="T19" fmla="*/ 3225 h 126"/>
                <a:gd name="T20" fmla="*/ 20638 w 190"/>
                <a:gd name="T21" fmla="*/ 0 h 126"/>
                <a:gd name="T22" fmla="*/ 7144 w 190"/>
                <a:gd name="T23" fmla="*/ 0 h 126"/>
                <a:gd name="T24" fmla="*/ 7144 w 190"/>
                <a:gd name="T25" fmla="*/ 3225 h 126"/>
                <a:gd name="T26" fmla="*/ 0 w 190"/>
                <a:gd name="T27" fmla="*/ 9676 h 126"/>
                <a:gd name="T28" fmla="*/ 10319 w 190"/>
                <a:gd name="T29" fmla="*/ 16127 h 126"/>
                <a:gd name="T30" fmla="*/ 14288 w 190"/>
                <a:gd name="T31" fmla="*/ 12902 h 126"/>
                <a:gd name="T32" fmla="*/ 17463 w 190"/>
                <a:gd name="T33" fmla="*/ 12902 h 126"/>
                <a:gd name="T34" fmla="*/ 23813 w 190"/>
                <a:gd name="T35" fmla="*/ 20159 h 126"/>
                <a:gd name="T36" fmla="*/ 23813 w 190"/>
                <a:gd name="T37" fmla="*/ 22578 h 126"/>
                <a:gd name="T38" fmla="*/ 27781 w 190"/>
                <a:gd name="T39" fmla="*/ 20159 h 126"/>
                <a:gd name="T40" fmla="*/ 30956 w 190"/>
                <a:gd name="T41" fmla="*/ 26610 h 126"/>
                <a:gd name="T42" fmla="*/ 34925 w 190"/>
                <a:gd name="T43" fmla="*/ 2661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extrusionOk="0">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4" name="Freeform 315"/>
            <p:cNvSpPr/>
            <p:nvPr/>
          </p:nvSpPr>
          <p:spPr bwMode="auto">
            <a:xfrm>
              <a:off x="6196011" y="3832222"/>
              <a:ext cx="630238" cy="646115"/>
            </a:xfrm>
            <a:custGeom>
              <a:avLst/>
              <a:gdLst>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249 w 10000"/>
                <a:gd name="connsiteY74" fmla="*/ 807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3904 w 10000"/>
                <a:gd name="connsiteY75" fmla="*/ 599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1940 w 10000"/>
                <a:gd name="connsiteY72" fmla="*/ 417 h 10599"/>
                <a:gd name="connsiteX73" fmla="*/ 2596 w 10000"/>
                <a:gd name="connsiteY73" fmla="*/ 0 h 10599"/>
                <a:gd name="connsiteX74" fmla="*/ 3382 w 10000"/>
                <a:gd name="connsiteY74" fmla="*/ 599 h 10599"/>
                <a:gd name="connsiteX75" fmla="*/ 4131 w 10000"/>
                <a:gd name="connsiteY75" fmla="*/ 495 h 10599"/>
                <a:gd name="connsiteX76" fmla="*/ 4131 w 10000"/>
                <a:gd name="connsiteY76" fmla="*/ 807 h 10599"/>
                <a:gd name="connsiteX77" fmla="*/ 4131 w 10000"/>
                <a:gd name="connsiteY77" fmla="*/ 1224 h 10599"/>
                <a:gd name="connsiteX78" fmla="*/ 3703 w 10000"/>
                <a:gd name="connsiteY78" fmla="*/ 1667 h 10599"/>
                <a:gd name="connsiteX79" fmla="*/ 3904 w 10000"/>
                <a:gd name="connsiteY79" fmla="*/ 2057 h 10599"/>
                <a:gd name="connsiteX80" fmla="*/ 3476 w 10000"/>
                <a:gd name="connsiteY80" fmla="*/ 2057 h 10599"/>
                <a:gd name="connsiteX81" fmla="*/ 3703 w 10000"/>
                <a:gd name="connsiteY81" fmla="*/ 2682 h 10599"/>
                <a:gd name="connsiteX82" fmla="*/ 4358 w 10000"/>
                <a:gd name="connsiteY82" fmla="*/ 2917 h 10599"/>
                <a:gd name="connsiteX83" fmla="*/ 4131 w 10000"/>
                <a:gd name="connsiteY83" fmla="*/ 3542 h 10599"/>
                <a:gd name="connsiteX84" fmla="*/ 4559 w 10000"/>
                <a:gd name="connsiteY84" fmla="*/ 3724 h 10599"/>
                <a:gd name="connsiteX85" fmla="*/ 6524 w 10000"/>
                <a:gd name="connsiteY85" fmla="*/ 4349 h 10599"/>
                <a:gd name="connsiteX86" fmla="*/ 6751 w 10000"/>
                <a:gd name="connsiteY86" fmla="*/ 4349 h 10599"/>
                <a:gd name="connsiteX87" fmla="*/ 6751 w 10000"/>
                <a:gd name="connsiteY87" fmla="*/ 4167 h 10599"/>
                <a:gd name="connsiteX88" fmla="*/ 6751 w 10000"/>
                <a:gd name="connsiteY88" fmla="*/ 3724 h 10599"/>
                <a:gd name="connsiteX89" fmla="*/ 6952 w 10000"/>
                <a:gd name="connsiteY89" fmla="*/ 3724 h 10599"/>
                <a:gd name="connsiteX90" fmla="*/ 7179 w 10000"/>
                <a:gd name="connsiteY90" fmla="*/ 3932 h 10599"/>
                <a:gd name="connsiteX91" fmla="*/ 7179 w 10000"/>
                <a:gd name="connsiteY91" fmla="*/ 4167 h 10599"/>
                <a:gd name="connsiteX92" fmla="*/ 8035 w 10000"/>
                <a:gd name="connsiteY92" fmla="*/ 4167 h 10599"/>
                <a:gd name="connsiteX93" fmla="*/ 8262 w 10000"/>
                <a:gd name="connsiteY93" fmla="*/ 4167 h 10599"/>
                <a:gd name="connsiteX94" fmla="*/ 8035 w 10000"/>
                <a:gd name="connsiteY94" fmla="*/ 3724 h 10599"/>
                <a:gd name="connsiteX95" fmla="*/ 9144 w 10000"/>
                <a:gd name="connsiteY95"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1965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 name="connsiteX0" fmla="*/ 9144 w 10000"/>
                <a:gd name="connsiteY0" fmla="*/ 3307 h 10599"/>
                <a:gd name="connsiteX1" fmla="*/ 9144 w 10000"/>
                <a:gd name="connsiteY1" fmla="*/ 3307 h 10599"/>
                <a:gd name="connsiteX2" fmla="*/ 9572 w 10000"/>
                <a:gd name="connsiteY2" fmla="*/ 3307 h 10599"/>
                <a:gd name="connsiteX3" fmla="*/ 10000 w 10000"/>
                <a:gd name="connsiteY3" fmla="*/ 3724 h 10599"/>
                <a:gd name="connsiteX4" fmla="*/ 10000 w 10000"/>
                <a:gd name="connsiteY4" fmla="*/ 4167 h 10599"/>
                <a:gd name="connsiteX5" fmla="*/ 9572 w 10000"/>
                <a:gd name="connsiteY5" fmla="*/ 4167 h 10599"/>
                <a:gd name="connsiteX6" fmla="*/ 9345 w 10000"/>
                <a:gd name="connsiteY6" fmla="*/ 4349 h 10599"/>
                <a:gd name="connsiteX7" fmla="*/ 8917 w 10000"/>
                <a:gd name="connsiteY7" fmla="*/ 5182 h 10599"/>
                <a:gd name="connsiteX8" fmla="*/ 8690 w 10000"/>
                <a:gd name="connsiteY8" fmla="*/ 5417 h 10599"/>
                <a:gd name="connsiteX9" fmla="*/ 8489 w 10000"/>
                <a:gd name="connsiteY9" fmla="*/ 5807 h 10599"/>
                <a:gd name="connsiteX10" fmla="*/ 8489 w 10000"/>
                <a:gd name="connsiteY10" fmla="*/ 6042 h 10599"/>
                <a:gd name="connsiteX11" fmla="*/ 8262 w 10000"/>
                <a:gd name="connsiteY11" fmla="*/ 5417 h 10599"/>
                <a:gd name="connsiteX12" fmla="*/ 8262 w 10000"/>
                <a:gd name="connsiteY12" fmla="*/ 5182 h 10599"/>
                <a:gd name="connsiteX13" fmla="*/ 8035 w 10000"/>
                <a:gd name="connsiteY13" fmla="*/ 5417 h 10599"/>
                <a:gd name="connsiteX14" fmla="*/ 7834 w 10000"/>
                <a:gd name="connsiteY14" fmla="*/ 5417 h 10599"/>
                <a:gd name="connsiteX15" fmla="*/ 7834 w 10000"/>
                <a:gd name="connsiteY15" fmla="*/ 5182 h 10599"/>
                <a:gd name="connsiteX16" fmla="*/ 8262 w 10000"/>
                <a:gd name="connsiteY16" fmla="*/ 4792 h 10599"/>
                <a:gd name="connsiteX17" fmla="*/ 7406 w 10000"/>
                <a:gd name="connsiteY17" fmla="*/ 4792 h 10599"/>
                <a:gd name="connsiteX18" fmla="*/ 7406 w 10000"/>
                <a:gd name="connsiteY18" fmla="*/ 4349 h 10599"/>
                <a:gd name="connsiteX19" fmla="*/ 7179 w 10000"/>
                <a:gd name="connsiteY19" fmla="*/ 4349 h 10599"/>
                <a:gd name="connsiteX20" fmla="*/ 6952 w 10000"/>
                <a:gd name="connsiteY20" fmla="*/ 4349 h 10599"/>
                <a:gd name="connsiteX21" fmla="*/ 6952 w 10000"/>
                <a:gd name="connsiteY21" fmla="*/ 4557 h 10599"/>
                <a:gd name="connsiteX22" fmla="*/ 6751 w 10000"/>
                <a:gd name="connsiteY22" fmla="*/ 4974 h 10599"/>
                <a:gd name="connsiteX23" fmla="*/ 6952 w 10000"/>
                <a:gd name="connsiteY23" fmla="*/ 4974 h 10599"/>
                <a:gd name="connsiteX24" fmla="*/ 7179 w 10000"/>
                <a:gd name="connsiteY24" fmla="*/ 6042 h 10599"/>
                <a:gd name="connsiteX25" fmla="*/ 6952 w 10000"/>
                <a:gd name="connsiteY25" fmla="*/ 6042 h 10599"/>
                <a:gd name="connsiteX26" fmla="*/ 6952 w 10000"/>
                <a:gd name="connsiteY26" fmla="*/ 5807 h 10599"/>
                <a:gd name="connsiteX27" fmla="*/ 6524 w 10000"/>
                <a:gd name="connsiteY27" fmla="*/ 6042 h 10599"/>
                <a:gd name="connsiteX28" fmla="*/ 6297 w 10000"/>
                <a:gd name="connsiteY28" fmla="*/ 6667 h 10599"/>
                <a:gd name="connsiteX29" fmla="*/ 5869 w 10000"/>
                <a:gd name="connsiteY29" fmla="*/ 6849 h 10599"/>
                <a:gd name="connsiteX30" fmla="*/ 4786 w 10000"/>
                <a:gd name="connsiteY30" fmla="*/ 7682 h 10599"/>
                <a:gd name="connsiteX31" fmla="*/ 4786 w 10000"/>
                <a:gd name="connsiteY31" fmla="*/ 7917 h 10599"/>
                <a:gd name="connsiteX32" fmla="*/ 4559 w 10000"/>
                <a:gd name="connsiteY32" fmla="*/ 7917 h 10599"/>
                <a:gd name="connsiteX33" fmla="*/ 4358 w 10000"/>
                <a:gd name="connsiteY33" fmla="*/ 8099 h 10599"/>
                <a:gd name="connsiteX34" fmla="*/ 4131 w 10000"/>
                <a:gd name="connsiteY34" fmla="*/ 8099 h 10599"/>
                <a:gd name="connsiteX35" fmla="*/ 4131 w 10000"/>
                <a:gd name="connsiteY35" fmla="*/ 8307 h 10599"/>
                <a:gd name="connsiteX36" fmla="*/ 4131 w 10000"/>
                <a:gd name="connsiteY36" fmla="*/ 8932 h 10599"/>
                <a:gd name="connsiteX37" fmla="*/ 3904 w 10000"/>
                <a:gd name="connsiteY37" fmla="*/ 9349 h 10599"/>
                <a:gd name="connsiteX38" fmla="*/ 3904 w 10000"/>
                <a:gd name="connsiteY38" fmla="*/ 9974 h 10599"/>
                <a:gd name="connsiteX39" fmla="*/ 3703 w 10000"/>
                <a:gd name="connsiteY39" fmla="*/ 10182 h 10599"/>
                <a:gd name="connsiteX40" fmla="*/ 3476 w 10000"/>
                <a:gd name="connsiteY40" fmla="*/ 10417 h 10599"/>
                <a:gd name="connsiteX41" fmla="*/ 3249 w 10000"/>
                <a:gd name="connsiteY41" fmla="*/ 10599 h 10599"/>
                <a:gd name="connsiteX42" fmla="*/ 2821 w 10000"/>
                <a:gd name="connsiteY42" fmla="*/ 10417 h 10599"/>
                <a:gd name="connsiteX43" fmla="*/ 2166 w 10000"/>
                <a:gd name="connsiteY43" fmla="*/ 8542 h 10599"/>
                <a:gd name="connsiteX44" fmla="*/ 1738 w 10000"/>
                <a:gd name="connsiteY44" fmla="*/ 7917 h 10599"/>
                <a:gd name="connsiteX45" fmla="*/ 1511 w 10000"/>
                <a:gd name="connsiteY45" fmla="*/ 6667 h 10599"/>
                <a:gd name="connsiteX46" fmla="*/ 1511 w 10000"/>
                <a:gd name="connsiteY46" fmla="*/ 5807 h 10599"/>
                <a:gd name="connsiteX47" fmla="*/ 1310 w 10000"/>
                <a:gd name="connsiteY47" fmla="*/ 6224 h 10599"/>
                <a:gd name="connsiteX48" fmla="*/ 856 w 10000"/>
                <a:gd name="connsiteY48" fmla="*/ 6432 h 10599"/>
                <a:gd name="connsiteX49" fmla="*/ 202 w 10000"/>
                <a:gd name="connsiteY49" fmla="*/ 5807 h 10599"/>
                <a:gd name="connsiteX50" fmla="*/ 655 w 10000"/>
                <a:gd name="connsiteY50" fmla="*/ 5807 h 10599"/>
                <a:gd name="connsiteX51" fmla="*/ 655 w 10000"/>
                <a:gd name="connsiteY51" fmla="*/ 5599 h 10599"/>
                <a:gd name="connsiteX52" fmla="*/ 428 w 10000"/>
                <a:gd name="connsiteY52" fmla="*/ 5599 h 10599"/>
                <a:gd name="connsiteX53" fmla="*/ 0 w 10000"/>
                <a:gd name="connsiteY53" fmla="*/ 5417 h 10599"/>
                <a:gd name="connsiteX54" fmla="*/ 202 w 10000"/>
                <a:gd name="connsiteY54" fmla="*/ 5182 h 10599"/>
                <a:gd name="connsiteX55" fmla="*/ 856 w 10000"/>
                <a:gd name="connsiteY55" fmla="*/ 5182 h 10599"/>
                <a:gd name="connsiteX56" fmla="*/ 856 w 10000"/>
                <a:gd name="connsiteY56" fmla="*/ 4974 h 10599"/>
                <a:gd name="connsiteX57" fmla="*/ 856 w 10000"/>
                <a:gd name="connsiteY57" fmla="*/ 4557 h 10599"/>
                <a:gd name="connsiteX58" fmla="*/ 655 w 10000"/>
                <a:gd name="connsiteY58" fmla="*/ 4557 h 10599"/>
                <a:gd name="connsiteX59" fmla="*/ 655 w 10000"/>
                <a:gd name="connsiteY59" fmla="*/ 4349 h 10599"/>
                <a:gd name="connsiteX60" fmla="*/ 428 w 10000"/>
                <a:gd name="connsiteY60" fmla="*/ 4349 h 10599"/>
                <a:gd name="connsiteX61" fmla="*/ 428 w 10000"/>
                <a:gd name="connsiteY61" fmla="*/ 3932 h 10599"/>
                <a:gd name="connsiteX62" fmla="*/ 655 w 10000"/>
                <a:gd name="connsiteY62" fmla="*/ 3724 h 10599"/>
                <a:gd name="connsiteX63" fmla="*/ 856 w 10000"/>
                <a:gd name="connsiteY63" fmla="*/ 3932 h 10599"/>
                <a:gd name="connsiteX64" fmla="*/ 1310 w 10000"/>
                <a:gd name="connsiteY64" fmla="*/ 3724 h 10599"/>
                <a:gd name="connsiteX65" fmla="*/ 2393 w 10000"/>
                <a:gd name="connsiteY65" fmla="*/ 2474 h 10599"/>
                <a:gd name="connsiteX66" fmla="*/ 2166 w 10000"/>
                <a:gd name="connsiteY66" fmla="*/ 2292 h 10599"/>
                <a:gd name="connsiteX67" fmla="*/ 2393 w 10000"/>
                <a:gd name="connsiteY67" fmla="*/ 2292 h 10599"/>
                <a:gd name="connsiteX68" fmla="*/ 2393 w 10000"/>
                <a:gd name="connsiteY68" fmla="*/ 2057 h 10599"/>
                <a:gd name="connsiteX69" fmla="*/ 2596 w 10000"/>
                <a:gd name="connsiteY69" fmla="*/ 1849 h 10599"/>
                <a:gd name="connsiteX70" fmla="*/ 2166 w 10000"/>
                <a:gd name="connsiteY70" fmla="*/ 1432 h 10599"/>
                <a:gd name="connsiteX71" fmla="*/ 1965 w 10000"/>
                <a:gd name="connsiteY71" fmla="*/ 1224 h 10599"/>
                <a:gd name="connsiteX72" fmla="*/ 2189 w 10000"/>
                <a:gd name="connsiteY72" fmla="*/ 807 h 10599"/>
                <a:gd name="connsiteX73" fmla="*/ 1940 w 10000"/>
                <a:gd name="connsiteY73" fmla="*/ 417 h 10599"/>
                <a:gd name="connsiteX74" fmla="*/ 2596 w 10000"/>
                <a:gd name="connsiteY74" fmla="*/ 0 h 10599"/>
                <a:gd name="connsiteX75" fmla="*/ 3382 w 10000"/>
                <a:gd name="connsiteY75" fmla="*/ 599 h 10599"/>
                <a:gd name="connsiteX76" fmla="*/ 4131 w 10000"/>
                <a:gd name="connsiteY76" fmla="*/ 495 h 10599"/>
                <a:gd name="connsiteX77" fmla="*/ 4131 w 10000"/>
                <a:gd name="connsiteY77" fmla="*/ 807 h 10599"/>
                <a:gd name="connsiteX78" fmla="*/ 4131 w 10000"/>
                <a:gd name="connsiteY78" fmla="*/ 1224 h 10599"/>
                <a:gd name="connsiteX79" fmla="*/ 3703 w 10000"/>
                <a:gd name="connsiteY79" fmla="*/ 1667 h 10599"/>
                <a:gd name="connsiteX80" fmla="*/ 3904 w 10000"/>
                <a:gd name="connsiteY80" fmla="*/ 2057 h 10599"/>
                <a:gd name="connsiteX81" fmla="*/ 3476 w 10000"/>
                <a:gd name="connsiteY81" fmla="*/ 2057 h 10599"/>
                <a:gd name="connsiteX82" fmla="*/ 3703 w 10000"/>
                <a:gd name="connsiteY82" fmla="*/ 2682 h 10599"/>
                <a:gd name="connsiteX83" fmla="*/ 4358 w 10000"/>
                <a:gd name="connsiteY83" fmla="*/ 2917 h 10599"/>
                <a:gd name="connsiteX84" fmla="*/ 4131 w 10000"/>
                <a:gd name="connsiteY84" fmla="*/ 3542 h 10599"/>
                <a:gd name="connsiteX85" fmla="*/ 4559 w 10000"/>
                <a:gd name="connsiteY85" fmla="*/ 3724 h 10599"/>
                <a:gd name="connsiteX86" fmla="*/ 6524 w 10000"/>
                <a:gd name="connsiteY86" fmla="*/ 4349 h 10599"/>
                <a:gd name="connsiteX87" fmla="*/ 6751 w 10000"/>
                <a:gd name="connsiteY87" fmla="*/ 4349 h 10599"/>
                <a:gd name="connsiteX88" fmla="*/ 6751 w 10000"/>
                <a:gd name="connsiteY88" fmla="*/ 4167 h 10599"/>
                <a:gd name="connsiteX89" fmla="*/ 6751 w 10000"/>
                <a:gd name="connsiteY89" fmla="*/ 3724 h 10599"/>
                <a:gd name="connsiteX90" fmla="*/ 6952 w 10000"/>
                <a:gd name="connsiteY90" fmla="*/ 3724 h 10599"/>
                <a:gd name="connsiteX91" fmla="*/ 7179 w 10000"/>
                <a:gd name="connsiteY91" fmla="*/ 3932 h 10599"/>
                <a:gd name="connsiteX92" fmla="*/ 7179 w 10000"/>
                <a:gd name="connsiteY92" fmla="*/ 4167 h 10599"/>
                <a:gd name="connsiteX93" fmla="*/ 8035 w 10000"/>
                <a:gd name="connsiteY93" fmla="*/ 4167 h 10599"/>
                <a:gd name="connsiteX94" fmla="*/ 8262 w 10000"/>
                <a:gd name="connsiteY94" fmla="*/ 4167 h 10599"/>
                <a:gd name="connsiteX95" fmla="*/ 8035 w 10000"/>
                <a:gd name="connsiteY95" fmla="*/ 3724 h 10599"/>
                <a:gd name="connsiteX96" fmla="*/ 9144 w 10000"/>
                <a:gd name="connsiteY96" fmla="*/ 3307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000" h="10599" extrusionOk="0">
                  <a:moveTo>
                    <a:pt x="9144" y="3307"/>
                  </a:moveTo>
                  <a:lnTo>
                    <a:pt x="9144" y="3307"/>
                  </a:lnTo>
                  <a:lnTo>
                    <a:pt x="9572" y="3307"/>
                  </a:lnTo>
                  <a:lnTo>
                    <a:pt x="10000" y="3724"/>
                  </a:lnTo>
                  <a:lnTo>
                    <a:pt x="10000" y="4167"/>
                  </a:lnTo>
                  <a:lnTo>
                    <a:pt x="9572" y="4167"/>
                  </a:lnTo>
                  <a:lnTo>
                    <a:pt x="9345" y="4349"/>
                  </a:lnTo>
                  <a:lnTo>
                    <a:pt x="8917" y="5182"/>
                  </a:lnTo>
                  <a:lnTo>
                    <a:pt x="8690" y="5417"/>
                  </a:lnTo>
                  <a:lnTo>
                    <a:pt x="8489" y="5807"/>
                  </a:lnTo>
                  <a:lnTo>
                    <a:pt x="8489" y="6042"/>
                  </a:lnTo>
                  <a:cubicBezTo>
                    <a:pt x="8413" y="5834"/>
                    <a:pt x="8338" y="5625"/>
                    <a:pt x="8262" y="5417"/>
                  </a:cubicBezTo>
                  <a:lnTo>
                    <a:pt x="8262" y="5182"/>
                  </a:lnTo>
                  <a:lnTo>
                    <a:pt x="8035" y="5417"/>
                  </a:lnTo>
                  <a:lnTo>
                    <a:pt x="7834" y="5417"/>
                  </a:lnTo>
                  <a:lnTo>
                    <a:pt x="7834" y="5182"/>
                  </a:lnTo>
                  <a:lnTo>
                    <a:pt x="8262" y="4792"/>
                  </a:lnTo>
                  <a:lnTo>
                    <a:pt x="7406" y="4792"/>
                  </a:lnTo>
                  <a:lnTo>
                    <a:pt x="7406" y="4349"/>
                  </a:lnTo>
                  <a:lnTo>
                    <a:pt x="7179" y="4349"/>
                  </a:lnTo>
                  <a:lnTo>
                    <a:pt x="6952" y="4349"/>
                  </a:lnTo>
                  <a:lnTo>
                    <a:pt x="6952" y="4557"/>
                  </a:lnTo>
                  <a:lnTo>
                    <a:pt x="6751" y="4974"/>
                  </a:lnTo>
                  <a:lnTo>
                    <a:pt x="6952" y="4974"/>
                  </a:lnTo>
                  <a:cubicBezTo>
                    <a:pt x="7028" y="5330"/>
                    <a:pt x="7103" y="5686"/>
                    <a:pt x="7179" y="6042"/>
                  </a:cubicBezTo>
                  <a:lnTo>
                    <a:pt x="6952" y="6042"/>
                  </a:lnTo>
                  <a:lnTo>
                    <a:pt x="6952" y="5807"/>
                  </a:lnTo>
                  <a:lnTo>
                    <a:pt x="6524" y="6042"/>
                  </a:lnTo>
                  <a:cubicBezTo>
                    <a:pt x="6448" y="6250"/>
                    <a:pt x="6373" y="6459"/>
                    <a:pt x="6297" y="6667"/>
                  </a:cubicBezTo>
                  <a:lnTo>
                    <a:pt x="5869" y="6849"/>
                  </a:lnTo>
                  <a:lnTo>
                    <a:pt x="4786" y="7682"/>
                  </a:lnTo>
                  <a:lnTo>
                    <a:pt x="4786" y="7917"/>
                  </a:lnTo>
                  <a:lnTo>
                    <a:pt x="4559" y="7917"/>
                  </a:lnTo>
                  <a:lnTo>
                    <a:pt x="4358" y="8099"/>
                  </a:lnTo>
                  <a:lnTo>
                    <a:pt x="4131" y="8099"/>
                  </a:lnTo>
                  <a:lnTo>
                    <a:pt x="4131" y="8307"/>
                  </a:lnTo>
                  <a:lnTo>
                    <a:pt x="4131" y="8932"/>
                  </a:lnTo>
                  <a:lnTo>
                    <a:pt x="3904" y="9349"/>
                  </a:lnTo>
                  <a:lnTo>
                    <a:pt x="3904" y="9974"/>
                  </a:lnTo>
                  <a:lnTo>
                    <a:pt x="3703" y="10182"/>
                  </a:lnTo>
                  <a:lnTo>
                    <a:pt x="3476" y="10417"/>
                  </a:lnTo>
                  <a:lnTo>
                    <a:pt x="3249" y="10599"/>
                  </a:lnTo>
                  <a:lnTo>
                    <a:pt x="2821" y="10417"/>
                  </a:lnTo>
                  <a:lnTo>
                    <a:pt x="2166" y="8542"/>
                  </a:lnTo>
                  <a:lnTo>
                    <a:pt x="1738" y="7917"/>
                  </a:lnTo>
                  <a:cubicBezTo>
                    <a:pt x="1662" y="7500"/>
                    <a:pt x="1587" y="7084"/>
                    <a:pt x="1511" y="6667"/>
                  </a:cubicBezTo>
                  <a:lnTo>
                    <a:pt x="1511" y="5807"/>
                  </a:lnTo>
                  <a:lnTo>
                    <a:pt x="1310" y="6224"/>
                  </a:lnTo>
                  <a:lnTo>
                    <a:pt x="856" y="6432"/>
                  </a:lnTo>
                  <a:lnTo>
                    <a:pt x="202" y="5807"/>
                  </a:lnTo>
                  <a:lnTo>
                    <a:pt x="655" y="5807"/>
                  </a:lnTo>
                  <a:lnTo>
                    <a:pt x="655" y="5599"/>
                  </a:lnTo>
                  <a:lnTo>
                    <a:pt x="428" y="5599"/>
                  </a:lnTo>
                  <a:lnTo>
                    <a:pt x="0" y="5417"/>
                  </a:lnTo>
                  <a:lnTo>
                    <a:pt x="202" y="5182"/>
                  </a:lnTo>
                  <a:lnTo>
                    <a:pt x="856" y="5182"/>
                  </a:lnTo>
                  <a:lnTo>
                    <a:pt x="856" y="4974"/>
                  </a:lnTo>
                  <a:lnTo>
                    <a:pt x="856" y="4557"/>
                  </a:lnTo>
                  <a:lnTo>
                    <a:pt x="655" y="4557"/>
                  </a:lnTo>
                  <a:lnTo>
                    <a:pt x="655" y="4349"/>
                  </a:lnTo>
                  <a:lnTo>
                    <a:pt x="428" y="4349"/>
                  </a:lnTo>
                  <a:lnTo>
                    <a:pt x="428" y="3932"/>
                  </a:lnTo>
                  <a:lnTo>
                    <a:pt x="655" y="3724"/>
                  </a:lnTo>
                  <a:lnTo>
                    <a:pt x="856" y="3932"/>
                  </a:lnTo>
                  <a:lnTo>
                    <a:pt x="1310" y="3724"/>
                  </a:lnTo>
                  <a:lnTo>
                    <a:pt x="2393" y="2474"/>
                  </a:lnTo>
                  <a:lnTo>
                    <a:pt x="2166" y="2292"/>
                  </a:lnTo>
                  <a:lnTo>
                    <a:pt x="2393" y="2292"/>
                  </a:lnTo>
                  <a:lnTo>
                    <a:pt x="2393" y="2057"/>
                  </a:lnTo>
                  <a:lnTo>
                    <a:pt x="2596" y="1849"/>
                  </a:lnTo>
                  <a:lnTo>
                    <a:pt x="2166" y="1432"/>
                  </a:lnTo>
                  <a:lnTo>
                    <a:pt x="1965" y="1224"/>
                  </a:lnTo>
                  <a:cubicBezTo>
                    <a:pt x="1925" y="1133"/>
                    <a:pt x="2193" y="941"/>
                    <a:pt x="2189" y="807"/>
                  </a:cubicBezTo>
                  <a:cubicBezTo>
                    <a:pt x="2185" y="673"/>
                    <a:pt x="1829" y="565"/>
                    <a:pt x="1940" y="417"/>
                  </a:cubicBezTo>
                  <a:lnTo>
                    <a:pt x="2596" y="0"/>
                  </a:lnTo>
                  <a:lnTo>
                    <a:pt x="3382" y="599"/>
                  </a:lnTo>
                  <a:lnTo>
                    <a:pt x="4131" y="495"/>
                  </a:lnTo>
                  <a:lnTo>
                    <a:pt x="4131" y="807"/>
                  </a:lnTo>
                  <a:lnTo>
                    <a:pt x="4131" y="1224"/>
                  </a:lnTo>
                  <a:lnTo>
                    <a:pt x="3703" y="1667"/>
                  </a:lnTo>
                  <a:lnTo>
                    <a:pt x="3904" y="2057"/>
                  </a:lnTo>
                  <a:lnTo>
                    <a:pt x="3476" y="2057"/>
                  </a:lnTo>
                  <a:cubicBezTo>
                    <a:pt x="3552" y="2265"/>
                    <a:pt x="3627" y="2474"/>
                    <a:pt x="3703" y="2682"/>
                  </a:cubicBezTo>
                  <a:lnTo>
                    <a:pt x="4358" y="2917"/>
                  </a:lnTo>
                  <a:cubicBezTo>
                    <a:pt x="4282" y="3125"/>
                    <a:pt x="4207" y="3334"/>
                    <a:pt x="4131" y="3542"/>
                  </a:cubicBezTo>
                  <a:lnTo>
                    <a:pt x="4559" y="3724"/>
                  </a:lnTo>
                  <a:lnTo>
                    <a:pt x="6524" y="4349"/>
                  </a:lnTo>
                  <a:lnTo>
                    <a:pt x="6751" y="4349"/>
                  </a:lnTo>
                  <a:lnTo>
                    <a:pt x="6751" y="4167"/>
                  </a:lnTo>
                  <a:lnTo>
                    <a:pt x="6751" y="3724"/>
                  </a:lnTo>
                  <a:lnTo>
                    <a:pt x="6952" y="3724"/>
                  </a:lnTo>
                  <a:lnTo>
                    <a:pt x="7179" y="3932"/>
                  </a:lnTo>
                  <a:lnTo>
                    <a:pt x="7179" y="4167"/>
                  </a:lnTo>
                  <a:lnTo>
                    <a:pt x="8035" y="4167"/>
                  </a:lnTo>
                  <a:lnTo>
                    <a:pt x="8262" y="4167"/>
                  </a:lnTo>
                  <a:lnTo>
                    <a:pt x="8035" y="3724"/>
                  </a:lnTo>
                  <a:lnTo>
                    <a:pt x="9144" y="3307"/>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5" name="Freeform 222"/>
            <p:cNvSpPr/>
            <p:nvPr/>
          </p:nvSpPr>
          <p:spPr bwMode="auto">
            <a:xfrm>
              <a:off x="5186360" y="3411538"/>
              <a:ext cx="404814" cy="219206"/>
            </a:xfrm>
            <a:custGeom>
              <a:avLst/>
              <a:gdLst>
                <a:gd name="T0" fmla="*/ 42152 w 503"/>
                <a:gd name="T1" fmla="*/ 54153 h 303"/>
                <a:gd name="T2" fmla="*/ 42152 w 503"/>
                <a:gd name="T3" fmla="*/ 54153 h 303"/>
                <a:gd name="T4" fmla="*/ 34994 w 503"/>
                <a:gd name="T5" fmla="*/ 54153 h 303"/>
                <a:gd name="T6" fmla="*/ 34994 w 503"/>
                <a:gd name="T7" fmla="*/ 50968 h 303"/>
                <a:gd name="T8" fmla="*/ 38176 w 503"/>
                <a:gd name="T9" fmla="*/ 44597 h 303"/>
                <a:gd name="T10" fmla="*/ 45334 w 503"/>
                <a:gd name="T11" fmla="*/ 44597 h 303"/>
                <a:gd name="T12" fmla="*/ 45334 w 503"/>
                <a:gd name="T13" fmla="*/ 41411 h 303"/>
                <a:gd name="T14" fmla="*/ 42152 w 503"/>
                <a:gd name="T15" fmla="*/ 35040 h 303"/>
                <a:gd name="T16" fmla="*/ 42152 w 503"/>
                <a:gd name="T17" fmla="*/ 31855 h 303"/>
                <a:gd name="T18" fmla="*/ 31018 w 503"/>
                <a:gd name="T19" fmla="*/ 28669 h 303"/>
                <a:gd name="T20" fmla="*/ 24655 w 503"/>
                <a:gd name="T21" fmla="*/ 31855 h 303"/>
                <a:gd name="T22" fmla="*/ 17497 w 503"/>
                <a:gd name="T23" fmla="*/ 35040 h 303"/>
                <a:gd name="T24" fmla="*/ 14316 w 503"/>
                <a:gd name="T25" fmla="*/ 35040 h 303"/>
                <a:gd name="T26" fmla="*/ 3977 w 503"/>
                <a:gd name="T27" fmla="*/ 35040 h 303"/>
                <a:gd name="T28" fmla="*/ 0 w 503"/>
                <a:gd name="T29" fmla="*/ 31855 h 303"/>
                <a:gd name="T30" fmla="*/ 3977 w 503"/>
                <a:gd name="T31" fmla="*/ 25484 h 303"/>
                <a:gd name="T32" fmla="*/ 7158 w 503"/>
                <a:gd name="T33" fmla="*/ 19113 h 303"/>
                <a:gd name="T34" fmla="*/ 10339 w 503"/>
                <a:gd name="T35" fmla="*/ 15927 h 303"/>
                <a:gd name="T36" fmla="*/ 7158 w 503"/>
                <a:gd name="T37" fmla="*/ 6371 h 303"/>
                <a:gd name="T38" fmla="*/ 14316 w 503"/>
                <a:gd name="T39" fmla="*/ 3185 h 303"/>
                <a:gd name="T40" fmla="*/ 20679 w 503"/>
                <a:gd name="T41" fmla="*/ 3185 h 303"/>
                <a:gd name="T42" fmla="*/ 31018 w 503"/>
                <a:gd name="T43" fmla="*/ 6371 h 303"/>
                <a:gd name="T44" fmla="*/ 34994 w 503"/>
                <a:gd name="T45" fmla="*/ 6371 h 303"/>
                <a:gd name="T46" fmla="*/ 38176 w 503"/>
                <a:gd name="T47" fmla="*/ 6371 h 303"/>
                <a:gd name="T48" fmla="*/ 42152 w 503"/>
                <a:gd name="T49" fmla="*/ 6371 h 303"/>
                <a:gd name="T50" fmla="*/ 48515 w 503"/>
                <a:gd name="T51" fmla="*/ 6371 h 303"/>
                <a:gd name="T52" fmla="*/ 52492 w 503"/>
                <a:gd name="T53" fmla="*/ 0 h 303"/>
                <a:gd name="T54" fmla="*/ 55673 w 503"/>
                <a:gd name="T55" fmla="*/ 0 h 303"/>
                <a:gd name="T56" fmla="*/ 66012 w 503"/>
                <a:gd name="T57" fmla="*/ 0 h 303"/>
                <a:gd name="T58" fmla="*/ 69194 w 503"/>
                <a:gd name="T59" fmla="*/ 3185 h 303"/>
                <a:gd name="T60" fmla="*/ 66012 w 503"/>
                <a:gd name="T61" fmla="*/ 3185 h 303"/>
                <a:gd name="T62" fmla="*/ 69194 w 503"/>
                <a:gd name="T63" fmla="*/ 6371 h 303"/>
                <a:gd name="T64" fmla="*/ 73170 w 503"/>
                <a:gd name="T65" fmla="*/ 6371 h 303"/>
                <a:gd name="T66" fmla="*/ 76351 w 503"/>
                <a:gd name="T67" fmla="*/ 12742 h 303"/>
                <a:gd name="T68" fmla="*/ 79533 w 503"/>
                <a:gd name="T69" fmla="*/ 15927 h 303"/>
                <a:gd name="T70" fmla="*/ 83509 w 503"/>
                <a:gd name="T71" fmla="*/ 12742 h 303"/>
                <a:gd name="T72" fmla="*/ 100211 w 503"/>
                <a:gd name="T73" fmla="*/ 22298 h 303"/>
                <a:gd name="T74" fmla="*/ 97030 w 503"/>
                <a:gd name="T75" fmla="*/ 35040 h 303"/>
                <a:gd name="T76" fmla="*/ 93053 w 503"/>
                <a:gd name="T77" fmla="*/ 31855 h 303"/>
                <a:gd name="T78" fmla="*/ 89872 w 503"/>
                <a:gd name="T79" fmla="*/ 35040 h 303"/>
                <a:gd name="T80" fmla="*/ 89872 w 503"/>
                <a:gd name="T81" fmla="*/ 41411 h 303"/>
                <a:gd name="T82" fmla="*/ 86691 w 503"/>
                <a:gd name="T83" fmla="*/ 41411 h 303"/>
                <a:gd name="T84" fmla="*/ 69194 w 503"/>
                <a:gd name="T85" fmla="*/ 50968 h 303"/>
                <a:gd name="T86" fmla="*/ 76351 w 503"/>
                <a:gd name="T87" fmla="*/ 54153 h 303"/>
                <a:gd name="T88" fmla="*/ 79533 w 503"/>
                <a:gd name="T89" fmla="*/ 54153 h 303"/>
                <a:gd name="T90" fmla="*/ 76351 w 503"/>
                <a:gd name="T91" fmla="*/ 54153 h 303"/>
                <a:gd name="T92" fmla="*/ 66012 w 503"/>
                <a:gd name="T93" fmla="*/ 60524 h 303"/>
                <a:gd name="T94" fmla="*/ 62831 w 503"/>
                <a:gd name="T95" fmla="*/ 60524 h 303"/>
                <a:gd name="T96" fmla="*/ 62831 w 503"/>
                <a:gd name="T97" fmla="*/ 57339 h 303"/>
                <a:gd name="T98" fmla="*/ 58854 w 503"/>
                <a:gd name="T99" fmla="*/ 54153 h 303"/>
                <a:gd name="T100" fmla="*/ 66012 w 503"/>
                <a:gd name="T101" fmla="*/ 50968 h 303"/>
                <a:gd name="T102" fmla="*/ 55673 w 503"/>
                <a:gd name="T103" fmla="*/ 47782 h 303"/>
                <a:gd name="T104" fmla="*/ 55673 w 503"/>
                <a:gd name="T105" fmla="*/ 44597 h 303"/>
                <a:gd name="T106" fmla="*/ 48515 w 503"/>
                <a:gd name="T107" fmla="*/ 44597 h 303"/>
                <a:gd name="T108" fmla="*/ 45334 w 503"/>
                <a:gd name="T109" fmla="*/ 50968 h 303"/>
                <a:gd name="T110" fmla="*/ 42152 w 503"/>
                <a:gd name="T111" fmla="*/ 50968 h 303"/>
                <a:gd name="T112" fmla="*/ 42152 w 503"/>
                <a:gd name="T113" fmla="*/ 54153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 name="connsiteX0" fmla="*/ 4155 w 10000"/>
                <a:gd name="connsiteY0" fmla="*/ 8977 h 10000"/>
                <a:gd name="connsiteX1" fmla="*/ 4155 w 10000"/>
                <a:gd name="connsiteY1" fmla="*/ 8977 h 10000"/>
                <a:gd name="connsiteX2" fmla="*/ 3439 w 10000"/>
                <a:gd name="connsiteY2" fmla="*/ 8977 h 10000"/>
                <a:gd name="connsiteX3" fmla="*/ 3439 w 10000"/>
                <a:gd name="connsiteY3" fmla="*/ 8416 h 10000"/>
                <a:gd name="connsiteX4" fmla="*/ 3817 w 10000"/>
                <a:gd name="connsiteY4" fmla="*/ 7393 h 10000"/>
                <a:gd name="connsiteX5" fmla="*/ 4513 w 10000"/>
                <a:gd name="connsiteY5" fmla="*/ 7393 h 10000"/>
                <a:gd name="connsiteX6" fmla="*/ 4513 w 10000"/>
                <a:gd name="connsiteY6" fmla="*/ 6832 h 10000"/>
                <a:gd name="connsiteX7" fmla="*/ 4155 w 10000"/>
                <a:gd name="connsiteY7" fmla="*/ 5809 h 10000"/>
                <a:gd name="connsiteX8" fmla="*/ 4155 w 10000"/>
                <a:gd name="connsiteY8" fmla="*/ 5248 h 10000"/>
                <a:gd name="connsiteX9" fmla="*/ 3101 w 10000"/>
                <a:gd name="connsiteY9" fmla="*/ 4752 h 10000"/>
                <a:gd name="connsiteX10" fmla="*/ 2406 w 10000"/>
                <a:gd name="connsiteY10" fmla="*/ 5248 h 10000"/>
                <a:gd name="connsiteX11" fmla="*/ 1710 w 10000"/>
                <a:gd name="connsiteY11" fmla="*/ 5809 h 10000"/>
                <a:gd name="connsiteX12" fmla="*/ 1372 w 10000"/>
                <a:gd name="connsiteY12" fmla="*/ 5809 h 10000"/>
                <a:gd name="connsiteX13" fmla="*/ 338 w 10000"/>
                <a:gd name="connsiteY13" fmla="*/ 5809 h 10000"/>
                <a:gd name="connsiteX14" fmla="*/ 0 w 10000"/>
                <a:gd name="connsiteY14" fmla="*/ 5248 h 10000"/>
                <a:gd name="connsiteX15" fmla="*/ 338 w 10000"/>
                <a:gd name="connsiteY15" fmla="*/ 4224 h 10000"/>
                <a:gd name="connsiteX16" fmla="*/ 696 w 10000"/>
                <a:gd name="connsiteY16" fmla="*/ 3168 h 10000"/>
                <a:gd name="connsiteX17" fmla="*/ 1034 w 10000"/>
                <a:gd name="connsiteY17" fmla="*/ 2640 h 10000"/>
                <a:gd name="connsiteX18" fmla="*/ 696 w 10000"/>
                <a:gd name="connsiteY18" fmla="*/ 1056 h 10000"/>
                <a:gd name="connsiteX19" fmla="*/ 1372 w 10000"/>
                <a:gd name="connsiteY19" fmla="*/ 495 h 10000"/>
                <a:gd name="connsiteX20" fmla="*/ 2068 w 10000"/>
                <a:gd name="connsiteY20" fmla="*/ 495 h 10000"/>
                <a:gd name="connsiteX21" fmla="*/ 3101 w 10000"/>
                <a:gd name="connsiteY21" fmla="*/ 1056 h 10000"/>
                <a:gd name="connsiteX22" fmla="*/ 3439 w 10000"/>
                <a:gd name="connsiteY22" fmla="*/ 1056 h 10000"/>
                <a:gd name="connsiteX23" fmla="*/ 3817 w 10000"/>
                <a:gd name="connsiteY23" fmla="*/ 1056 h 10000"/>
                <a:gd name="connsiteX24" fmla="*/ 4155 w 10000"/>
                <a:gd name="connsiteY24" fmla="*/ 1056 h 10000"/>
                <a:gd name="connsiteX25" fmla="*/ 4851 w 10000"/>
                <a:gd name="connsiteY25" fmla="*/ 1056 h 10000"/>
                <a:gd name="connsiteX26" fmla="*/ 5189 w 10000"/>
                <a:gd name="connsiteY26" fmla="*/ 0 h 10000"/>
                <a:gd name="connsiteX27" fmla="*/ 5527 w 10000"/>
                <a:gd name="connsiteY27" fmla="*/ 0 h 10000"/>
                <a:gd name="connsiteX28" fmla="*/ 6561 w 10000"/>
                <a:gd name="connsiteY28" fmla="*/ 0 h 10000"/>
                <a:gd name="connsiteX29" fmla="*/ 6918 w 10000"/>
                <a:gd name="connsiteY29" fmla="*/ 495 h 10000"/>
                <a:gd name="connsiteX30" fmla="*/ 6561 w 10000"/>
                <a:gd name="connsiteY30" fmla="*/ 495 h 10000"/>
                <a:gd name="connsiteX31" fmla="*/ 6918 w 10000"/>
                <a:gd name="connsiteY31" fmla="*/ 1056 h 10000"/>
                <a:gd name="connsiteX32" fmla="*/ 7256 w 10000"/>
                <a:gd name="connsiteY32" fmla="*/ 1056 h 10000"/>
                <a:gd name="connsiteX33" fmla="*/ 7594 w 10000"/>
                <a:gd name="connsiteY33" fmla="*/ 2079 h 10000"/>
                <a:gd name="connsiteX34" fmla="*/ 7932 w 10000"/>
                <a:gd name="connsiteY34" fmla="*/ 2640 h 10000"/>
                <a:gd name="connsiteX35" fmla="*/ 8290 w 10000"/>
                <a:gd name="connsiteY35" fmla="*/ 2079 h 10000"/>
                <a:gd name="connsiteX36" fmla="*/ 10000 w 10000"/>
                <a:gd name="connsiteY36" fmla="*/ 3663 h 10000"/>
                <a:gd name="connsiteX37" fmla="*/ 9662 w 10000"/>
                <a:gd name="connsiteY37" fmla="*/ 5809 h 10000"/>
                <a:gd name="connsiteX38" fmla="*/ 9304 w 10000"/>
                <a:gd name="connsiteY38" fmla="*/ 5248 h 10000"/>
                <a:gd name="connsiteX39" fmla="*/ 8966 w 10000"/>
                <a:gd name="connsiteY39" fmla="*/ 5809 h 10000"/>
                <a:gd name="connsiteX40" fmla="*/ 8966 w 10000"/>
                <a:gd name="connsiteY40" fmla="*/ 6832 h 10000"/>
                <a:gd name="connsiteX41" fmla="*/ 8628 w 10000"/>
                <a:gd name="connsiteY41" fmla="*/ 6832 h 10000"/>
                <a:gd name="connsiteX42" fmla="*/ 6918 w 10000"/>
                <a:gd name="connsiteY42" fmla="*/ 8416 h 10000"/>
                <a:gd name="connsiteX43" fmla="*/ 7594 w 10000"/>
                <a:gd name="connsiteY43" fmla="*/ 8977 h 10000"/>
                <a:gd name="connsiteX44" fmla="*/ 7932 w 10000"/>
                <a:gd name="connsiteY44" fmla="*/ 8977 h 10000"/>
                <a:gd name="connsiteX45" fmla="*/ 7594 w 10000"/>
                <a:gd name="connsiteY45" fmla="*/ 8977 h 10000"/>
                <a:gd name="connsiteX46" fmla="*/ 6223 w 10000"/>
                <a:gd name="connsiteY46" fmla="*/ 10000 h 10000"/>
                <a:gd name="connsiteX47" fmla="*/ 6223 w 10000"/>
                <a:gd name="connsiteY47" fmla="*/ 9505 h 10000"/>
                <a:gd name="connsiteX48" fmla="*/ 5885 w 10000"/>
                <a:gd name="connsiteY48" fmla="*/ 8977 h 10000"/>
                <a:gd name="connsiteX49" fmla="*/ 6561 w 10000"/>
                <a:gd name="connsiteY49" fmla="*/ 8416 h 10000"/>
                <a:gd name="connsiteX50" fmla="*/ 5527 w 10000"/>
                <a:gd name="connsiteY50" fmla="*/ 7921 h 10000"/>
                <a:gd name="connsiteX51" fmla="*/ 5527 w 10000"/>
                <a:gd name="connsiteY51" fmla="*/ 7393 h 10000"/>
                <a:gd name="connsiteX52" fmla="*/ 4851 w 10000"/>
                <a:gd name="connsiteY52" fmla="*/ 7393 h 10000"/>
                <a:gd name="connsiteX53" fmla="*/ 4513 w 10000"/>
                <a:gd name="connsiteY53" fmla="*/ 8416 h 10000"/>
                <a:gd name="connsiteX54" fmla="*/ 4155 w 10000"/>
                <a:gd name="connsiteY54" fmla="*/ 8416 h 10000"/>
                <a:gd name="connsiteX55" fmla="*/ 4155 w 10000"/>
                <a:gd name="connsiteY55" fmla="*/ 8977 h 10000"/>
                <a:gd name="connsiteX0" fmla="*/ 4155 w 10000"/>
                <a:gd name="connsiteY0" fmla="*/ 8977 h 9505"/>
                <a:gd name="connsiteX1" fmla="*/ 4155 w 10000"/>
                <a:gd name="connsiteY1" fmla="*/ 8977 h 9505"/>
                <a:gd name="connsiteX2" fmla="*/ 3439 w 10000"/>
                <a:gd name="connsiteY2" fmla="*/ 8977 h 9505"/>
                <a:gd name="connsiteX3" fmla="*/ 3439 w 10000"/>
                <a:gd name="connsiteY3" fmla="*/ 8416 h 9505"/>
                <a:gd name="connsiteX4" fmla="*/ 3817 w 10000"/>
                <a:gd name="connsiteY4" fmla="*/ 7393 h 9505"/>
                <a:gd name="connsiteX5" fmla="*/ 4513 w 10000"/>
                <a:gd name="connsiteY5" fmla="*/ 7393 h 9505"/>
                <a:gd name="connsiteX6" fmla="*/ 4513 w 10000"/>
                <a:gd name="connsiteY6" fmla="*/ 6832 h 9505"/>
                <a:gd name="connsiteX7" fmla="*/ 4155 w 10000"/>
                <a:gd name="connsiteY7" fmla="*/ 5809 h 9505"/>
                <a:gd name="connsiteX8" fmla="*/ 4155 w 10000"/>
                <a:gd name="connsiteY8" fmla="*/ 5248 h 9505"/>
                <a:gd name="connsiteX9" fmla="*/ 3101 w 10000"/>
                <a:gd name="connsiteY9" fmla="*/ 4752 h 9505"/>
                <a:gd name="connsiteX10" fmla="*/ 2406 w 10000"/>
                <a:gd name="connsiteY10" fmla="*/ 5248 h 9505"/>
                <a:gd name="connsiteX11" fmla="*/ 1710 w 10000"/>
                <a:gd name="connsiteY11" fmla="*/ 5809 h 9505"/>
                <a:gd name="connsiteX12" fmla="*/ 1372 w 10000"/>
                <a:gd name="connsiteY12" fmla="*/ 5809 h 9505"/>
                <a:gd name="connsiteX13" fmla="*/ 338 w 10000"/>
                <a:gd name="connsiteY13" fmla="*/ 5809 h 9505"/>
                <a:gd name="connsiteX14" fmla="*/ 0 w 10000"/>
                <a:gd name="connsiteY14" fmla="*/ 5248 h 9505"/>
                <a:gd name="connsiteX15" fmla="*/ 338 w 10000"/>
                <a:gd name="connsiteY15" fmla="*/ 4224 h 9505"/>
                <a:gd name="connsiteX16" fmla="*/ 696 w 10000"/>
                <a:gd name="connsiteY16" fmla="*/ 3168 h 9505"/>
                <a:gd name="connsiteX17" fmla="*/ 1034 w 10000"/>
                <a:gd name="connsiteY17" fmla="*/ 2640 h 9505"/>
                <a:gd name="connsiteX18" fmla="*/ 696 w 10000"/>
                <a:gd name="connsiteY18" fmla="*/ 1056 h 9505"/>
                <a:gd name="connsiteX19" fmla="*/ 1372 w 10000"/>
                <a:gd name="connsiteY19" fmla="*/ 495 h 9505"/>
                <a:gd name="connsiteX20" fmla="*/ 2068 w 10000"/>
                <a:gd name="connsiteY20" fmla="*/ 495 h 9505"/>
                <a:gd name="connsiteX21" fmla="*/ 3101 w 10000"/>
                <a:gd name="connsiteY21" fmla="*/ 1056 h 9505"/>
                <a:gd name="connsiteX22" fmla="*/ 3439 w 10000"/>
                <a:gd name="connsiteY22" fmla="*/ 1056 h 9505"/>
                <a:gd name="connsiteX23" fmla="*/ 3817 w 10000"/>
                <a:gd name="connsiteY23" fmla="*/ 1056 h 9505"/>
                <a:gd name="connsiteX24" fmla="*/ 4155 w 10000"/>
                <a:gd name="connsiteY24" fmla="*/ 1056 h 9505"/>
                <a:gd name="connsiteX25" fmla="*/ 4851 w 10000"/>
                <a:gd name="connsiteY25" fmla="*/ 1056 h 9505"/>
                <a:gd name="connsiteX26" fmla="*/ 5189 w 10000"/>
                <a:gd name="connsiteY26" fmla="*/ 0 h 9505"/>
                <a:gd name="connsiteX27" fmla="*/ 5527 w 10000"/>
                <a:gd name="connsiteY27" fmla="*/ 0 h 9505"/>
                <a:gd name="connsiteX28" fmla="*/ 6561 w 10000"/>
                <a:gd name="connsiteY28" fmla="*/ 0 h 9505"/>
                <a:gd name="connsiteX29" fmla="*/ 6918 w 10000"/>
                <a:gd name="connsiteY29" fmla="*/ 495 h 9505"/>
                <a:gd name="connsiteX30" fmla="*/ 6561 w 10000"/>
                <a:gd name="connsiteY30" fmla="*/ 495 h 9505"/>
                <a:gd name="connsiteX31" fmla="*/ 6918 w 10000"/>
                <a:gd name="connsiteY31" fmla="*/ 1056 h 9505"/>
                <a:gd name="connsiteX32" fmla="*/ 7256 w 10000"/>
                <a:gd name="connsiteY32" fmla="*/ 1056 h 9505"/>
                <a:gd name="connsiteX33" fmla="*/ 7594 w 10000"/>
                <a:gd name="connsiteY33" fmla="*/ 2079 h 9505"/>
                <a:gd name="connsiteX34" fmla="*/ 7932 w 10000"/>
                <a:gd name="connsiteY34" fmla="*/ 2640 h 9505"/>
                <a:gd name="connsiteX35" fmla="*/ 8290 w 10000"/>
                <a:gd name="connsiteY35" fmla="*/ 2079 h 9505"/>
                <a:gd name="connsiteX36" fmla="*/ 10000 w 10000"/>
                <a:gd name="connsiteY36" fmla="*/ 3663 h 9505"/>
                <a:gd name="connsiteX37" fmla="*/ 9662 w 10000"/>
                <a:gd name="connsiteY37" fmla="*/ 5809 h 9505"/>
                <a:gd name="connsiteX38" fmla="*/ 9304 w 10000"/>
                <a:gd name="connsiteY38" fmla="*/ 5248 h 9505"/>
                <a:gd name="connsiteX39" fmla="*/ 8966 w 10000"/>
                <a:gd name="connsiteY39" fmla="*/ 5809 h 9505"/>
                <a:gd name="connsiteX40" fmla="*/ 8966 w 10000"/>
                <a:gd name="connsiteY40" fmla="*/ 6832 h 9505"/>
                <a:gd name="connsiteX41" fmla="*/ 8628 w 10000"/>
                <a:gd name="connsiteY41" fmla="*/ 6832 h 9505"/>
                <a:gd name="connsiteX42" fmla="*/ 6918 w 10000"/>
                <a:gd name="connsiteY42" fmla="*/ 8416 h 9505"/>
                <a:gd name="connsiteX43" fmla="*/ 7594 w 10000"/>
                <a:gd name="connsiteY43" fmla="*/ 8977 h 9505"/>
                <a:gd name="connsiteX44" fmla="*/ 7932 w 10000"/>
                <a:gd name="connsiteY44" fmla="*/ 8977 h 9505"/>
                <a:gd name="connsiteX45" fmla="*/ 7594 w 10000"/>
                <a:gd name="connsiteY45" fmla="*/ 8977 h 9505"/>
                <a:gd name="connsiteX46" fmla="*/ 6223 w 10000"/>
                <a:gd name="connsiteY46" fmla="*/ 9505 h 9505"/>
                <a:gd name="connsiteX47" fmla="*/ 5885 w 10000"/>
                <a:gd name="connsiteY47" fmla="*/ 8977 h 9505"/>
                <a:gd name="connsiteX48" fmla="*/ 6561 w 10000"/>
                <a:gd name="connsiteY48" fmla="*/ 8416 h 9505"/>
                <a:gd name="connsiteX49" fmla="*/ 5527 w 10000"/>
                <a:gd name="connsiteY49" fmla="*/ 7921 h 9505"/>
                <a:gd name="connsiteX50" fmla="*/ 5527 w 10000"/>
                <a:gd name="connsiteY50" fmla="*/ 7393 h 9505"/>
                <a:gd name="connsiteX51" fmla="*/ 4851 w 10000"/>
                <a:gd name="connsiteY51" fmla="*/ 7393 h 9505"/>
                <a:gd name="connsiteX52" fmla="*/ 4513 w 10000"/>
                <a:gd name="connsiteY52" fmla="*/ 8416 h 9505"/>
                <a:gd name="connsiteX53" fmla="*/ 4155 w 10000"/>
                <a:gd name="connsiteY53" fmla="*/ 8416 h 9505"/>
                <a:gd name="connsiteX54" fmla="*/ 4155 w 10000"/>
                <a:gd name="connsiteY54" fmla="*/ 8977 h 9505"/>
                <a:gd name="connsiteX0" fmla="*/ 4155 w 10000"/>
                <a:gd name="connsiteY0" fmla="*/ 9445 h 9445"/>
                <a:gd name="connsiteX1" fmla="*/ 4155 w 10000"/>
                <a:gd name="connsiteY1" fmla="*/ 9445 h 9445"/>
                <a:gd name="connsiteX2" fmla="*/ 3439 w 10000"/>
                <a:gd name="connsiteY2" fmla="*/ 9445 h 9445"/>
                <a:gd name="connsiteX3" fmla="*/ 3439 w 10000"/>
                <a:gd name="connsiteY3" fmla="*/ 8854 h 9445"/>
                <a:gd name="connsiteX4" fmla="*/ 3817 w 10000"/>
                <a:gd name="connsiteY4" fmla="*/ 7778 h 9445"/>
                <a:gd name="connsiteX5" fmla="*/ 4513 w 10000"/>
                <a:gd name="connsiteY5" fmla="*/ 7778 h 9445"/>
                <a:gd name="connsiteX6" fmla="*/ 4513 w 10000"/>
                <a:gd name="connsiteY6" fmla="*/ 7188 h 9445"/>
                <a:gd name="connsiteX7" fmla="*/ 4155 w 10000"/>
                <a:gd name="connsiteY7" fmla="*/ 6112 h 9445"/>
                <a:gd name="connsiteX8" fmla="*/ 4155 w 10000"/>
                <a:gd name="connsiteY8" fmla="*/ 5521 h 9445"/>
                <a:gd name="connsiteX9" fmla="*/ 3101 w 10000"/>
                <a:gd name="connsiteY9" fmla="*/ 4999 h 9445"/>
                <a:gd name="connsiteX10" fmla="*/ 2406 w 10000"/>
                <a:gd name="connsiteY10" fmla="*/ 5521 h 9445"/>
                <a:gd name="connsiteX11" fmla="*/ 1710 w 10000"/>
                <a:gd name="connsiteY11" fmla="*/ 6112 h 9445"/>
                <a:gd name="connsiteX12" fmla="*/ 1372 w 10000"/>
                <a:gd name="connsiteY12" fmla="*/ 6112 h 9445"/>
                <a:gd name="connsiteX13" fmla="*/ 338 w 10000"/>
                <a:gd name="connsiteY13" fmla="*/ 6112 h 9445"/>
                <a:gd name="connsiteX14" fmla="*/ 0 w 10000"/>
                <a:gd name="connsiteY14" fmla="*/ 5521 h 9445"/>
                <a:gd name="connsiteX15" fmla="*/ 338 w 10000"/>
                <a:gd name="connsiteY15" fmla="*/ 4444 h 9445"/>
                <a:gd name="connsiteX16" fmla="*/ 696 w 10000"/>
                <a:gd name="connsiteY16" fmla="*/ 3333 h 9445"/>
                <a:gd name="connsiteX17" fmla="*/ 1034 w 10000"/>
                <a:gd name="connsiteY17" fmla="*/ 2777 h 9445"/>
                <a:gd name="connsiteX18" fmla="*/ 696 w 10000"/>
                <a:gd name="connsiteY18" fmla="*/ 1111 h 9445"/>
                <a:gd name="connsiteX19" fmla="*/ 1372 w 10000"/>
                <a:gd name="connsiteY19" fmla="*/ 521 h 9445"/>
                <a:gd name="connsiteX20" fmla="*/ 2068 w 10000"/>
                <a:gd name="connsiteY20" fmla="*/ 521 h 9445"/>
                <a:gd name="connsiteX21" fmla="*/ 3101 w 10000"/>
                <a:gd name="connsiteY21" fmla="*/ 1111 h 9445"/>
                <a:gd name="connsiteX22" fmla="*/ 3439 w 10000"/>
                <a:gd name="connsiteY22" fmla="*/ 1111 h 9445"/>
                <a:gd name="connsiteX23" fmla="*/ 3817 w 10000"/>
                <a:gd name="connsiteY23" fmla="*/ 1111 h 9445"/>
                <a:gd name="connsiteX24" fmla="*/ 4155 w 10000"/>
                <a:gd name="connsiteY24" fmla="*/ 1111 h 9445"/>
                <a:gd name="connsiteX25" fmla="*/ 4851 w 10000"/>
                <a:gd name="connsiteY25" fmla="*/ 1111 h 9445"/>
                <a:gd name="connsiteX26" fmla="*/ 5189 w 10000"/>
                <a:gd name="connsiteY26" fmla="*/ 0 h 9445"/>
                <a:gd name="connsiteX27" fmla="*/ 5527 w 10000"/>
                <a:gd name="connsiteY27" fmla="*/ 0 h 9445"/>
                <a:gd name="connsiteX28" fmla="*/ 6561 w 10000"/>
                <a:gd name="connsiteY28" fmla="*/ 0 h 9445"/>
                <a:gd name="connsiteX29" fmla="*/ 6918 w 10000"/>
                <a:gd name="connsiteY29" fmla="*/ 521 h 9445"/>
                <a:gd name="connsiteX30" fmla="*/ 6561 w 10000"/>
                <a:gd name="connsiteY30" fmla="*/ 521 h 9445"/>
                <a:gd name="connsiteX31" fmla="*/ 6918 w 10000"/>
                <a:gd name="connsiteY31" fmla="*/ 1111 h 9445"/>
                <a:gd name="connsiteX32" fmla="*/ 7256 w 10000"/>
                <a:gd name="connsiteY32" fmla="*/ 1111 h 9445"/>
                <a:gd name="connsiteX33" fmla="*/ 7594 w 10000"/>
                <a:gd name="connsiteY33" fmla="*/ 2187 h 9445"/>
                <a:gd name="connsiteX34" fmla="*/ 7932 w 10000"/>
                <a:gd name="connsiteY34" fmla="*/ 2777 h 9445"/>
                <a:gd name="connsiteX35" fmla="*/ 8290 w 10000"/>
                <a:gd name="connsiteY35" fmla="*/ 2187 h 9445"/>
                <a:gd name="connsiteX36" fmla="*/ 10000 w 10000"/>
                <a:gd name="connsiteY36" fmla="*/ 3854 h 9445"/>
                <a:gd name="connsiteX37" fmla="*/ 9662 w 10000"/>
                <a:gd name="connsiteY37" fmla="*/ 6112 h 9445"/>
                <a:gd name="connsiteX38" fmla="*/ 9304 w 10000"/>
                <a:gd name="connsiteY38" fmla="*/ 5521 h 9445"/>
                <a:gd name="connsiteX39" fmla="*/ 8966 w 10000"/>
                <a:gd name="connsiteY39" fmla="*/ 6112 h 9445"/>
                <a:gd name="connsiteX40" fmla="*/ 8966 w 10000"/>
                <a:gd name="connsiteY40" fmla="*/ 7188 h 9445"/>
                <a:gd name="connsiteX41" fmla="*/ 8628 w 10000"/>
                <a:gd name="connsiteY41" fmla="*/ 7188 h 9445"/>
                <a:gd name="connsiteX42" fmla="*/ 6918 w 10000"/>
                <a:gd name="connsiteY42" fmla="*/ 8854 h 9445"/>
                <a:gd name="connsiteX43" fmla="*/ 7594 w 10000"/>
                <a:gd name="connsiteY43" fmla="*/ 9445 h 9445"/>
                <a:gd name="connsiteX44" fmla="*/ 7932 w 10000"/>
                <a:gd name="connsiteY44" fmla="*/ 9445 h 9445"/>
                <a:gd name="connsiteX45" fmla="*/ 7594 w 10000"/>
                <a:gd name="connsiteY45" fmla="*/ 9445 h 9445"/>
                <a:gd name="connsiteX46" fmla="*/ 5885 w 10000"/>
                <a:gd name="connsiteY46" fmla="*/ 9445 h 9445"/>
                <a:gd name="connsiteX47" fmla="*/ 6561 w 10000"/>
                <a:gd name="connsiteY47" fmla="*/ 8854 h 9445"/>
                <a:gd name="connsiteX48" fmla="*/ 5527 w 10000"/>
                <a:gd name="connsiteY48" fmla="*/ 8334 h 9445"/>
                <a:gd name="connsiteX49" fmla="*/ 5527 w 10000"/>
                <a:gd name="connsiteY49" fmla="*/ 7778 h 9445"/>
                <a:gd name="connsiteX50" fmla="*/ 4851 w 10000"/>
                <a:gd name="connsiteY50" fmla="*/ 7778 h 9445"/>
                <a:gd name="connsiteX51" fmla="*/ 4513 w 10000"/>
                <a:gd name="connsiteY51" fmla="*/ 8854 h 9445"/>
                <a:gd name="connsiteX52" fmla="*/ 4155 w 10000"/>
                <a:gd name="connsiteY52" fmla="*/ 8854 h 9445"/>
                <a:gd name="connsiteX53" fmla="*/ 4155 w 10000"/>
                <a:gd name="connsiteY53" fmla="*/ 9445 h 9445"/>
                <a:gd name="connsiteX0" fmla="*/ 4155 w 10000"/>
                <a:gd name="connsiteY0" fmla="*/ 10000 h 10000"/>
                <a:gd name="connsiteX1" fmla="*/ 4155 w 10000"/>
                <a:gd name="connsiteY1" fmla="*/ 10000 h 10000"/>
                <a:gd name="connsiteX2" fmla="*/ 3439 w 10000"/>
                <a:gd name="connsiteY2" fmla="*/ 10000 h 10000"/>
                <a:gd name="connsiteX3" fmla="*/ 3439 w 10000"/>
                <a:gd name="connsiteY3" fmla="*/ 9374 h 10000"/>
                <a:gd name="connsiteX4" fmla="*/ 3817 w 10000"/>
                <a:gd name="connsiteY4" fmla="*/ 8235 h 10000"/>
                <a:gd name="connsiteX5" fmla="*/ 4513 w 10000"/>
                <a:gd name="connsiteY5" fmla="*/ 8235 h 10000"/>
                <a:gd name="connsiteX6" fmla="*/ 4513 w 10000"/>
                <a:gd name="connsiteY6" fmla="*/ 7610 h 10000"/>
                <a:gd name="connsiteX7" fmla="*/ 4155 w 10000"/>
                <a:gd name="connsiteY7" fmla="*/ 6471 h 10000"/>
                <a:gd name="connsiteX8" fmla="*/ 4155 w 10000"/>
                <a:gd name="connsiteY8" fmla="*/ 5845 h 10000"/>
                <a:gd name="connsiteX9" fmla="*/ 3101 w 10000"/>
                <a:gd name="connsiteY9" fmla="*/ 5293 h 10000"/>
                <a:gd name="connsiteX10" fmla="*/ 2406 w 10000"/>
                <a:gd name="connsiteY10" fmla="*/ 5845 h 10000"/>
                <a:gd name="connsiteX11" fmla="*/ 1710 w 10000"/>
                <a:gd name="connsiteY11" fmla="*/ 6471 h 10000"/>
                <a:gd name="connsiteX12" fmla="*/ 1372 w 10000"/>
                <a:gd name="connsiteY12" fmla="*/ 6471 h 10000"/>
                <a:gd name="connsiteX13" fmla="*/ 338 w 10000"/>
                <a:gd name="connsiteY13" fmla="*/ 6471 h 10000"/>
                <a:gd name="connsiteX14" fmla="*/ 0 w 10000"/>
                <a:gd name="connsiteY14" fmla="*/ 5845 h 10000"/>
                <a:gd name="connsiteX15" fmla="*/ 338 w 10000"/>
                <a:gd name="connsiteY15" fmla="*/ 4705 h 10000"/>
                <a:gd name="connsiteX16" fmla="*/ 696 w 10000"/>
                <a:gd name="connsiteY16" fmla="*/ 3529 h 10000"/>
                <a:gd name="connsiteX17" fmla="*/ 1034 w 10000"/>
                <a:gd name="connsiteY17" fmla="*/ 2940 h 10000"/>
                <a:gd name="connsiteX18" fmla="*/ 696 w 10000"/>
                <a:gd name="connsiteY18" fmla="*/ 1176 h 10000"/>
                <a:gd name="connsiteX19" fmla="*/ 1372 w 10000"/>
                <a:gd name="connsiteY19" fmla="*/ 552 h 10000"/>
                <a:gd name="connsiteX20" fmla="*/ 2068 w 10000"/>
                <a:gd name="connsiteY20" fmla="*/ 552 h 10000"/>
                <a:gd name="connsiteX21" fmla="*/ 3101 w 10000"/>
                <a:gd name="connsiteY21" fmla="*/ 1176 h 10000"/>
                <a:gd name="connsiteX22" fmla="*/ 3439 w 10000"/>
                <a:gd name="connsiteY22" fmla="*/ 1176 h 10000"/>
                <a:gd name="connsiteX23" fmla="*/ 3817 w 10000"/>
                <a:gd name="connsiteY23" fmla="*/ 1176 h 10000"/>
                <a:gd name="connsiteX24" fmla="*/ 4155 w 10000"/>
                <a:gd name="connsiteY24" fmla="*/ 1176 h 10000"/>
                <a:gd name="connsiteX25" fmla="*/ 4851 w 10000"/>
                <a:gd name="connsiteY25" fmla="*/ 1176 h 10000"/>
                <a:gd name="connsiteX26" fmla="*/ 5189 w 10000"/>
                <a:gd name="connsiteY26" fmla="*/ 0 h 10000"/>
                <a:gd name="connsiteX27" fmla="*/ 5527 w 10000"/>
                <a:gd name="connsiteY27" fmla="*/ 0 h 10000"/>
                <a:gd name="connsiteX28" fmla="*/ 6561 w 10000"/>
                <a:gd name="connsiteY28" fmla="*/ 0 h 10000"/>
                <a:gd name="connsiteX29" fmla="*/ 6918 w 10000"/>
                <a:gd name="connsiteY29" fmla="*/ 552 h 10000"/>
                <a:gd name="connsiteX30" fmla="*/ 6561 w 10000"/>
                <a:gd name="connsiteY30" fmla="*/ 552 h 10000"/>
                <a:gd name="connsiteX31" fmla="*/ 6918 w 10000"/>
                <a:gd name="connsiteY31" fmla="*/ 1176 h 10000"/>
                <a:gd name="connsiteX32" fmla="*/ 7256 w 10000"/>
                <a:gd name="connsiteY32" fmla="*/ 1176 h 10000"/>
                <a:gd name="connsiteX33" fmla="*/ 7594 w 10000"/>
                <a:gd name="connsiteY33" fmla="*/ 2316 h 10000"/>
                <a:gd name="connsiteX34" fmla="*/ 7932 w 10000"/>
                <a:gd name="connsiteY34" fmla="*/ 2940 h 10000"/>
                <a:gd name="connsiteX35" fmla="*/ 8290 w 10000"/>
                <a:gd name="connsiteY35" fmla="*/ 2316 h 10000"/>
                <a:gd name="connsiteX36" fmla="*/ 10000 w 10000"/>
                <a:gd name="connsiteY36" fmla="*/ 4080 h 10000"/>
                <a:gd name="connsiteX37" fmla="*/ 9662 w 10000"/>
                <a:gd name="connsiteY37" fmla="*/ 6471 h 10000"/>
                <a:gd name="connsiteX38" fmla="*/ 9304 w 10000"/>
                <a:gd name="connsiteY38" fmla="*/ 5845 h 10000"/>
                <a:gd name="connsiteX39" fmla="*/ 8966 w 10000"/>
                <a:gd name="connsiteY39" fmla="*/ 6471 h 10000"/>
                <a:gd name="connsiteX40" fmla="*/ 8966 w 10000"/>
                <a:gd name="connsiteY40" fmla="*/ 7610 h 10000"/>
                <a:gd name="connsiteX41" fmla="*/ 8628 w 10000"/>
                <a:gd name="connsiteY41" fmla="*/ 7610 h 10000"/>
                <a:gd name="connsiteX42" fmla="*/ 6918 w 10000"/>
                <a:gd name="connsiteY42" fmla="*/ 9374 h 10000"/>
                <a:gd name="connsiteX43" fmla="*/ 7594 w 10000"/>
                <a:gd name="connsiteY43" fmla="*/ 10000 h 10000"/>
                <a:gd name="connsiteX44" fmla="*/ 7932 w 10000"/>
                <a:gd name="connsiteY44" fmla="*/ 10000 h 10000"/>
                <a:gd name="connsiteX45" fmla="*/ 7594 w 10000"/>
                <a:gd name="connsiteY45" fmla="*/ 10000 h 10000"/>
                <a:gd name="connsiteX46" fmla="*/ 6561 w 10000"/>
                <a:gd name="connsiteY46" fmla="*/ 9374 h 10000"/>
                <a:gd name="connsiteX47" fmla="*/ 5527 w 10000"/>
                <a:gd name="connsiteY47" fmla="*/ 8824 h 10000"/>
                <a:gd name="connsiteX48" fmla="*/ 5527 w 10000"/>
                <a:gd name="connsiteY48" fmla="*/ 8235 h 10000"/>
                <a:gd name="connsiteX49" fmla="*/ 4851 w 10000"/>
                <a:gd name="connsiteY49" fmla="*/ 8235 h 10000"/>
                <a:gd name="connsiteX50" fmla="*/ 4513 w 10000"/>
                <a:gd name="connsiteY50" fmla="*/ 9374 h 10000"/>
                <a:gd name="connsiteX51" fmla="*/ 4155 w 10000"/>
                <a:gd name="connsiteY51" fmla="*/ 9374 h 10000"/>
                <a:gd name="connsiteX52" fmla="*/ 4155 w 10000"/>
                <a:gd name="connsiteY52" fmla="*/ 10000 h 10000"/>
                <a:gd name="connsiteX0" fmla="*/ 4155 w 10000"/>
                <a:gd name="connsiteY0" fmla="*/ 10000 h 10000"/>
                <a:gd name="connsiteX1" fmla="*/ 4155 w 10000"/>
                <a:gd name="connsiteY1" fmla="*/ 10000 h 10000"/>
                <a:gd name="connsiteX2" fmla="*/ 3439 w 10000"/>
                <a:gd name="connsiteY2" fmla="*/ 10000 h 10000"/>
                <a:gd name="connsiteX3" fmla="*/ 3439 w 10000"/>
                <a:gd name="connsiteY3" fmla="*/ 9374 h 10000"/>
                <a:gd name="connsiteX4" fmla="*/ 3817 w 10000"/>
                <a:gd name="connsiteY4" fmla="*/ 8235 h 10000"/>
                <a:gd name="connsiteX5" fmla="*/ 4513 w 10000"/>
                <a:gd name="connsiteY5" fmla="*/ 8235 h 10000"/>
                <a:gd name="connsiteX6" fmla="*/ 4513 w 10000"/>
                <a:gd name="connsiteY6" fmla="*/ 7610 h 10000"/>
                <a:gd name="connsiteX7" fmla="*/ 4155 w 10000"/>
                <a:gd name="connsiteY7" fmla="*/ 6471 h 10000"/>
                <a:gd name="connsiteX8" fmla="*/ 4155 w 10000"/>
                <a:gd name="connsiteY8" fmla="*/ 5845 h 10000"/>
                <a:gd name="connsiteX9" fmla="*/ 3101 w 10000"/>
                <a:gd name="connsiteY9" fmla="*/ 5293 h 10000"/>
                <a:gd name="connsiteX10" fmla="*/ 2406 w 10000"/>
                <a:gd name="connsiteY10" fmla="*/ 5845 h 10000"/>
                <a:gd name="connsiteX11" fmla="*/ 1710 w 10000"/>
                <a:gd name="connsiteY11" fmla="*/ 6471 h 10000"/>
                <a:gd name="connsiteX12" fmla="*/ 1372 w 10000"/>
                <a:gd name="connsiteY12" fmla="*/ 6471 h 10000"/>
                <a:gd name="connsiteX13" fmla="*/ 338 w 10000"/>
                <a:gd name="connsiteY13" fmla="*/ 6471 h 10000"/>
                <a:gd name="connsiteX14" fmla="*/ 0 w 10000"/>
                <a:gd name="connsiteY14" fmla="*/ 5845 h 10000"/>
                <a:gd name="connsiteX15" fmla="*/ 338 w 10000"/>
                <a:gd name="connsiteY15" fmla="*/ 4705 h 10000"/>
                <a:gd name="connsiteX16" fmla="*/ 696 w 10000"/>
                <a:gd name="connsiteY16" fmla="*/ 3529 h 10000"/>
                <a:gd name="connsiteX17" fmla="*/ 1034 w 10000"/>
                <a:gd name="connsiteY17" fmla="*/ 2940 h 10000"/>
                <a:gd name="connsiteX18" fmla="*/ 696 w 10000"/>
                <a:gd name="connsiteY18" fmla="*/ 1176 h 10000"/>
                <a:gd name="connsiteX19" fmla="*/ 1372 w 10000"/>
                <a:gd name="connsiteY19" fmla="*/ 552 h 10000"/>
                <a:gd name="connsiteX20" fmla="*/ 2068 w 10000"/>
                <a:gd name="connsiteY20" fmla="*/ 552 h 10000"/>
                <a:gd name="connsiteX21" fmla="*/ 3101 w 10000"/>
                <a:gd name="connsiteY21" fmla="*/ 1176 h 10000"/>
                <a:gd name="connsiteX22" fmla="*/ 3439 w 10000"/>
                <a:gd name="connsiteY22" fmla="*/ 1176 h 10000"/>
                <a:gd name="connsiteX23" fmla="*/ 3817 w 10000"/>
                <a:gd name="connsiteY23" fmla="*/ 1176 h 10000"/>
                <a:gd name="connsiteX24" fmla="*/ 4155 w 10000"/>
                <a:gd name="connsiteY24" fmla="*/ 1176 h 10000"/>
                <a:gd name="connsiteX25" fmla="*/ 4851 w 10000"/>
                <a:gd name="connsiteY25" fmla="*/ 1176 h 10000"/>
                <a:gd name="connsiteX26" fmla="*/ 5189 w 10000"/>
                <a:gd name="connsiteY26" fmla="*/ 0 h 10000"/>
                <a:gd name="connsiteX27" fmla="*/ 5527 w 10000"/>
                <a:gd name="connsiteY27" fmla="*/ 0 h 10000"/>
                <a:gd name="connsiteX28" fmla="*/ 6561 w 10000"/>
                <a:gd name="connsiteY28" fmla="*/ 0 h 10000"/>
                <a:gd name="connsiteX29" fmla="*/ 6918 w 10000"/>
                <a:gd name="connsiteY29" fmla="*/ 552 h 10000"/>
                <a:gd name="connsiteX30" fmla="*/ 6561 w 10000"/>
                <a:gd name="connsiteY30" fmla="*/ 552 h 10000"/>
                <a:gd name="connsiteX31" fmla="*/ 6918 w 10000"/>
                <a:gd name="connsiteY31" fmla="*/ 1176 h 10000"/>
                <a:gd name="connsiteX32" fmla="*/ 7256 w 10000"/>
                <a:gd name="connsiteY32" fmla="*/ 1176 h 10000"/>
                <a:gd name="connsiteX33" fmla="*/ 7594 w 10000"/>
                <a:gd name="connsiteY33" fmla="*/ 2316 h 10000"/>
                <a:gd name="connsiteX34" fmla="*/ 7932 w 10000"/>
                <a:gd name="connsiteY34" fmla="*/ 2940 h 10000"/>
                <a:gd name="connsiteX35" fmla="*/ 8290 w 10000"/>
                <a:gd name="connsiteY35" fmla="*/ 2316 h 10000"/>
                <a:gd name="connsiteX36" fmla="*/ 10000 w 10000"/>
                <a:gd name="connsiteY36" fmla="*/ 4080 h 10000"/>
                <a:gd name="connsiteX37" fmla="*/ 9662 w 10000"/>
                <a:gd name="connsiteY37" fmla="*/ 6471 h 10000"/>
                <a:gd name="connsiteX38" fmla="*/ 9304 w 10000"/>
                <a:gd name="connsiteY38" fmla="*/ 5845 h 10000"/>
                <a:gd name="connsiteX39" fmla="*/ 8966 w 10000"/>
                <a:gd name="connsiteY39" fmla="*/ 6471 h 10000"/>
                <a:gd name="connsiteX40" fmla="*/ 8966 w 10000"/>
                <a:gd name="connsiteY40" fmla="*/ 7610 h 10000"/>
                <a:gd name="connsiteX41" fmla="*/ 8628 w 10000"/>
                <a:gd name="connsiteY41" fmla="*/ 7610 h 10000"/>
                <a:gd name="connsiteX42" fmla="*/ 6918 w 10000"/>
                <a:gd name="connsiteY42" fmla="*/ 9374 h 10000"/>
                <a:gd name="connsiteX43" fmla="*/ 7594 w 10000"/>
                <a:gd name="connsiteY43" fmla="*/ 10000 h 10000"/>
                <a:gd name="connsiteX44" fmla="*/ 7594 w 10000"/>
                <a:gd name="connsiteY44" fmla="*/ 10000 h 10000"/>
                <a:gd name="connsiteX45" fmla="*/ 6561 w 10000"/>
                <a:gd name="connsiteY45" fmla="*/ 9374 h 10000"/>
                <a:gd name="connsiteX46" fmla="*/ 5527 w 10000"/>
                <a:gd name="connsiteY46" fmla="*/ 8824 h 10000"/>
                <a:gd name="connsiteX47" fmla="*/ 5527 w 10000"/>
                <a:gd name="connsiteY47" fmla="*/ 8235 h 10000"/>
                <a:gd name="connsiteX48" fmla="*/ 4851 w 10000"/>
                <a:gd name="connsiteY48" fmla="*/ 8235 h 10000"/>
                <a:gd name="connsiteX49" fmla="*/ 4513 w 10000"/>
                <a:gd name="connsiteY49" fmla="*/ 9374 h 10000"/>
                <a:gd name="connsiteX50" fmla="*/ 4155 w 10000"/>
                <a:gd name="connsiteY50" fmla="*/ 9374 h 10000"/>
                <a:gd name="connsiteX51" fmla="*/ 4155 w 10000"/>
                <a:gd name="connsiteY51" fmla="*/ 10000 h 10000"/>
                <a:gd name="connsiteX0" fmla="*/ 4155 w 10000"/>
                <a:gd name="connsiteY0" fmla="*/ 10000 h 10000"/>
                <a:gd name="connsiteX1" fmla="*/ 4155 w 10000"/>
                <a:gd name="connsiteY1" fmla="*/ 10000 h 10000"/>
                <a:gd name="connsiteX2" fmla="*/ 3439 w 10000"/>
                <a:gd name="connsiteY2" fmla="*/ 10000 h 10000"/>
                <a:gd name="connsiteX3" fmla="*/ 3439 w 10000"/>
                <a:gd name="connsiteY3" fmla="*/ 9374 h 10000"/>
                <a:gd name="connsiteX4" fmla="*/ 3817 w 10000"/>
                <a:gd name="connsiteY4" fmla="*/ 8235 h 10000"/>
                <a:gd name="connsiteX5" fmla="*/ 4513 w 10000"/>
                <a:gd name="connsiteY5" fmla="*/ 8235 h 10000"/>
                <a:gd name="connsiteX6" fmla="*/ 4513 w 10000"/>
                <a:gd name="connsiteY6" fmla="*/ 7610 h 10000"/>
                <a:gd name="connsiteX7" fmla="*/ 4155 w 10000"/>
                <a:gd name="connsiteY7" fmla="*/ 6471 h 10000"/>
                <a:gd name="connsiteX8" fmla="*/ 4155 w 10000"/>
                <a:gd name="connsiteY8" fmla="*/ 5845 h 10000"/>
                <a:gd name="connsiteX9" fmla="*/ 3101 w 10000"/>
                <a:gd name="connsiteY9" fmla="*/ 5293 h 10000"/>
                <a:gd name="connsiteX10" fmla="*/ 2406 w 10000"/>
                <a:gd name="connsiteY10" fmla="*/ 5845 h 10000"/>
                <a:gd name="connsiteX11" fmla="*/ 1710 w 10000"/>
                <a:gd name="connsiteY11" fmla="*/ 6471 h 10000"/>
                <a:gd name="connsiteX12" fmla="*/ 1372 w 10000"/>
                <a:gd name="connsiteY12" fmla="*/ 6471 h 10000"/>
                <a:gd name="connsiteX13" fmla="*/ 338 w 10000"/>
                <a:gd name="connsiteY13" fmla="*/ 6471 h 10000"/>
                <a:gd name="connsiteX14" fmla="*/ 0 w 10000"/>
                <a:gd name="connsiteY14" fmla="*/ 5845 h 10000"/>
                <a:gd name="connsiteX15" fmla="*/ 338 w 10000"/>
                <a:gd name="connsiteY15" fmla="*/ 4705 h 10000"/>
                <a:gd name="connsiteX16" fmla="*/ 696 w 10000"/>
                <a:gd name="connsiteY16" fmla="*/ 3529 h 10000"/>
                <a:gd name="connsiteX17" fmla="*/ 1034 w 10000"/>
                <a:gd name="connsiteY17" fmla="*/ 2940 h 10000"/>
                <a:gd name="connsiteX18" fmla="*/ 696 w 10000"/>
                <a:gd name="connsiteY18" fmla="*/ 1176 h 10000"/>
                <a:gd name="connsiteX19" fmla="*/ 1372 w 10000"/>
                <a:gd name="connsiteY19" fmla="*/ 552 h 10000"/>
                <a:gd name="connsiteX20" fmla="*/ 2068 w 10000"/>
                <a:gd name="connsiteY20" fmla="*/ 552 h 10000"/>
                <a:gd name="connsiteX21" fmla="*/ 3101 w 10000"/>
                <a:gd name="connsiteY21" fmla="*/ 1176 h 10000"/>
                <a:gd name="connsiteX22" fmla="*/ 3439 w 10000"/>
                <a:gd name="connsiteY22" fmla="*/ 1176 h 10000"/>
                <a:gd name="connsiteX23" fmla="*/ 3817 w 10000"/>
                <a:gd name="connsiteY23" fmla="*/ 1176 h 10000"/>
                <a:gd name="connsiteX24" fmla="*/ 4155 w 10000"/>
                <a:gd name="connsiteY24" fmla="*/ 1176 h 10000"/>
                <a:gd name="connsiteX25" fmla="*/ 4851 w 10000"/>
                <a:gd name="connsiteY25" fmla="*/ 1176 h 10000"/>
                <a:gd name="connsiteX26" fmla="*/ 5189 w 10000"/>
                <a:gd name="connsiteY26" fmla="*/ 0 h 10000"/>
                <a:gd name="connsiteX27" fmla="*/ 5527 w 10000"/>
                <a:gd name="connsiteY27" fmla="*/ 0 h 10000"/>
                <a:gd name="connsiteX28" fmla="*/ 6561 w 10000"/>
                <a:gd name="connsiteY28" fmla="*/ 0 h 10000"/>
                <a:gd name="connsiteX29" fmla="*/ 6918 w 10000"/>
                <a:gd name="connsiteY29" fmla="*/ 552 h 10000"/>
                <a:gd name="connsiteX30" fmla="*/ 6561 w 10000"/>
                <a:gd name="connsiteY30" fmla="*/ 552 h 10000"/>
                <a:gd name="connsiteX31" fmla="*/ 6918 w 10000"/>
                <a:gd name="connsiteY31" fmla="*/ 1176 h 10000"/>
                <a:gd name="connsiteX32" fmla="*/ 7256 w 10000"/>
                <a:gd name="connsiteY32" fmla="*/ 1176 h 10000"/>
                <a:gd name="connsiteX33" fmla="*/ 7594 w 10000"/>
                <a:gd name="connsiteY33" fmla="*/ 2316 h 10000"/>
                <a:gd name="connsiteX34" fmla="*/ 7932 w 10000"/>
                <a:gd name="connsiteY34" fmla="*/ 2940 h 10000"/>
                <a:gd name="connsiteX35" fmla="*/ 8290 w 10000"/>
                <a:gd name="connsiteY35" fmla="*/ 2316 h 10000"/>
                <a:gd name="connsiteX36" fmla="*/ 10000 w 10000"/>
                <a:gd name="connsiteY36" fmla="*/ 4080 h 10000"/>
                <a:gd name="connsiteX37" fmla="*/ 9662 w 10000"/>
                <a:gd name="connsiteY37" fmla="*/ 6471 h 10000"/>
                <a:gd name="connsiteX38" fmla="*/ 9304 w 10000"/>
                <a:gd name="connsiteY38" fmla="*/ 5845 h 10000"/>
                <a:gd name="connsiteX39" fmla="*/ 8966 w 10000"/>
                <a:gd name="connsiteY39" fmla="*/ 6471 h 10000"/>
                <a:gd name="connsiteX40" fmla="*/ 8966 w 10000"/>
                <a:gd name="connsiteY40" fmla="*/ 7610 h 10000"/>
                <a:gd name="connsiteX41" fmla="*/ 8628 w 10000"/>
                <a:gd name="connsiteY41" fmla="*/ 7610 h 10000"/>
                <a:gd name="connsiteX42" fmla="*/ 6918 w 10000"/>
                <a:gd name="connsiteY42" fmla="*/ 9374 h 10000"/>
                <a:gd name="connsiteX43" fmla="*/ 7594 w 10000"/>
                <a:gd name="connsiteY43" fmla="*/ 10000 h 10000"/>
                <a:gd name="connsiteX44" fmla="*/ 6561 w 10000"/>
                <a:gd name="connsiteY44" fmla="*/ 9374 h 10000"/>
                <a:gd name="connsiteX45" fmla="*/ 5527 w 10000"/>
                <a:gd name="connsiteY45" fmla="*/ 8824 h 10000"/>
                <a:gd name="connsiteX46" fmla="*/ 5527 w 10000"/>
                <a:gd name="connsiteY46" fmla="*/ 8235 h 10000"/>
                <a:gd name="connsiteX47" fmla="*/ 4851 w 10000"/>
                <a:gd name="connsiteY47" fmla="*/ 8235 h 10000"/>
                <a:gd name="connsiteX48" fmla="*/ 4513 w 10000"/>
                <a:gd name="connsiteY48" fmla="*/ 9374 h 10000"/>
                <a:gd name="connsiteX49" fmla="*/ 4155 w 10000"/>
                <a:gd name="connsiteY49" fmla="*/ 9374 h 10000"/>
                <a:gd name="connsiteX50" fmla="*/ 4155 w 10000"/>
                <a:gd name="connsiteY50" fmla="*/ 10000 h 10000"/>
                <a:gd name="connsiteX0" fmla="*/ 4155 w 10000"/>
                <a:gd name="connsiteY0" fmla="*/ 10000 h 10000"/>
                <a:gd name="connsiteX1" fmla="*/ 4155 w 10000"/>
                <a:gd name="connsiteY1" fmla="*/ 10000 h 10000"/>
                <a:gd name="connsiteX2" fmla="*/ 3439 w 10000"/>
                <a:gd name="connsiteY2" fmla="*/ 10000 h 10000"/>
                <a:gd name="connsiteX3" fmla="*/ 3439 w 10000"/>
                <a:gd name="connsiteY3" fmla="*/ 9374 h 10000"/>
                <a:gd name="connsiteX4" fmla="*/ 3817 w 10000"/>
                <a:gd name="connsiteY4" fmla="*/ 8235 h 10000"/>
                <a:gd name="connsiteX5" fmla="*/ 4513 w 10000"/>
                <a:gd name="connsiteY5" fmla="*/ 8235 h 10000"/>
                <a:gd name="connsiteX6" fmla="*/ 4513 w 10000"/>
                <a:gd name="connsiteY6" fmla="*/ 7610 h 10000"/>
                <a:gd name="connsiteX7" fmla="*/ 4155 w 10000"/>
                <a:gd name="connsiteY7" fmla="*/ 6471 h 10000"/>
                <a:gd name="connsiteX8" fmla="*/ 4155 w 10000"/>
                <a:gd name="connsiteY8" fmla="*/ 5845 h 10000"/>
                <a:gd name="connsiteX9" fmla="*/ 3101 w 10000"/>
                <a:gd name="connsiteY9" fmla="*/ 5293 h 10000"/>
                <a:gd name="connsiteX10" fmla="*/ 2406 w 10000"/>
                <a:gd name="connsiteY10" fmla="*/ 5845 h 10000"/>
                <a:gd name="connsiteX11" fmla="*/ 1710 w 10000"/>
                <a:gd name="connsiteY11" fmla="*/ 6471 h 10000"/>
                <a:gd name="connsiteX12" fmla="*/ 1372 w 10000"/>
                <a:gd name="connsiteY12" fmla="*/ 6471 h 10000"/>
                <a:gd name="connsiteX13" fmla="*/ 338 w 10000"/>
                <a:gd name="connsiteY13" fmla="*/ 6471 h 10000"/>
                <a:gd name="connsiteX14" fmla="*/ 0 w 10000"/>
                <a:gd name="connsiteY14" fmla="*/ 5845 h 10000"/>
                <a:gd name="connsiteX15" fmla="*/ 338 w 10000"/>
                <a:gd name="connsiteY15" fmla="*/ 4705 h 10000"/>
                <a:gd name="connsiteX16" fmla="*/ 696 w 10000"/>
                <a:gd name="connsiteY16" fmla="*/ 3529 h 10000"/>
                <a:gd name="connsiteX17" fmla="*/ 1034 w 10000"/>
                <a:gd name="connsiteY17" fmla="*/ 2940 h 10000"/>
                <a:gd name="connsiteX18" fmla="*/ 696 w 10000"/>
                <a:gd name="connsiteY18" fmla="*/ 1176 h 10000"/>
                <a:gd name="connsiteX19" fmla="*/ 1372 w 10000"/>
                <a:gd name="connsiteY19" fmla="*/ 552 h 10000"/>
                <a:gd name="connsiteX20" fmla="*/ 2068 w 10000"/>
                <a:gd name="connsiteY20" fmla="*/ 552 h 10000"/>
                <a:gd name="connsiteX21" fmla="*/ 3101 w 10000"/>
                <a:gd name="connsiteY21" fmla="*/ 1176 h 10000"/>
                <a:gd name="connsiteX22" fmla="*/ 3439 w 10000"/>
                <a:gd name="connsiteY22" fmla="*/ 1176 h 10000"/>
                <a:gd name="connsiteX23" fmla="*/ 3817 w 10000"/>
                <a:gd name="connsiteY23" fmla="*/ 1176 h 10000"/>
                <a:gd name="connsiteX24" fmla="*/ 4155 w 10000"/>
                <a:gd name="connsiteY24" fmla="*/ 1176 h 10000"/>
                <a:gd name="connsiteX25" fmla="*/ 4851 w 10000"/>
                <a:gd name="connsiteY25" fmla="*/ 1176 h 10000"/>
                <a:gd name="connsiteX26" fmla="*/ 5189 w 10000"/>
                <a:gd name="connsiteY26" fmla="*/ 0 h 10000"/>
                <a:gd name="connsiteX27" fmla="*/ 5527 w 10000"/>
                <a:gd name="connsiteY27" fmla="*/ 0 h 10000"/>
                <a:gd name="connsiteX28" fmla="*/ 6561 w 10000"/>
                <a:gd name="connsiteY28" fmla="*/ 0 h 10000"/>
                <a:gd name="connsiteX29" fmla="*/ 6918 w 10000"/>
                <a:gd name="connsiteY29" fmla="*/ 552 h 10000"/>
                <a:gd name="connsiteX30" fmla="*/ 6561 w 10000"/>
                <a:gd name="connsiteY30" fmla="*/ 552 h 10000"/>
                <a:gd name="connsiteX31" fmla="*/ 6918 w 10000"/>
                <a:gd name="connsiteY31" fmla="*/ 1176 h 10000"/>
                <a:gd name="connsiteX32" fmla="*/ 7256 w 10000"/>
                <a:gd name="connsiteY32" fmla="*/ 1176 h 10000"/>
                <a:gd name="connsiteX33" fmla="*/ 7594 w 10000"/>
                <a:gd name="connsiteY33" fmla="*/ 2316 h 10000"/>
                <a:gd name="connsiteX34" fmla="*/ 7932 w 10000"/>
                <a:gd name="connsiteY34" fmla="*/ 2940 h 10000"/>
                <a:gd name="connsiteX35" fmla="*/ 8290 w 10000"/>
                <a:gd name="connsiteY35" fmla="*/ 2316 h 10000"/>
                <a:gd name="connsiteX36" fmla="*/ 10000 w 10000"/>
                <a:gd name="connsiteY36" fmla="*/ 4080 h 10000"/>
                <a:gd name="connsiteX37" fmla="*/ 9662 w 10000"/>
                <a:gd name="connsiteY37" fmla="*/ 6471 h 10000"/>
                <a:gd name="connsiteX38" fmla="*/ 9304 w 10000"/>
                <a:gd name="connsiteY38" fmla="*/ 5845 h 10000"/>
                <a:gd name="connsiteX39" fmla="*/ 8966 w 10000"/>
                <a:gd name="connsiteY39" fmla="*/ 6471 h 10000"/>
                <a:gd name="connsiteX40" fmla="*/ 8966 w 10000"/>
                <a:gd name="connsiteY40" fmla="*/ 7610 h 10000"/>
                <a:gd name="connsiteX41" fmla="*/ 8628 w 10000"/>
                <a:gd name="connsiteY41" fmla="*/ 7610 h 10000"/>
                <a:gd name="connsiteX42" fmla="*/ 6918 w 10000"/>
                <a:gd name="connsiteY42" fmla="*/ 9374 h 10000"/>
                <a:gd name="connsiteX43" fmla="*/ 6561 w 10000"/>
                <a:gd name="connsiteY43" fmla="*/ 9374 h 10000"/>
                <a:gd name="connsiteX44" fmla="*/ 5527 w 10000"/>
                <a:gd name="connsiteY44" fmla="*/ 8824 h 10000"/>
                <a:gd name="connsiteX45" fmla="*/ 5527 w 10000"/>
                <a:gd name="connsiteY45" fmla="*/ 8235 h 10000"/>
                <a:gd name="connsiteX46" fmla="*/ 4851 w 10000"/>
                <a:gd name="connsiteY46" fmla="*/ 8235 h 10000"/>
                <a:gd name="connsiteX47" fmla="*/ 4513 w 10000"/>
                <a:gd name="connsiteY47" fmla="*/ 9374 h 10000"/>
                <a:gd name="connsiteX48" fmla="*/ 4155 w 10000"/>
                <a:gd name="connsiteY48" fmla="*/ 9374 h 10000"/>
                <a:gd name="connsiteX49" fmla="*/ 4155 w 10000"/>
                <a:gd name="connsiteY4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extrusionOk="0">
                  <a:moveTo>
                    <a:pt x="4155" y="10000"/>
                  </a:moveTo>
                  <a:lnTo>
                    <a:pt x="4155" y="10000"/>
                  </a:lnTo>
                  <a:lnTo>
                    <a:pt x="3439" y="10000"/>
                  </a:lnTo>
                  <a:lnTo>
                    <a:pt x="3439" y="9374"/>
                  </a:lnTo>
                  <a:lnTo>
                    <a:pt x="3817" y="8235"/>
                  </a:lnTo>
                  <a:lnTo>
                    <a:pt x="4513" y="8235"/>
                  </a:lnTo>
                  <a:lnTo>
                    <a:pt x="4513" y="7610"/>
                  </a:lnTo>
                  <a:cubicBezTo>
                    <a:pt x="4394" y="7230"/>
                    <a:pt x="4274" y="6851"/>
                    <a:pt x="4155" y="6471"/>
                  </a:cubicBezTo>
                  <a:lnTo>
                    <a:pt x="4155" y="5845"/>
                  </a:lnTo>
                  <a:lnTo>
                    <a:pt x="3101" y="5293"/>
                  </a:lnTo>
                  <a:lnTo>
                    <a:pt x="2406" y="5845"/>
                  </a:lnTo>
                  <a:lnTo>
                    <a:pt x="1710" y="6471"/>
                  </a:lnTo>
                  <a:lnTo>
                    <a:pt x="1372" y="6471"/>
                  </a:lnTo>
                  <a:lnTo>
                    <a:pt x="338" y="6471"/>
                  </a:lnTo>
                  <a:lnTo>
                    <a:pt x="0" y="5845"/>
                  </a:lnTo>
                  <a:cubicBezTo>
                    <a:pt x="113" y="5466"/>
                    <a:pt x="225" y="5085"/>
                    <a:pt x="338" y="4705"/>
                  </a:cubicBezTo>
                  <a:lnTo>
                    <a:pt x="696" y="3529"/>
                  </a:lnTo>
                  <a:lnTo>
                    <a:pt x="1034" y="2940"/>
                  </a:lnTo>
                  <a:cubicBezTo>
                    <a:pt x="921" y="2353"/>
                    <a:pt x="809" y="1764"/>
                    <a:pt x="696" y="1176"/>
                  </a:cubicBezTo>
                  <a:lnTo>
                    <a:pt x="1372" y="552"/>
                  </a:lnTo>
                  <a:lnTo>
                    <a:pt x="2068" y="552"/>
                  </a:lnTo>
                  <a:lnTo>
                    <a:pt x="3101" y="1176"/>
                  </a:lnTo>
                  <a:lnTo>
                    <a:pt x="3439" y="1176"/>
                  </a:lnTo>
                  <a:lnTo>
                    <a:pt x="3817" y="1176"/>
                  </a:lnTo>
                  <a:lnTo>
                    <a:pt x="4155" y="1176"/>
                  </a:lnTo>
                  <a:lnTo>
                    <a:pt x="4851" y="1176"/>
                  </a:lnTo>
                  <a:cubicBezTo>
                    <a:pt x="4964" y="785"/>
                    <a:pt x="5076" y="392"/>
                    <a:pt x="5189" y="0"/>
                  </a:cubicBezTo>
                  <a:lnTo>
                    <a:pt x="5527" y="0"/>
                  </a:lnTo>
                  <a:lnTo>
                    <a:pt x="6561" y="0"/>
                  </a:lnTo>
                  <a:lnTo>
                    <a:pt x="6918" y="552"/>
                  </a:lnTo>
                  <a:lnTo>
                    <a:pt x="6561" y="552"/>
                  </a:lnTo>
                  <a:lnTo>
                    <a:pt x="6918" y="1176"/>
                  </a:lnTo>
                  <a:lnTo>
                    <a:pt x="7256" y="1176"/>
                  </a:lnTo>
                  <a:lnTo>
                    <a:pt x="7594" y="2316"/>
                  </a:lnTo>
                  <a:lnTo>
                    <a:pt x="7932" y="2940"/>
                  </a:lnTo>
                  <a:lnTo>
                    <a:pt x="8290" y="2316"/>
                  </a:lnTo>
                  <a:lnTo>
                    <a:pt x="10000" y="4080"/>
                  </a:lnTo>
                  <a:cubicBezTo>
                    <a:pt x="9887" y="4877"/>
                    <a:pt x="9775" y="5674"/>
                    <a:pt x="9662" y="6471"/>
                  </a:cubicBezTo>
                  <a:lnTo>
                    <a:pt x="9304" y="5845"/>
                  </a:lnTo>
                  <a:lnTo>
                    <a:pt x="8966" y="6471"/>
                  </a:lnTo>
                  <a:lnTo>
                    <a:pt x="8966" y="7610"/>
                  </a:lnTo>
                  <a:lnTo>
                    <a:pt x="8628" y="7610"/>
                  </a:lnTo>
                  <a:lnTo>
                    <a:pt x="6918" y="9374"/>
                  </a:lnTo>
                  <a:lnTo>
                    <a:pt x="6561" y="9374"/>
                  </a:lnTo>
                  <a:lnTo>
                    <a:pt x="5527" y="8824"/>
                  </a:lnTo>
                  <a:lnTo>
                    <a:pt x="5527" y="8235"/>
                  </a:lnTo>
                  <a:lnTo>
                    <a:pt x="4851" y="8235"/>
                  </a:lnTo>
                  <a:lnTo>
                    <a:pt x="4513" y="9374"/>
                  </a:lnTo>
                  <a:lnTo>
                    <a:pt x="4155" y="9374"/>
                  </a:lnTo>
                  <a:lnTo>
                    <a:pt x="4155" y="1000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sp>
          <p:nvSpPr>
            <p:cNvPr id="616" name="Freeform 318"/>
            <p:cNvSpPr/>
            <p:nvPr/>
          </p:nvSpPr>
          <p:spPr bwMode="auto">
            <a:xfrm>
              <a:off x="5419722" y="3611724"/>
              <a:ext cx="83352" cy="45720"/>
            </a:xfrm>
            <a:custGeom>
              <a:avLst/>
              <a:gdLst>
                <a:gd name="connsiteX0" fmla="*/ 111919 w 188119"/>
                <a:gd name="connsiteY0" fmla="*/ 0 h 109537"/>
                <a:gd name="connsiteX1" fmla="*/ 188119 w 188119"/>
                <a:gd name="connsiteY1" fmla="*/ 40481 h 109537"/>
                <a:gd name="connsiteX2" fmla="*/ 78582 w 188119"/>
                <a:gd name="connsiteY2" fmla="*/ 104775 h 109537"/>
                <a:gd name="connsiteX3" fmla="*/ 42863 w 188119"/>
                <a:gd name="connsiteY3" fmla="*/ 109537 h 109537"/>
                <a:gd name="connsiteX4" fmla="*/ 45244 w 188119"/>
                <a:gd name="connsiteY4" fmla="*/ 73818 h 109537"/>
                <a:gd name="connsiteX5" fmla="*/ 0 w 188119"/>
                <a:gd name="connsiteY5" fmla="*/ 42862 h 109537"/>
                <a:gd name="connsiteX6" fmla="*/ 111919 w 188119"/>
                <a:gd name="connsiteY6" fmla="*/ 0 h 109537"/>
                <a:gd name="connsiteX0" fmla="*/ 54769 w 188119"/>
                <a:gd name="connsiteY0" fmla="*/ 0 h 103186"/>
                <a:gd name="connsiteX1" fmla="*/ 188119 w 188119"/>
                <a:gd name="connsiteY1" fmla="*/ 34130 h 103186"/>
                <a:gd name="connsiteX2" fmla="*/ 78582 w 188119"/>
                <a:gd name="connsiteY2" fmla="*/ 98424 h 103186"/>
                <a:gd name="connsiteX3" fmla="*/ 42863 w 188119"/>
                <a:gd name="connsiteY3" fmla="*/ 103186 h 103186"/>
                <a:gd name="connsiteX4" fmla="*/ 45244 w 188119"/>
                <a:gd name="connsiteY4" fmla="*/ 67467 h 103186"/>
                <a:gd name="connsiteX5" fmla="*/ 0 w 188119"/>
                <a:gd name="connsiteY5" fmla="*/ 36511 h 103186"/>
                <a:gd name="connsiteX6" fmla="*/ 54769 w 188119"/>
                <a:gd name="connsiteY6" fmla="*/ 0 h 103186"/>
                <a:gd name="connsiteX0" fmla="*/ 61913 w 188119"/>
                <a:gd name="connsiteY0" fmla="*/ 0 h 103186"/>
                <a:gd name="connsiteX1" fmla="*/ 188119 w 188119"/>
                <a:gd name="connsiteY1" fmla="*/ 34130 h 103186"/>
                <a:gd name="connsiteX2" fmla="*/ 78582 w 188119"/>
                <a:gd name="connsiteY2" fmla="*/ 98424 h 103186"/>
                <a:gd name="connsiteX3" fmla="*/ 42863 w 188119"/>
                <a:gd name="connsiteY3" fmla="*/ 103186 h 103186"/>
                <a:gd name="connsiteX4" fmla="*/ 45244 w 188119"/>
                <a:gd name="connsiteY4" fmla="*/ 67467 h 103186"/>
                <a:gd name="connsiteX5" fmla="*/ 0 w 188119"/>
                <a:gd name="connsiteY5" fmla="*/ 36511 h 103186"/>
                <a:gd name="connsiteX6" fmla="*/ 61913 w 188119"/>
                <a:gd name="connsiteY6" fmla="*/ 0 h 103186"/>
                <a:gd name="connsiteX0" fmla="*/ 61913 w 188119"/>
                <a:gd name="connsiteY0" fmla="*/ 0 h 103186"/>
                <a:gd name="connsiteX1" fmla="*/ 116682 w 188119"/>
                <a:gd name="connsiteY1" fmla="*/ 3173 h 103186"/>
                <a:gd name="connsiteX2" fmla="*/ 188119 w 188119"/>
                <a:gd name="connsiteY2" fmla="*/ 34130 h 103186"/>
                <a:gd name="connsiteX3" fmla="*/ 78582 w 188119"/>
                <a:gd name="connsiteY3" fmla="*/ 98424 h 103186"/>
                <a:gd name="connsiteX4" fmla="*/ 42863 w 188119"/>
                <a:gd name="connsiteY4" fmla="*/ 103186 h 103186"/>
                <a:gd name="connsiteX5" fmla="*/ 45244 w 188119"/>
                <a:gd name="connsiteY5" fmla="*/ 67467 h 103186"/>
                <a:gd name="connsiteX6" fmla="*/ 0 w 188119"/>
                <a:gd name="connsiteY6" fmla="*/ 36511 h 103186"/>
                <a:gd name="connsiteX7" fmla="*/ 61913 w 188119"/>
                <a:gd name="connsiteY7" fmla="*/ 0 h 10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19" h="103186" extrusionOk="0">
                  <a:moveTo>
                    <a:pt x="61913" y="0"/>
                  </a:moveTo>
                  <a:lnTo>
                    <a:pt x="116682" y="3173"/>
                  </a:lnTo>
                  <a:lnTo>
                    <a:pt x="188119" y="34130"/>
                  </a:lnTo>
                  <a:lnTo>
                    <a:pt x="78582" y="98424"/>
                  </a:lnTo>
                  <a:lnTo>
                    <a:pt x="42863" y="103186"/>
                  </a:lnTo>
                  <a:lnTo>
                    <a:pt x="45244" y="67467"/>
                  </a:lnTo>
                  <a:lnTo>
                    <a:pt x="0" y="36511"/>
                  </a:lnTo>
                  <a:lnTo>
                    <a:pt x="61913" y="0"/>
                  </a:lnTo>
                  <a:close/>
                </a:path>
              </a:pathLst>
            </a:custGeom>
            <a:grpFill/>
            <a:ln w="9525">
              <a:solidFill>
                <a:sysClr val="window" lastClr="FFFFFF"/>
              </a:solidFill>
              <a:round/>
              <a:headEnd/>
              <a:tailEnd/>
            </a:ln>
          </p:spPr>
          <p:txBody>
            <a:bodyPr/>
            <a:lstStyle/>
            <a:p>
              <a:pPr defTabSz="914400">
                <a:spcBef>
                  <a:spcPts val="0"/>
                </a:spcBef>
                <a:spcAft>
                  <a:spcPts val="0"/>
                </a:spcAft>
                <a:defRPr/>
              </a:pPr>
              <a:endParaRPr lang="ru-RU">
                <a:solidFill>
                  <a:prstClr val="black"/>
                </a:solidFill>
                <a:latin typeface="Calibri"/>
                <a:cs typeface="Arial"/>
              </a:endParaRPr>
            </a:p>
          </p:txBody>
        </p:sp>
      </p:grpSp>
      <p:sp>
        <p:nvSpPr>
          <p:cNvPr id="617" name="Прямоугольник 616">
            <a:extLst>
              <a:ext uri="{FF2B5EF4-FFF2-40B4-BE49-F238E27FC236}">
                <a16:creationId xmlns:a16="http://schemas.microsoft.com/office/drawing/2014/main" id="{A7331544-490A-4520-B1B5-C4F91FE8D2D6}"/>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618" name="Рисунок 617">
            <a:extLst>
              <a:ext uri="{FF2B5EF4-FFF2-40B4-BE49-F238E27FC236}">
                <a16:creationId xmlns:a16="http://schemas.microsoft.com/office/drawing/2014/main" id="{B1BFDCD7-AEF2-4AE6-A03D-676533D9B7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619" name="Рисунок 618">
            <a:extLst>
              <a:ext uri="{FF2B5EF4-FFF2-40B4-BE49-F238E27FC236}">
                <a16:creationId xmlns:a16="http://schemas.microsoft.com/office/drawing/2014/main" id="{7289B36F-1628-4813-BC58-AD064F8C9D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145151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14</a:t>
            </a:fld>
            <a:endParaRPr lang="ru-RU" dirty="0">
              <a:latin typeface="Gilroy" pitchFamily="2" charset="0"/>
            </a:endParaRPr>
          </a:p>
        </p:txBody>
      </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a:t>
            </a:r>
            <a:r>
              <a:rPr lang="ru-RU" sz="2800" b="1"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Verdana </a:t>
            </a:r>
            <a:r>
              <a:rPr lang="ru-RU" sz="2800" b="1" dirty="0">
                <a:latin typeface="Verdana" panose="020B0604030504040204" pitchFamily="34" charset="0"/>
                <a:ea typeface="Verdana" panose="020B0604030504040204" pitchFamily="34" charset="0"/>
              </a:rPr>
              <a:t>2</a:t>
            </a:r>
            <a:r>
              <a:rPr lang="en-US" sz="2800" b="1" dirty="0">
                <a:latin typeface="Verdana" panose="020B0604030504040204" pitchFamily="34" charset="0"/>
                <a:ea typeface="Verdana" panose="020B0604030504040204" pitchFamily="34" charset="0"/>
              </a:rPr>
              <a:t>8</a:t>
            </a:r>
            <a:r>
              <a:rPr lang="ru-RU" sz="2800" b="1" dirty="0">
                <a:latin typeface="Verdana" panose="020B0604030504040204" pitchFamily="34" charset="0"/>
                <a:ea typeface="Verdana" panose="020B0604030504040204" pitchFamily="34" charset="0"/>
              </a:rPr>
              <a:t>. </a:t>
            </a:r>
          </a:p>
        </p:txBody>
      </p:sp>
      <p:sp>
        <p:nvSpPr>
          <p:cNvPr id="152" name="TextBox 151"/>
          <p:cNvSpPr txBox="1"/>
          <p:nvPr/>
        </p:nvSpPr>
        <p:spPr bwMode="auto">
          <a:xfrm>
            <a:off x="812121" y="2592884"/>
            <a:ext cx="2996013" cy="923330"/>
          </a:xfrm>
          <a:prstGeom prst="rect">
            <a:avLst/>
          </a:prstGeom>
          <a:noFill/>
        </p:spPr>
        <p:txBody>
          <a:bodyPr wrap="none" lIns="0" tIns="0" rIns="0" bIns="0" rtlCol="0">
            <a:spAutoFit/>
          </a:bodyPr>
          <a:lstStyle/>
          <a:p>
            <a:pPr>
              <a:defRPr/>
            </a:pPr>
            <a:r>
              <a:rPr lang="en-US" sz="6000" b="1" dirty="0">
                <a:solidFill>
                  <a:srgbClr val="DBB860"/>
                </a:solidFill>
                <a:latin typeface="Verdana" panose="020B0604030504040204" pitchFamily="34" charset="0"/>
                <a:ea typeface="Verdana" panose="020B0604030504040204" pitchFamily="34" charset="0"/>
              </a:rPr>
              <a:t>20 000</a:t>
            </a:r>
            <a:endParaRPr lang="ru-RU" sz="6000" b="1" dirty="0">
              <a:solidFill>
                <a:srgbClr val="DBB860"/>
              </a:solidFill>
              <a:latin typeface="Verdana" panose="020B0604030504040204" pitchFamily="34" charset="0"/>
              <a:ea typeface="Verdana" panose="020B0604030504040204" pitchFamily="34" charset="0"/>
            </a:endParaRPr>
          </a:p>
        </p:txBody>
      </p:sp>
      <p:sp>
        <p:nvSpPr>
          <p:cNvPr id="153" name="TextBox 152"/>
          <p:cNvSpPr txBox="1"/>
          <p:nvPr/>
        </p:nvSpPr>
        <p:spPr bwMode="auto">
          <a:xfrm>
            <a:off x="812122" y="4120342"/>
            <a:ext cx="2763837" cy="1661993"/>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The numbers can be designed together with a pictogram, value, name, etc. The name should be as short as possible.</a:t>
            </a:r>
          </a:p>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Number (Verdana 60), name (Verdana 20), signature (Verdana 14).</a:t>
            </a:r>
          </a:p>
        </p:txBody>
      </p:sp>
      <p:sp>
        <p:nvSpPr>
          <p:cNvPr id="154" name="TextBox 153"/>
          <p:cNvSpPr txBox="1"/>
          <p:nvPr/>
        </p:nvSpPr>
        <p:spPr bwMode="auto">
          <a:xfrm>
            <a:off x="8732213" y="2592884"/>
            <a:ext cx="1760097" cy="923330"/>
          </a:xfrm>
          <a:prstGeom prst="rect">
            <a:avLst/>
          </a:prstGeom>
          <a:noFill/>
        </p:spPr>
        <p:txBody>
          <a:bodyPr wrap="none" lIns="0" tIns="0" rIns="0" bIns="0" rtlCol="0">
            <a:spAutoFit/>
          </a:bodyPr>
          <a:lstStyle/>
          <a:p>
            <a:pPr>
              <a:defRPr/>
            </a:pPr>
            <a:r>
              <a:rPr lang="en-US" sz="6000" b="1" dirty="0">
                <a:solidFill>
                  <a:srgbClr val="DBB860"/>
                </a:solidFill>
                <a:latin typeface="Verdana" panose="020B0604030504040204" pitchFamily="34" charset="0"/>
                <a:ea typeface="Verdana" panose="020B0604030504040204" pitchFamily="34" charset="0"/>
              </a:rPr>
              <a:t>&gt;25</a:t>
            </a:r>
            <a:endParaRPr lang="ru-RU" sz="6000" b="1" dirty="0">
              <a:solidFill>
                <a:srgbClr val="DBB860"/>
              </a:solidFill>
              <a:latin typeface="Verdana" panose="020B0604030504040204" pitchFamily="34" charset="0"/>
              <a:ea typeface="Verdana" panose="020B0604030504040204" pitchFamily="34" charset="0"/>
            </a:endParaRPr>
          </a:p>
        </p:txBody>
      </p:sp>
      <p:sp>
        <p:nvSpPr>
          <p:cNvPr id="156" name="TextBox 155"/>
          <p:cNvSpPr txBox="1"/>
          <p:nvPr/>
        </p:nvSpPr>
        <p:spPr bwMode="auto">
          <a:xfrm>
            <a:off x="4960520" y="2592884"/>
            <a:ext cx="2619307" cy="923330"/>
          </a:xfrm>
          <a:prstGeom prst="rect">
            <a:avLst/>
          </a:prstGeom>
          <a:noFill/>
        </p:spPr>
        <p:txBody>
          <a:bodyPr wrap="none" lIns="0" tIns="0" rIns="0" bIns="0" rtlCol="0">
            <a:spAutoFit/>
          </a:bodyPr>
          <a:lstStyle/>
          <a:p>
            <a:pPr>
              <a:defRPr/>
            </a:pPr>
            <a:r>
              <a:rPr lang="en-US" sz="6000" b="1" dirty="0">
                <a:solidFill>
                  <a:srgbClr val="DBB860"/>
                </a:solidFill>
                <a:latin typeface="Verdana" panose="020B0604030504040204" pitchFamily="34" charset="0"/>
                <a:ea typeface="Verdana" panose="020B0604030504040204" pitchFamily="34" charset="0"/>
              </a:rPr>
              <a:t>119%</a:t>
            </a:r>
            <a:endParaRPr lang="ru-RU" sz="6000" b="1" dirty="0">
              <a:solidFill>
                <a:srgbClr val="DBB860"/>
              </a:solidFill>
              <a:latin typeface="Verdana" panose="020B0604030504040204" pitchFamily="34" charset="0"/>
              <a:ea typeface="Verdana" panose="020B0604030504040204" pitchFamily="34" charset="0"/>
            </a:endParaRPr>
          </a:p>
        </p:txBody>
      </p:sp>
      <p:sp>
        <p:nvSpPr>
          <p:cNvPr id="2" name="Прямоугольник 1"/>
          <p:cNvSpPr/>
          <p:nvPr/>
        </p:nvSpPr>
        <p:spPr>
          <a:xfrm>
            <a:off x="721266" y="3434954"/>
            <a:ext cx="2546376" cy="400110"/>
          </a:xfrm>
          <a:prstGeom prst="rect">
            <a:avLst/>
          </a:prstGeom>
        </p:spPr>
        <p:txBody>
          <a:bodyPr wrap="square">
            <a:spAutoFit/>
          </a:bodyPr>
          <a:lstStyle/>
          <a:p>
            <a:pPr defTabSz="0"/>
            <a:r>
              <a:rPr lang="en-US" sz="2000" b="1" dirty="0">
                <a:solidFill>
                  <a:srgbClr val="DBB860"/>
                </a:solidFill>
                <a:latin typeface="Verdana" panose="020B0604030504040204" pitchFamily="34" charset="0"/>
                <a:ea typeface="Verdana" panose="020B0604030504040204" pitchFamily="34" charset="0"/>
              </a:rPr>
              <a:t>EMPLOYEES</a:t>
            </a:r>
            <a:endParaRPr lang="ru-RU" dirty="0">
              <a:solidFill>
                <a:srgbClr val="DBB860"/>
              </a:solidFill>
            </a:endParaRPr>
          </a:p>
        </p:txBody>
      </p:sp>
      <p:sp>
        <p:nvSpPr>
          <p:cNvPr id="14" name="TextBox 13"/>
          <p:cNvSpPr txBox="1"/>
          <p:nvPr/>
        </p:nvSpPr>
        <p:spPr bwMode="auto">
          <a:xfrm>
            <a:off x="4960520" y="4120342"/>
            <a:ext cx="2763837" cy="1661993"/>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The numbers can be designed together with a pictogram, value, name, etc. The name should be as short as possible. </a:t>
            </a:r>
          </a:p>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Number (Verdana 60), name (Verdana 20), signature (Verdana 14).</a:t>
            </a:r>
          </a:p>
        </p:txBody>
      </p:sp>
      <p:sp>
        <p:nvSpPr>
          <p:cNvPr id="15" name="TextBox 14"/>
          <p:cNvSpPr txBox="1"/>
          <p:nvPr/>
        </p:nvSpPr>
        <p:spPr bwMode="auto">
          <a:xfrm>
            <a:off x="8732213" y="4120342"/>
            <a:ext cx="2763837" cy="1661993"/>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The numbers can be designed together with a pictogram, value, name, etc. The name should be as short as possible.</a:t>
            </a:r>
          </a:p>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Number (Verdana 60), name (Verdana 20), signature (Verdana 14).</a:t>
            </a:r>
          </a:p>
        </p:txBody>
      </p:sp>
      <p:sp>
        <p:nvSpPr>
          <p:cNvPr id="16" name="Прямоугольник 15"/>
          <p:cNvSpPr/>
          <p:nvPr/>
        </p:nvSpPr>
        <p:spPr>
          <a:xfrm>
            <a:off x="8732213" y="3434954"/>
            <a:ext cx="2546376" cy="707886"/>
          </a:xfrm>
          <a:prstGeom prst="rect">
            <a:avLst/>
          </a:prstGeom>
        </p:spPr>
        <p:txBody>
          <a:bodyPr wrap="square">
            <a:spAutoFit/>
          </a:bodyPr>
          <a:lstStyle/>
          <a:p>
            <a:pPr defTabSz="0"/>
            <a:r>
              <a:rPr lang="en-US" sz="2000" b="1" dirty="0">
                <a:solidFill>
                  <a:srgbClr val="DBB860"/>
                </a:solidFill>
                <a:latin typeface="Verdana" panose="020B0604030504040204" pitchFamily="34" charset="0"/>
                <a:ea typeface="Verdana" panose="020B0604030504040204" pitchFamily="34" charset="0"/>
              </a:rPr>
              <a:t>THOUSAND TONS</a:t>
            </a:r>
          </a:p>
        </p:txBody>
      </p:sp>
      <p:sp>
        <p:nvSpPr>
          <p:cNvPr id="17" name="Прямоугольник 16">
            <a:extLst>
              <a:ext uri="{FF2B5EF4-FFF2-40B4-BE49-F238E27FC236}">
                <a16:creationId xmlns:a16="http://schemas.microsoft.com/office/drawing/2014/main" id="{4DD7D692-6AE3-430C-A9DC-183FC6B5634C}"/>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D72D49B1-5129-4F65-BC9C-D788A1F3C1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19" name="Рисунок 18">
            <a:extLst>
              <a:ext uri="{FF2B5EF4-FFF2-40B4-BE49-F238E27FC236}">
                <a16:creationId xmlns:a16="http://schemas.microsoft.com/office/drawing/2014/main" id="{FC0F463A-0951-4785-AD41-108E843408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261789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15</a:t>
            </a:fld>
            <a:endParaRPr lang="ru-RU" dirty="0">
              <a:latin typeface="Gilroy" pitchFamily="2" charset="0"/>
            </a:endParaRPr>
          </a:p>
        </p:txBody>
      </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a:t>
            </a:r>
            <a:r>
              <a:rPr lang="ru-RU" sz="2800" b="1" dirty="0">
                <a:latin typeface="Verdana" panose="020B0604030504040204" pitchFamily="34" charset="0"/>
                <a:ea typeface="Verdana" panose="020B0604030504040204" pitchFamily="34" charset="0"/>
              </a:rPr>
              <a:t> </a:t>
            </a:r>
            <a:r>
              <a:rPr lang="en-US" sz="2800" b="1" dirty="0">
                <a:latin typeface="Verdana" panose="020B0604030504040204" pitchFamily="34" charset="0"/>
                <a:ea typeface="Verdana" panose="020B0604030504040204" pitchFamily="34" charset="0"/>
              </a:rPr>
              <a:t>Verdana </a:t>
            </a:r>
            <a:r>
              <a:rPr lang="ru-RU" sz="2800" b="1" dirty="0">
                <a:latin typeface="Verdana" panose="020B0604030504040204" pitchFamily="34" charset="0"/>
                <a:ea typeface="Verdana" panose="020B0604030504040204" pitchFamily="34" charset="0"/>
              </a:rPr>
              <a:t>2</a:t>
            </a:r>
            <a:r>
              <a:rPr lang="en-US" sz="2800" b="1" dirty="0">
                <a:latin typeface="Verdana" panose="020B0604030504040204" pitchFamily="34" charset="0"/>
                <a:ea typeface="Verdana" panose="020B0604030504040204" pitchFamily="34" charset="0"/>
              </a:rPr>
              <a:t>8</a:t>
            </a:r>
            <a:r>
              <a:rPr lang="ru-RU" sz="2800" b="1" dirty="0">
                <a:latin typeface="Verdana" panose="020B0604030504040204" pitchFamily="34" charset="0"/>
                <a:ea typeface="Verdana" panose="020B0604030504040204" pitchFamily="34" charset="0"/>
              </a:rPr>
              <a:t>. </a:t>
            </a:r>
          </a:p>
        </p:txBody>
      </p:sp>
      <p:sp>
        <p:nvSpPr>
          <p:cNvPr id="153" name="TextBox 152"/>
          <p:cNvSpPr txBox="1"/>
          <p:nvPr/>
        </p:nvSpPr>
        <p:spPr bwMode="auto">
          <a:xfrm>
            <a:off x="848499" y="4250431"/>
            <a:ext cx="3104165" cy="1077218"/>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Pictograms are designed together with the title. The title should be as short as possible. Title (Verdana</a:t>
            </a:r>
            <a:r>
              <a:rPr lang="ru-RU" sz="1400" dirty="0">
                <a:solidFill>
                  <a:srgbClr val="000000">
                    <a:lumMod val="75000"/>
                    <a:lumOff val="25000"/>
                  </a:srgbClr>
                </a:solidFill>
                <a:latin typeface="Verdana" panose="020B0604030504040204" pitchFamily="34" charset="0"/>
                <a:ea typeface="Verdana" panose="020B0604030504040204" pitchFamily="34" charset="0"/>
                <a:cs typeface="Gotham Pro Light"/>
              </a:rPr>
              <a:t>20), </a:t>
            </a: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 signature (Verdana 14</a:t>
            </a:r>
            <a:endParaRPr lang="ru-RU" sz="1400" dirty="0">
              <a:latin typeface="Verdana" panose="020B0604030504040204" pitchFamily="34" charset="0"/>
              <a:ea typeface="Verdana" panose="020B0604030504040204" pitchFamily="34" charset="0"/>
            </a:endParaRPr>
          </a:p>
        </p:txBody>
      </p:sp>
      <p:sp>
        <p:nvSpPr>
          <p:cNvPr id="2" name="Прямоугольник 1"/>
          <p:cNvSpPr/>
          <p:nvPr/>
        </p:nvSpPr>
        <p:spPr>
          <a:xfrm>
            <a:off x="771022" y="3441697"/>
            <a:ext cx="3181642" cy="707886"/>
          </a:xfrm>
          <a:prstGeom prst="rect">
            <a:avLst/>
          </a:prstGeom>
        </p:spPr>
        <p:txBody>
          <a:bodyPr wrap="square">
            <a:spAutoFit/>
          </a:bodyPr>
          <a:lstStyle/>
          <a:p>
            <a:pPr defTabSz="0"/>
            <a:r>
              <a:rPr lang="en-US" sz="2000" b="1" dirty="0">
                <a:solidFill>
                  <a:srgbClr val="DBB860"/>
                </a:solidFill>
                <a:latin typeface="Verdana" panose="020B0604030504040204" pitchFamily="34" charset="0"/>
                <a:ea typeface="Verdana" panose="020B0604030504040204" pitchFamily="34" charset="0"/>
              </a:rPr>
              <a:t>Name of Title</a:t>
            </a:r>
          </a:p>
          <a:p>
            <a:pPr defTabSz="0"/>
            <a:r>
              <a:rPr lang="en-US" sz="2000" b="1" dirty="0">
                <a:solidFill>
                  <a:srgbClr val="DBB860"/>
                </a:solidFill>
                <a:latin typeface="Verdana" panose="020B0604030504040204" pitchFamily="34" charset="0"/>
                <a:ea typeface="Verdana" panose="020B0604030504040204" pitchFamily="34" charset="0"/>
              </a:rPr>
              <a:t>Verdana 20</a:t>
            </a:r>
          </a:p>
        </p:txBody>
      </p:sp>
      <p:sp>
        <p:nvSpPr>
          <p:cNvPr id="14" name="TextBox 13"/>
          <p:cNvSpPr txBox="1"/>
          <p:nvPr/>
        </p:nvSpPr>
        <p:spPr bwMode="auto">
          <a:xfrm>
            <a:off x="4685715" y="4250431"/>
            <a:ext cx="3091274" cy="1077218"/>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Pictograms are designed together with the title. The title should be as short as possible. Title (Verdana </a:t>
            </a:r>
            <a:r>
              <a:rPr lang="ru-RU" sz="1400" dirty="0">
                <a:solidFill>
                  <a:srgbClr val="000000">
                    <a:lumMod val="75000"/>
                    <a:lumOff val="25000"/>
                  </a:srgbClr>
                </a:solidFill>
                <a:latin typeface="Verdana" panose="020B0604030504040204" pitchFamily="34" charset="0"/>
                <a:ea typeface="Verdana" panose="020B0604030504040204" pitchFamily="34" charset="0"/>
                <a:cs typeface="Gotham Pro Light"/>
              </a:rPr>
              <a:t>20), </a:t>
            </a: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signature</a:t>
            </a:r>
            <a:r>
              <a:rPr lang="ru-RU" sz="1400" dirty="0">
                <a:solidFill>
                  <a:srgbClr val="000000">
                    <a:lumMod val="75000"/>
                    <a:lumOff val="25000"/>
                  </a:srgbClr>
                </a:solidFill>
                <a:latin typeface="Verdana" panose="020B0604030504040204" pitchFamily="34" charset="0"/>
                <a:ea typeface="Verdana" panose="020B0604030504040204" pitchFamily="34" charset="0"/>
                <a:cs typeface="Gotham Pro Light"/>
              </a:rPr>
              <a:t> (</a:t>
            </a:r>
            <a:r>
              <a:rPr lang="ru-RU" sz="1400" dirty="0" err="1">
                <a:solidFill>
                  <a:srgbClr val="000000">
                    <a:lumMod val="75000"/>
                    <a:lumOff val="25000"/>
                  </a:srgbClr>
                </a:solidFill>
                <a:latin typeface="Verdana" panose="020B0604030504040204" pitchFamily="34" charset="0"/>
                <a:ea typeface="Verdana" panose="020B0604030504040204" pitchFamily="34" charset="0"/>
                <a:cs typeface="Gotham Pro Light"/>
              </a:rPr>
              <a:t>Verdana</a:t>
            </a:r>
            <a:r>
              <a:rPr lang="ru-RU" sz="1400" dirty="0">
                <a:solidFill>
                  <a:srgbClr val="000000">
                    <a:lumMod val="75000"/>
                    <a:lumOff val="25000"/>
                  </a:srgbClr>
                </a:solidFill>
                <a:latin typeface="Verdana" panose="020B0604030504040204" pitchFamily="34" charset="0"/>
                <a:ea typeface="Verdana" panose="020B0604030504040204" pitchFamily="34" charset="0"/>
                <a:cs typeface="Gotham Pro Light"/>
              </a:rPr>
              <a:t> 14). </a:t>
            </a:r>
            <a:endParaRPr lang="ru-RU" sz="1400" dirty="0">
              <a:latin typeface="Verdana" panose="020B0604030504040204" pitchFamily="34" charset="0"/>
              <a:ea typeface="Verdana" panose="020B0604030504040204" pitchFamily="34" charset="0"/>
            </a:endParaRPr>
          </a:p>
        </p:txBody>
      </p:sp>
      <p:sp>
        <p:nvSpPr>
          <p:cNvPr id="15" name="TextBox 14"/>
          <p:cNvSpPr txBox="1"/>
          <p:nvPr/>
        </p:nvSpPr>
        <p:spPr bwMode="auto">
          <a:xfrm>
            <a:off x="8476840" y="4250430"/>
            <a:ext cx="3091274" cy="913520"/>
          </a:xfrm>
          <a:prstGeom prst="rect">
            <a:avLst/>
          </a:prstGeom>
          <a:noFill/>
        </p:spPr>
        <p:txBody>
          <a:bodyPr wrap="square" lIns="0" tIns="0" rIns="0" bIns="0" rtlCol="0">
            <a:spAutoFit/>
          </a:bodyPr>
          <a:lstStyle/>
          <a:p>
            <a:pPr marL="27305" marR="5080" indent="1270">
              <a:lnSpc>
                <a:spcPct val="107700"/>
              </a:lnSpc>
              <a:spcBef>
                <a:spcPts val="1530"/>
              </a:spcBef>
            </a:pPr>
            <a:r>
              <a:rPr lang="en-US" sz="1400" dirty="0">
                <a:solidFill>
                  <a:srgbClr val="404040"/>
                </a:solidFill>
                <a:latin typeface="Arial MT"/>
                <a:cs typeface="Arial MT"/>
              </a:rPr>
              <a:t>Pictograms</a:t>
            </a:r>
            <a:r>
              <a:rPr lang="en-US" sz="1400" spc="-20" dirty="0">
                <a:solidFill>
                  <a:srgbClr val="404040"/>
                </a:solidFill>
                <a:latin typeface="Arial MT"/>
                <a:cs typeface="Arial MT"/>
              </a:rPr>
              <a:t> </a:t>
            </a:r>
            <a:r>
              <a:rPr lang="en-US" sz="1400" dirty="0">
                <a:solidFill>
                  <a:srgbClr val="404040"/>
                </a:solidFill>
                <a:latin typeface="Arial MT"/>
                <a:cs typeface="Arial MT"/>
              </a:rPr>
              <a:t>are</a:t>
            </a:r>
            <a:r>
              <a:rPr lang="en-US" sz="1400" spc="-15" dirty="0">
                <a:solidFill>
                  <a:srgbClr val="404040"/>
                </a:solidFill>
                <a:latin typeface="Arial MT"/>
                <a:cs typeface="Arial MT"/>
              </a:rPr>
              <a:t> </a:t>
            </a:r>
            <a:r>
              <a:rPr lang="en-US" sz="1400" dirty="0">
                <a:solidFill>
                  <a:srgbClr val="404040"/>
                </a:solidFill>
                <a:latin typeface="Arial MT"/>
                <a:cs typeface="Arial MT"/>
              </a:rPr>
              <a:t>designed</a:t>
            </a:r>
            <a:r>
              <a:rPr lang="en-US" sz="1400" spc="-15" dirty="0">
                <a:solidFill>
                  <a:srgbClr val="404040"/>
                </a:solidFill>
                <a:latin typeface="Arial MT"/>
                <a:cs typeface="Arial MT"/>
              </a:rPr>
              <a:t> </a:t>
            </a:r>
            <a:r>
              <a:rPr lang="en-US" sz="1400" dirty="0">
                <a:solidFill>
                  <a:srgbClr val="404040"/>
                </a:solidFill>
                <a:latin typeface="Arial MT"/>
                <a:cs typeface="Arial MT"/>
              </a:rPr>
              <a:t>together</a:t>
            </a:r>
            <a:r>
              <a:rPr lang="en-US" sz="1400" spc="-15" dirty="0">
                <a:solidFill>
                  <a:srgbClr val="404040"/>
                </a:solidFill>
                <a:latin typeface="Arial MT"/>
                <a:cs typeface="Arial MT"/>
              </a:rPr>
              <a:t> </a:t>
            </a:r>
            <a:r>
              <a:rPr lang="en-US" sz="1400" spc="-20" dirty="0">
                <a:solidFill>
                  <a:srgbClr val="404040"/>
                </a:solidFill>
                <a:latin typeface="Arial MT"/>
                <a:cs typeface="Arial MT"/>
              </a:rPr>
              <a:t>with </a:t>
            </a:r>
            <a:r>
              <a:rPr lang="en-US" sz="1400" dirty="0">
                <a:solidFill>
                  <a:srgbClr val="404040"/>
                </a:solidFill>
                <a:latin typeface="Arial MT"/>
                <a:cs typeface="Arial MT"/>
              </a:rPr>
              <a:t>the</a:t>
            </a:r>
            <a:r>
              <a:rPr lang="en-US" sz="1400" spc="-20" dirty="0">
                <a:solidFill>
                  <a:srgbClr val="404040"/>
                </a:solidFill>
                <a:latin typeface="Arial MT"/>
                <a:cs typeface="Arial MT"/>
              </a:rPr>
              <a:t> </a:t>
            </a:r>
            <a:r>
              <a:rPr lang="en-US" sz="1400" dirty="0">
                <a:solidFill>
                  <a:srgbClr val="404040"/>
                </a:solidFill>
                <a:latin typeface="Arial MT"/>
                <a:cs typeface="Arial MT"/>
              </a:rPr>
              <a:t>title.</a:t>
            </a:r>
            <a:r>
              <a:rPr lang="en-US" sz="1400" spc="-10" dirty="0">
                <a:solidFill>
                  <a:srgbClr val="404040"/>
                </a:solidFill>
                <a:latin typeface="Arial MT"/>
                <a:cs typeface="Arial MT"/>
              </a:rPr>
              <a:t> </a:t>
            </a:r>
            <a:r>
              <a:rPr lang="en-US" sz="1400" dirty="0">
                <a:solidFill>
                  <a:srgbClr val="404040"/>
                </a:solidFill>
                <a:latin typeface="Arial MT"/>
                <a:cs typeface="Arial MT"/>
              </a:rPr>
              <a:t>The</a:t>
            </a:r>
            <a:r>
              <a:rPr lang="en-US" sz="1400" spc="-15" dirty="0">
                <a:solidFill>
                  <a:srgbClr val="404040"/>
                </a:solidFill>
                <a:latin typeface="Arial MT"/>
                <a:cs typeface="Arial MT"/>
              </a:rPr>
              <a:t> </a:t>
            </a:r>
            <a:r>
              <a:rPr lang="en-US" sz="1400" dirty="0">
                <a:solidFill>
                  <a:srgbClr val="404040"/>
                </a:solidFill>
                <a:latin typeface="Arial MT"/>
                <a:cs typeface="Arial MT"/>
              </a:rPr>
              <a:t>title</a:t>
            </a:r>
            <a:r>
              <a:rPr lang="en-US" sz="1400" spc="-20" dirty="0">
                <a:solidFill>
                  <a:srgbClr val="404040"/>
                </a:solidFill>
                <a:latin typeface="Arial MT"/>
                <a:cs typeface="Arial MT"/>
              </a:rPr>
              <a:t> </a:t>
            </a:r>
            <a:r>
              <a:rPr lang="en-US" sz="1400" dirty="0">
                <a:solidFill>
                  <a:srgbClr val="404040"/>
                </a:solidFill>
                <a:latin typeface="Arial MT"/>
                <a:cs typeface="Arial MT"/>
              </a:rPr>
              <a:t>should</a:t>
            </a:r>
            <a:r>
              <a:rPr lang="en-US" sz="1400" spc="-15" dirty="0">
                <a:solidFill>
                  <a:srgbClr val="404040"/>
                </a:solidFill>
                <a:latin typeface="Arial MT"/>
                <a:cs typeface="Arial MT"/>
              </a:rPr>
              <a:t> </a:t>
            </a:r>
            <a:r>
              <a:rPr lang="en-US" sz="1400" dirty="0">
                <a:solidFill>
                  <a:srgbClr val="404040"/>
                </a:solidFill>
                <a:latin typeface="Arial MT"/>
                <a:cs typeface="Arial MT"/>
              </a:rPr>
              <a:t>be</a:t>
            </a:r>
            <a:r>
              <a:rPr lang="en-US" sz="1400" spc="-15" dirty="0">
                <a:solidFill>
                  <a:srgbClr val="404040"/>
                </a:solidFill>
                <a:latin typeface="Arial MT"/>
                <a:cs typeface="Arial MT"/>
              </a:rPr>
              <a:t> </a:t>
            </a:r>
            <a:r>
              <a:rPr lang="en-US" sz="1400" dirty="0">
                <a:solidFill>
                  <a:srgbClr val="404040"/>
                </a:solidFill>
                <a:latin typeface="Arial MT"/>
                <a:cs typeface="Arial MT"/>
              </a:rPr>
              <a:t>as</a:t>
            </a:r>
            <a:r>
              <a:rPr lang="en-US" sz="1400" spc="-20" dirty="0">
                <a:solidFill>
                  <a:srgbClr val="404040"/>
                </a:solidFill>
                <a:latin typeface="Arial MT"/>
                <a:cs typeface="Arial MT"/>
              </a:rPr>
              <a:t> </a:t>
            </a:r>
            <a:r>
              <a:rPr lang="en-US" sz="1400" dirty="0">
                <a:solidFill>
                  <a:srgbClr val="404040"/>
                </a:solidFill>
                <a:latin typeface="Arial MT"/>
                <a:cs typeface="Arial MT"/>
              </a:rPr>
              <a:t>short</a:t>
            </a:r>
            <a:r>
              <a:rPr lang="en-US" sz="1400" spc="-15" dirty="0">
                <a:solidFill>
                  <a:srgbClr val="404040"/>
                </a:solidFill>
                <a:latin typeface="Arial MT"/>
                <a:cs typeface="Arial MT"/>
              </a:rPr>
              <a:t> </a:t>
            </a:r>
            <a:r>
              <a:rPr lang="en-US" sz="1400" spc="-25" dirty="0">
                <a:solidFill>
                  <a:srgbClr val="404040"/>
                </a:solidFill>
                <a:latin typeface="Arial MT"/>
                <a:cs typeface="Arial MT"/>
              </a:rPr>
              <a:t>as</a:t>
            </a:r>
            <a:r>
              <a:rPr lang="en-US" sz="1400" spc="-25" dirty="0">
                <a:latin typeface="Arial MT"/>
                <a:cs typeface="Arial MT"/>
              </a:rPr>
              <a:t> </a:t>
            </a:r>
            <a:r>
              <a:rPr lang="en-US" sz="1400" dirty="0">
                <a:solidFill>
                  <a:srgbClr val="404040"/>
                </a:solidFill>
                <a:latin typeface="Arial MT"/>
                <a:cs typeface="Arial MT"/>
              </a:rPr>
              <a:t>possible.</a:t>
            </a:r>
            <a:r>
              <a:rPr lang="en-US" sz="1400" spc="-40" dirty="0">
                <a:solidFill>
                  <a:srgbClr val="404040"/>
                </a:solidFill>
                <a:latin typeface="Arial MT"/>
                <a:cs typeface="Arial MT"/>
              </a:rPr>
              <a:t> </a:t>
            </a:r>
            <a:r>
              <a:rPr lang="en-US" sz="1400" dirty="0">
                <a:solidFill>
                  <a:srgbClr val="404040"/>
                </a:solidFill>
                <a:latin typeface="Arial MT"/>
                <a:cs typeface="Arial MT"/>
              </a:rPr>
              <a:t>Title</a:t>
            </a:r>
            <a:r>
              <a:rPr lang="en-US" sz="1400" spc="-35" dirty="0">
                <a:solidFill>
                  <a:srgbClr val="404040"/>
                </a:solidFill>
                <a:latin typeface="Arial MT"/>
                <a:cs typeface="Arial MT"/>
              </a:rPr>
              <a:t> </a:t>
            </a:r>
            <a:r>
              <a:rPr lang="en-US" sz="1400" spc="-10" dirty="0">
                <a:solidFill>
                  <a:srgbClr val="404040"/>
                </a:solidFill>
                <a:latin typeface="Arial MT"/>
                <a:cs typeface="Arial MT"/>
              </a:rPr>
              <a:t>(Verdana</a:t>
            </a:r>
            <a:endParaRPr lang="en-US" sz="1400" dirty="0">
              <a:latin typeface="Arial MT"/>
              <a:cs typeface="Arial MT"/>
            </a:endParaRPr>
          </a:p>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20), signature (Verdana 14).</a:t>
            </a:r>
          </a:p>
        </p:txBody>
      </p:sp>
      <p:pic>
        <p:nvPicPr>
          <p:cNvPr id="6" name="Рисунок 5"/>
          <p:cNvPicPr>
            <a:picLocks noChangeAspect="1"/>
          </p:cNvPicPr>
          <p:nvPr/>
        </p:nvPicPr>
        <p:blipFill>
          <a:blip r:embed="rId2">
            <a:duotone>
              <a:schemeClr val="accent4">
                <a:shade val="45000"/>
                <a:satMod val="135000"/>
              </a:schemeClr>
              <a:prstClr val="white"/>
            </a:duotone>
          </a:blip>
          <a:stretch>
            <a:fillRect/>
          </a:stretch>
        </p:blipFill>
        <p:spPr>
          <a:xfrm>
            <a:off x="1442927" y="2329325"/>
            <a:ext cx="1287394" cy="1011524"/>
          </a:xfrm>
          <a:prstGeom prst="rect">
            <a:avLst/>
          </a:prstGeom>
        </p:spPr>
      </p:pic>
      <p:pic>
        <p:nvPicPr>
          <p:cNvPr id="8" name="Рисунок 7"/>
          <p:cNvPicPr>
            <a:picLocks noChangeAspect="1"/>
          </p:cNvPicPr>
          <p:nvPr/>
        </p:nvPicPr>
        <p:blipFill>
          <a:blip r:embed="rId3">
            <a:duotone>
              <a:schemeClr val="accent4">
                <a:shade val="45000"/>
                <a:satMod val="135000"/>
              </a:schemeClr>
              <a:prstClr val="white"/>
            </a:duotone>
          </a:blip>
          <a:stretch>
            <a:fillRect/>
          </a:stretch>
        </p:blipFill>
        <p:spPr>
          <a:xfrm>
            <a:off x="5398036" y="2471351"/>
            <a:ext cx="1274227" cy="824500"/>
          </a:xfrm>
          <a:prstGeom prst="rect">
            <a:avLst/>
          </a:prstGeom>
        </p:spPr>
      </p:pic>
      <p:sp>
        <p:nvSpPr>
          <p:cNvPr id="21" name="Прямоугольник 20"/>
          <p:cNvSpPr/>
          <p:nvPr/>
        </p:nvSpPr>
        <p:spPr>
          <a:xfrm>
            <a:off x="4562147" y="3441697"/>
            <a:ext cx="3181642" cy="707886"/>
          </a:xfrm>
          <a:prstGeom prst="rect">
            <a:avLst/>
          </a:prstGeom>
        </p:spPr>
        <p:txBody>
          <a:bodyPr wrap="square">
            <a:spAutoFit/>
          </a:bodyPr>
          <a:lstStyle/>
          <a:p>
            <a:pPr defTabSz="0"/>
            <a:r>
              <a:rPr lang="en-US" sz="2000" b="1" dirty="0">
                <a:solidFill>
                  <a:srgbClr val="DBB860"/>
                </a:solidFill>
                <a:latin typeface="Verdana" panose="020B0604030504040204" pitchFamily="34" charset="0"/>
                <a:ea typeface="Verdana" panose="020B0604030504040204" pitchFamily="34" charset="0"/>
              </a:rPr>
              <a:t>Name of Title</a:t>
            </a:r>
          </a:p>
          <a:p>
            <a:pPr defTabSz="0"/>
            <a:r>
              <a:rPr lang="en-US" sz="2000" b="1" dirty="0">
                <a:solidFill>
                  <a:srgbClr val="DBB860"/>
                </a:solidFill>
                <a:latin typeface="Verdana" panose="020B0604030504040204" pitchFamily="34" charset="0"/>
                <a:ea typeface="Verdana" panose="020B0604030504040204" pitchFamily="34" charset="0"/>
              </a:rPr>
              <a:t>Verdana 20</a:t>
            </a:r>
            <a:endParaRPr lang="ru-RU" dirty="0">
              <a:solidFill>
                <a:srgbClr val="DBB860"/>
              </a:solidFill>
            </a:endParaRPr>
          </a:p>
        </p:txBody>
      </p:sp>
      <p:sp>
        <p:nvSpPr>
          <p:cNvPr id="22" name="Прямоугольник 21"/>
          <p:cNvSpPr/>
          <p:nvPr/>
        </p:nvSpPr>
        <p:spPr>
          <a:xfrm>
            <a:off x="8386472" y="3441697"/>
            <a:ext cx="3181642" cy="707886"/>
          </a:xfrm>
          <a:prstGeom prst="rect">
            <a:avLst/>
          </a:prstGeom>
        </p:spPr>
        <p:txBody>
          <a:bodyPr wrap="square">
            <a:spAutoFit/>
          </a:bodyPr>
          <a:lstStyle/>
          <a:p>
            <a:pPr defTabSz="0"/>
            <a:r>
              <a:rPr lang="en-US" sz="2000" b="1" dirty="0">
                <a:solidFill>
                  <a:srgbClr val="DBB860"/>
                </a:solidFill>
                <a:latin typeface="Verdana" panose="020B0604030504040204" pitchFamily="34" charset="0"/>
                <a:ea typeface="Verdana" panose="020B0604030504040204" pitchFamily="34" charset="0"/>
              </a:rPr>
              <a:t>Name of Title</a:t>
            </a:r>
          </a:p>
          <a:p>
            <a:pPr defTabSz="0"/>
            <a:r>
              <a:rPr lang="en-US" sz="2000" b="1" dirty="0">
                <a:solidFill>
                  <a:srgbClr val="DBB860"/>
                </a:solidFill>
                <a:latin typeface="Verdana" panose="020B0604030504040204" pitchFamily="34" charset="0"/>
                <a:ea typeface="Verdana" panose="020B0604030504040204" pitchFamily="34" charset="0"/>
              </a:rPr>
              <a:t>Verdana 20</a:t>
            </a:r>
            <a:endParaRPr lang="ru-RU" dirty="0">
              <a:solidFill>
                <a:srgbClr val="DBB860"/>
              </a:solidFill>
            </a:endParaRPr>
          </a:p>
        </p:txBody>
      </p:sp>
      <p:pic>
        <p:nvPicPr>
          <p:cNvPr id="10" name="Рисунок 9"/>
          <p:cNvPicPr>
            <a:picLocks noChangeAspect="1"/>
          </p:cNvPicPr>
          <p:nvPr/>
        </p:nvPicPr>
        <p:blipFill>
          <a:blip r:embed="rId4">
            <a:duotone>
              <a:schemeClr val="accent4">
                <a:shade val="45000"/>
                <a:satMod val="135000"/>
              </a:schemeClr>
              <a:prstClr val="white"/>
            </a:duotone>
          </a:blip>
          <a:stretch>
            <a:fillRect/>
          </a:stretch>
        </p:blipFill>
        <p:spPr>
          <a:xfrm>
            <a:off x="9321669" y="2362482"/>
            <a:ext cx="929450" cy="978367"/>
          </a:xfrm>
          <a:prstGeom prst="rect">
            <a:avLst/>
          </a:prstGeom>
        </p:spPr>
      </p:pic>
      <p:sp>
        <p:nvSpPr>
          <p:cNvPr id="16" name="Прямоугольник 15">
            <a:extLst>
              <a:ext uri="{FF2B5EF4-FFF2-40B4-BE49-F238E27FC236}">
                <a16:creationId xmlns:a16="http://schemas.microsoft.com/office/drawing/2014/main" id="{93C5F9B1-3F1B-4814-A081-B7BC77FD438E}"/>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60F3132C-E8A3-4EC3-A569-46A3BE95E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18" name="Рисунок 17">
            <a:extLst>
              <a:ext uri="{FF2B5EF4-FFF2-40B4-BE49-F238E27FC236}">
                <a16:creationId xmlns:a16="http://schemas.microsoft.com/office/drawing/2014/main" id="{B524618E-9C69-407A-948E-C9F4660823C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368029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Диаграмма 44"/>
          <p:cNvGraphicFramePr>
            <a:graphicFrameLocks/>
          </p:cNvGraphicFramePr>
          <p:nvPr>
            <p:extLst>
              <p:ext uri="{D42A27DB-BD31-4B8C-83A1-F6EECF244321}">
                <p14:modId xmlns:p14="http://schemas.microsoft.com/office/powerpoint/2010/main" val="808774973"/>
              </p:ext>
            </p:extLst>
          </p:nvPr>
        </p:nvGraphicFramePr>
        <p:xfrm>
          <a:off x="2830627" y="3554691"/>
          <a:ext cx="6478588" cy="2793725"/>
        </p:xfrm>
        <a:graphic>
          <a:graphicData uri="http://schemas.openxmlformats.org/drawingml/2006/chart">
            <c:chart xmlns:c="http://schemas.openxmlformats.org/drawingml/2006/chart" xmlns:r="http://schemas.openxmlformats.org/officeDocument/2006/relationships" r:id="rId2"/>
          </a:graphicData>
        </a:graphic>
      </p:graphicFrame>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16</a:t>
            </a:fld>
            <a:endParaRPr lang="ru-RU" dirty="0">
              <a:latin typeface="Gilroy" pitchFamily="2" charset="0"/>
            </a:endParaRPr>
          </a:p>
        </p:txBody>
      </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Design</a:t>
            </a:r>
            <a:endParaRPr lang="ru-RU" sz="2800" b="1" dirty="0">
              <a:latin typeface="Verdana" panose="020B0604030504040204" pitchFamily="34" charset="0"/>
              <a:ea typeface="Verdana" panose="020B0604030504040204" pitchFamily="34" charset="0"/>
            </a:endParaRPr>
          </a:p>
        </p:txBody>
      </p:sp>
      <p:sp>
        <p:nvSpPr>
          <p:cNvPr id="16" name="object 2"/>
          <p:cNvSpPr/>
          <p:nvPr/>
        </p:nvSpPr>
        <p:spPr>
          <a:xfrm>
            <a:off x="819012" y="2502079"/>
            <a:ext cx="1762263" cy="504083"/>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solidFill>
                <a:srgbClr val="DBB860"/>
              </a:solidFill>
            </a:endParaRPr>
          </a:p>
        </p:txBody>
      </p:sp>
      <p:sp>
        <p:nvSpPr>
          <p:cNvPr id="17" name="object 2"/>
          <p:cNvSpPr/>
          <p:nvPr/>
        </p:nvSpPr>
        <p:spPr>
          <a:xfrm>
            <a:off x="2714486" y="2502078"/>
            <a:ext cx="1762263" cy="504083"/>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5DB8B"/>
          </a:solidFill>
        </p:spPr>
        <p:txBody>
          <a:bodyPr wrap="square" lIns="0" tIns="0" rIns="0" bIns="0" rtlCol="0"/>
          <a:lstStyle/>
          <a:p>
            <a:endParaRPr/>
          </a:p>
        </p:txBody>
      </p:sp>
      <p:sp>
        <p:nvSpPr>
          <p:cNvPr id="18" name="object 2"/>
          <p:cNvSpPr/>
          <p:nvPr/>
        </p:nvSpPr>
        <p:spPr>
          <a:xfrm>
            <a:off x="4609961" y="2502077"/>
            <a:ext cx="1762263" cy="504083"/>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1E49E"/>
          </a:solidFill>
        </p:spPr>
        <p:txBody>
          <a:bodyPr wrap="square" lIns="0" tIns="0" rIns="0" bIns="0" rtlCol="0"/>
          <a:lstStyle/>
          <a:p>
            <a:endParaRPr/>
          </a:p>
        </p:txBody>
      </p:sp>
      <p:sp>
        <p:nvSpPr>
          <p:cNvPr id="19" name="TextBox 18"/>
          <p:cNvSpPr txBox="1"/>
          <p:nvPr/>
        </p:nvSpPr>
        <p:spPr bwMode="auto">
          <a:xfrm>
            <a:off x="819012" y="2186693"/>
            <a:ext cx="5049277" cy="215444"/>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Text pads / heading color / background</a:t>
            </a:r>
          </a:p>
        </p:txBody>
      </p:sp>
      <p:sp>
        <p:nvSpPr>
          <p:cNvPr id="20" name="TextBox 19"/>
          <p:cNvSpPr txBox="1"/>
          <p:nvPr/>
        </p:nvSpPr>
        <p:spPr bwMode="auto">
          <a:xfrm>
            <a:off x="819011" y="2646396"/>
            <a:ext cx="1762264" cy="215444"/>
          </a:xfrm>
          <a:prstGeom prst="rect">
            <a:avLst/>
          </a:prstGeom>
          <a:noFill/>
        </p:spPr>
        <p:txBody>
          <a:bodyPr wrap="square" lIns="0" tIns="0" rIns="0" bIns="0" rtlCol="0">
            <a:spAutoFit/>
          </a:bodyPr>
          <a:lstStyle/>
          <a:p>
            <a:pPr algn="ctr" defTabSz="457200">
              <a:spcAft>
                <a:spcPts val="1200"/>
              </a:spcAft>
              <a:defRPr/>
            </a:pPr>
            <a:r>
              <a:rPr lang="ru-RU" sz="1400" dirty="0">
                <a:latin typeface="Verdana" panose="020B0604030504040204" pitchFamily="34" charset="0"/>
                <a:ea typeface="Verdana" panose="020B0604030504040204" pitchFamily="34" charset="0"/>
                <a:cs typeface="Gotham Pro Light"/>
              </a:rPr>
              <a:t>RGB 219 184 96</a:t>
            </a:r>
            <a:endParaRPr sz="1400" dirty="0">
              <a:latin typeface="Verdana" panose="020B0604030504040204" pitchFamily="34" charset="0"/>
              <a:ea typeface="Verdana" panose="020B0604030504040204" pitchFamily="34" charset="0"/>
            </a:endParaRPr>
          </a:p>
        </p:txBody>
      </p:sp>
      <p:sp>
        <p:nvSpPr>
          <p:cNvPr id="23" name="TextBox 22"/>
          <p:cNvSpPr txBox="1"/>
          <p:nvPr/>
        </p:nvSpPr>
        <p:spPr bwMode="auto">
          <a:xfrm>
            <a:off x="2727706" y="2646396"/>
            <a:ext cx="1735822" cy="215444"/>
          </a:xfrm>
          <a:prstGeom prst="rect">
            <a:avLst/>
          </a:prstGeom>
          <a:noFill/>
        </p:spPr>
        <p:txBody>
          <a:bodyPr wrap="square" lIns="0" tIns="0" rIns="0" bIns="0" rtlCol="0">
            <a:spAutoFit/>
          </a:bodyPr>
          <a:lstStyle/>
          <a:p>
            <a:pPr algn="ctr" defTabSz="457200">
              <a:spcAft>
                <a:spcPts val="1200"/>
              </a:spcAft>
              <a:defRPr/>
            </a:pPr>
            <a:r>
              <a:rPr lang="ru-RU" sz="1400" dirty="0">
                <a:latin typeface="Verdana" panose="020B0604030504040204" pitchFamily="34" charset="0"/>
                <a:ea typeface="Verdana" panose="020B0604030504040204" pitchFamily="34" charset="0"/>
                <a:cs typeface="Gotham Pro Light"/>
              </a:rPr>
              <a:t>RGB 245 219 139</a:t>
            </a:r>
            <a:endParaRPr sz="1400" dirty="0">
              <a:latin typeface="Verdana" panose="020B0604030504040204" pitchFamily="34" charset="0"/>
              <a:ea typeface="Verdana" panose="020B0604030504040204" pitchFamily="34" charset="0"/>
            </a:endParaRPr>
          </a:p>
        </p:txBody>
      </p:sp>
      <p:sp>
        <p:nvSpPr>
          <p:cNvPr id="24" name="TextBox 23"/>
          <p:cNvSpPr txBox="1"/>
          <p:nvPr/>
        </p:nvSpPr>
        <p:spPr bwMode="auto">
          <a:xfrm>
            <a:off x="4609960" y="2646396"/>
            <a:ext cx="1762264" cy="215444"/>
          </a:xfrm>
          <a:prstGeom prst="rect">
            <a:avLst/>
          </a:prstGeom>
          <a:noFill/>
        </p:spPr>
        <p:txBody>
          <a:bodyPr wrap="square" lIns="0" tIns="0" rIns="0" bIns="0" rtlCol="0">
            <a:spAutoFit/>
          </a:bodyPr>
          <a:lstStyle/>
          <a:p>
            <a:pPr algn="ctr" defTabSz="457200">
              <a:spcAft>
                <a:spcPts val="1200"/>
              </a:spcAft>
              <a:defRPr/>
            </a:pPr>
            <a:r>
              <a:rPr lang="ru-RU" sz="1400" dirty="0">
                <a:latin typeface="Verdana" panose="020B0604030504040204" pitchFamily="34" charset="0"/>
                <a:ea typeface="Verdana" panose="020B0604030504040204" pitchFamily="34" charset="0"/>
                <a:cs typeface="Gotham Pro Light"/>
              </a:rPr>
              <a:t>RGB 241 228 158</a:t>
            </a:r>
            <a:endParaRPr sz="1400" dirty="0">
              <a:latin typeface="Verdana" panose="020B0604030504040204" pitchFamily="34" charset="0"/>
              <a:ea typeface="Verdana" panose="020B0604030504040204" pitchFamily="34" charset="0"/>
            </a:endParaRPr>
          </a:p>
        </p:txBody>
      </p:sp>
      <p:sp>
        <p:nvSpPr>
          <p:cNvPr id="25" name="TextBox 24"/>
          <p:cNvSpPr txBox="1"/>
          <p:nvPr/>
        </p:nvSpPr>
        <p:spPr bwMode="auto">
          <a:xfrm>
            <a:off x="819012" y="3346570"/>
            <a:ext cx="5049277" cy="215444"/>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cs typeface="Gotham Pro Light"/>
              </a:rPr>
              <a:t>Possible colors for graphs</a:t>
            </a:r>
          </a:p>
        </p:txBody>
      </p:sp>
      <p:sp>
        <p:nvSpPr>
          <p:cNvPr id="26" name="object 2"/>
          <p:cNvSpPr/>
          <p:nvPr/>
        </p:nvSpPr>
        <p:spPr>
          <a:xfrm>
            <a:off x="819012" y="3661253"/>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p>
        </p:txBody>
      </p:sp>
      <p:sp>
        <p:nvSpPr>
          <p:cNvPr id="27" name="object 2"/>
          <p:cNvSpPr/>
          <p:nvPr/>
        </p:nvSpPr>
        <p:spPr>
          <a:xfrm>
            <a:off x="819012" y="4544454"/>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bg1">
              <a:lumMod val="85000"/>
            </a:schemeClr>
          </a:solidFill>
        </p:spPr>
        <p:txBody>
          <a:bodyPr wrap="square" lIns="0" tIns="0" rIns="0" bIns="0" rtlCol="0"/>
          <a:lstStyle/>
          <a:p>
            <a:endParaRPr/>
          </a:p>
        </p:txBody>
      </p:sp>
      <p:sp>
        <p:nvSpPr>
          <p:cNvPr id="28" name="object 2"/>
          <p:cNvSpPr/>
          <p:nvPr/>
        </p:nvSpPr>
        <p:spPr>
          <a:xfrm>
            <a:off x="819012" y="5418747"/>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lumMod val="95000"/>
              <a:lumOff val="5000"/>
            </a:schemeClr>
          </a:solidFill>
        </p:spPr>
        <p:txBody>
          <a:bodyPr wrap="square" lIns="0" tIns="0" rIns="0" bIns="0" rtlCol="0"/>
          <a:lstStyle/>
          <a:p>
            <a:endParaRPr/>
          </a:p>
        </p:txBody>
      </p:sp>
      <p:sp>
        <p:nvSpPr>
          <p:cNvPr id="29" name="object 2"/>
          <p:cNvSpPr/>
          <p:nvPr/>
        </p:nvSpPr>
        <p:spPr>
          <a:xfrm>
            <a:off x="2110149" y="3661253"/>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accent6">
              <a:lumMod val="50000"/>
            </a:schemeClr>
          </a:solidFill>
        </p:spPr>
        <p:txBody>
          <a:bodyPr wrap="square" lIns="0" tIns="0" rIns="0" bIns="0" rtlCol="0"/>
          <a:lstStyle/>
          <a:p>
            <a:endParaRPr/>
          </a:p>
        </p:txBody>
      </p:sp>
      <p:sp>
        <p:nvSpPr>
          <p:cNvPr id="30" name="object 2"/>
          <p:cNvSpPr/>
          <p:nvPr/>
        </p:nvSpPr>
        <p:spPr>
          <a:xfrm>
            <a:off x="2110149" y="4544454"/>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accent2">
              <a:lumMod val="75000"/>
            </a:schemeClr>
          </a:solidFill>
        </p:spPr>
        <p:txBody>
          <a:bodyPr wrap="square" lIns="0" tIns="0" rIns="0" bIns="0" rtlCol="0"/>
          <a:lstStyle/>
          <a:p>
            <a:endParaRPr/>
          </a:p>
        </p:txBody>
      </p:sp>
      <p:sp>
        <p:nvSpPr>
          <p:cNvPr id="31" name="object 2"/>
          <p:cNvSpPr/>
          <p:nvPr/>
        </p:nvSpPr>
        <p:spPr>
          <a:xfrm>
            <a:off x="2110149" y="5418747"/>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6E5E3A"/>
          </a:solidFill>
        </p:spPr>
        <p:txBody>
          <a:bodyPr wrap="square" lIns="0" tIns="0" rIns="0" bIns="0" rtlCol="0"/>
          <a:lstStyle/>
          <a:p>
            <a:endParaRPr/>
          </a:p>
        </p:txBody>
      </p:sp>
      <p:sp>
        <p:nvSpPr>
          <p:cNvPr id="39" name="object 2"/>
          <p:cNvSpPr/>
          <p:nvPr/>
        </p:nvSpPr>
        <p:spPr>
          <a:xfrm>
            <a:off x="3058529" y="3635416"/>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accent6">
              <a:lumMod val="20000"/>
              <a:lumOff val="80000"/>
            </a:schemeClr>
          </a:solidFill>
        </p:spPr>
        <p:txBody>
          <a:bodyPr wrap="square" lIns="0" tIns="0" rIns="0" bIns="0" rtlCol="0"/>
          <a:lstStyle/>
          <a:p>
            <a:endParaRPr/>
          </a:p>
        </p:txBody>
      </p:sp>
      <p:sp>
        <p:nvSpPr>
          <p:cNvPr id="40" name="object 2"/>
          <p:cNvSpPr/>
          <p:nvPr/>
        </p:nvSpPr>
        <p:spPr>
          <a:xfrm>
            <a:off x="3009124" y="4544454"/>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9F3D3"/>
          </a:solidFill>
        </p:spPr>
        <p:txBody>
          <a:bodyPr wrap="square" lIns="0" tIns="0" rIns="0" bIns="0" rtlCol="0"/>
          <a:lstStyle/>
          <a:p>
            <a:endParaRPr/>
          </a:p>
        </p:txBody>
      </p:sp>
      <p:sp>
        <p:nvSpPr>
          <p:cNvPr id="41" name="object 2"/>
          <p:cNvSpPr/>
          <p:nvPr/>
        </p:nvSpPr>
        <p:spPr>
          <a:xfrm>
            <a:off x="3009124" y="5418747"/>
            <a:ext cx="800237" cy="814201"/>
          </a:xfrm>
          <a:custGeom>
            <a:avLst/>
            <a:gdLst/>
            <a:ahLst/>
            <a:cxnLst/>
            <a:rect l="l" t="t" r="r" b="b"/>
            <a:pathLst>
              <a:path w="10052050" h="7107555">
                <a:moveTo>
                  <a:pt x="10052049" y="0"/>
                </a:moveTo>
                <a:lnTo>
                  <a:pt x="0" y="0"/>
                </a:lnTo>
                <a:lnTo>
                  <a:pt x="0" y="7107500"/>
                </a:lnTo>
                <a:lnTo>
                  <a:pt x="10052049" y="7107500"/>
                </a:lnTo>
                <a:lnTo>
                  <a:pt x="10052049" y="0"/>
                </a:lnTo>
                <a:close/>
              </a:path>
            </a:pathLst>
          </a:custGeom>
          <a:gradFill>
            <a:gsLst>
              <a:gs pos="0">
                <a:srgbClr val="DBB860"/>
              </a:gs>
              <a:gs pos="67349">
                <a:srgbClr val="DFBE68"/>
              </a:gs>
              <a:gs pos="37000">
                <a:srgbClr val="F1E49E"/>
              </a:gs>
              <a:gs pos="100000">
                <a:srgbClr val="F1E49E"/>
              </a:gs>
            </a:gsLst>
            <a:lin ang="5400000" scaled="1"/>
          </a:gradFill>
        </p:spPr>
        <p:txBody>
          <a:bodyPr wrap="square" lIns="0" tIns="0" rIns="0" bIns="0" rtlCol="0"/>
          <a:lstStyle/>
          <a:p>
            <a:endParaRPr/>
          </a:p>
        </p:txBody>
      </p:sp>
      <p:sp>
        <p:nvSpPr>
          <p:cNvPr id="43" name="TextBox 42"/>
          <p:cNvSpPr txBox="1"/>
          <p:nvPr/>
        </p:nvSpPr>
        <p:spPr bwMode="auto">
          <a:xfrm rot="16200000">
            <a:off x="1116417" y="5496090"/>
            <a:ext cx="1252676" cy="215444"/>
          </a:xfrm>
          <a:prstGeom prst="rect">
            <a:avLst/>
          </a:prstGeom>
          <a:noFill/>
        </p:spPr>
        <p:txBody>
          <a:bodyPr wrap="square" lIns="0" tIns="0" rIns="0" bIns="0" rtlCol="0">
            <a:spAutoFit/>
          </a:bodyPr>
          <a:lstStyle/>
          <a:p>
            <a:pPr defTabSz="457200">
              <a:spcAft>
                <a:spcPts val="1200"/>
              </a:spcAft>
              <a:defRPr/>
            </a:pPr>
            <a:r>
              <a:rPr lang="en-US" sz="1400" dirty="0">
                <a:solidFill>
                  <a:schemeClr val="bg1">
                    <a:lumMod val="85000"/>
                  </a:schemeClr>
                </a:solidFill>
                <a:latin typeface="Verdana" panose="020B0604030504040204" pitchFamily="34" charset="0"/>
                <a:ea typeface="Verdana" panose="020B0604030504040204" pitchFamily="34" charset="0"/>
                <a:cs typeface="Gotham Pro Light"/>
              </a:rPr>
              <a:t>MAIN</a:t>
            </a:r>
            <a:endParaRPr sz="1400" dirty="0">
              <a:solidFill>
                <a:schemeClr val="bg1">
                  <a:lumMod val="85000"/>
                </a:schemeClr>
              </a:solidFill>
              <a:latin typeface="Verdana" panose="020B0604030504040204" pitchFamily="34" charset="0"/>
              <a:ea typeface="Verdana" panose="020B0604030504040204" pitchFamily="34" charset="0"/>
            </a:endParaRPr>
          </a:p>
        </p:txBody>
      </p:sp>
      <p:sp>
        <p:nvSpPr>
          <p:cNvPr id="44" name="TextBox 43"/>
          <p:cNvSpPr txBox="1"/>
          <p:nvPr/>
        </p:nvSpPr>
        <p:spPr bwMode="auto">
          <a:xfrm rot="16200000">
            <a:off x="2909931" y="4761024"/>
            <a:ext cx="2353476" cy="584775"/>
          </a:xfrm>
          <a:prstGeom prst="rect">
            <a:avLst/>
          </a:prstGeom>
          <a:noFill/>
        </p:spPr>
        <p:txBody>
          <a:bodyPr wrap="square" lIns="0" tIns="0" rIns="0" bIns="0" rtlCol="0">
            <a:spAutoFit/>
          </a:bodyPr>
          <a:lstStyle/>
          <a:p>
            <a:pPr defTabSz="457200">
              <a:spcAft>
                <a:spcPts val="1200"/>
              </a:spcAft>
              <a:defRPr/>
            </a:pPr>
            <a:r>
              <a:rPr lang="en-US" sz="1400" dirty="0">
                <a:solidFill>
                  <a:schemeClr val="bg1">
                    <a:lumMod val="85000"/>
                  </a:schemeClr>
                </a:solidFill>
                <a:latin typeface="Verdana" panose="020B0604030504040204" pitchFamily="34" charset="0"/>
                <a:ea typeface="Verdana" panose="020B0604030504040204" pitchFamily="34" charset="0"/>
                <a:cs typeface="Gotham Pro Light"/>
              </a:rPr>
              <a:t>AUXILIARY</a:t>
            </a:r>
          </a:p>
          <a:p>
            <a:pPr defTabSz="457200">
              <a:spcAft>
                <a:spcPts val="1200"/>
              </a:spcAft>
              <a:defRPr/>
            </a:pPr>
            <a:endParaRPr lang="ru-RU" sz="1400" dirty="0">
              <a:solidFill>
                <a:schemeClr val="bg1">
                  <a:lumMod val="85000"/>
                </a:schemeClr>
              </a:solidFill>
              <a:latin typeface="Verdana" panose="020B0604030504040204" pitchFamily="34" charset="0"/>
              <a:ea typeface="Verdana" panose="020B0604030504040204" pitchFamily="34" charset="0"/>
            </a:endParaRPr>
          </a:p>
        </p:txBody>
      </p:sp>
      <p:sp>
        <p:nvSpPr>
          <p:cNvPr id="46" name="TextBox 45"/>
          <p:cNvSpPr txBox="1"/>
          <p:nvPr/>
        </p:nvSpPr>
        <p:spPr bwMode="auto">
          <a:xfrm>
            <a:off x="4609960" y="3346570"/>
            <a:ext cx="5049277" cy="215444"/>
          </a:xfrm>
          <a:prstGeom prst="rect">
            <a:avLst/>
          </a:prstGeom>
          <a:noFill/>
        </p:spPr>
        <p:txBody>
          <a:bodyPr wrap="square" lIns="0" tIns="0" rIns="0" bIns="0" rtlCol="0">
            <a:spAutoFit/>
          </a:bodyPr>
          <a:lstStyle/>
          <a:p>
            <a:pPr defTabSz="457200">
              <a:spcAft>
                <a:spcPts val="1200"/>
              </a:spcAft>
              <a:defRPr/>
            </a:pPr>
            <a:r>
              <a:rPr lang="en-US" sz="1400" spc="-10" dirty="0">
                <a:solidFill>
                  <a:srgbClr val="404040"/>
                </a:solidFill>
                <a:latin typeface="Arial MT"/>
                <a:cs typeface="Arial MT"/>
              </a:rPr>
              <a:t>Diagrams</a:t>
            </a:r>
            <a:endParaRPr sz="1400" dirty="0">
              <a:latin typeface="Verdana" panose="020B0604030504040204" pitchFamily="34" charset="0"/>
              <a:ea typeface="Verdana" panose="020B0604030504040204" pitchFamily="34" charset="0"/>
            </a:endParaRPr>
          </a:p>
        </p:txBody>
      </p:sp>
      <p:sp>
        <p:nvSpPr>
          <p:cNvPr id="47" name="TextBox 46"/>
          <p:cNvSpPr txBox="1"/>
          <p:nvPr/>
        </p:nvSpPr>
        <p:spPr bwMode="auto">
          <a:xfrm>
            <a:off x="6962637" y="2186693"/>
            <a:ext cx="5049277" cy="215444"/>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rPr>
              <a:t>Lines</a:t>
            </a:r>
            <a:endParaRPr sz="1400" dirty="0">
              <a:latin typeface="Verdana" panose="020B0604030504040204" pitchFamily="34" charset="0"/>
              <a:ea typeface="Verdana" panose="020B0604030504040204" pitchFamily="34" charset="0"/>
            </a:endParaRPr>
          </a:p>
        </p:txBody>
      </p:sp>
      <p:cxnSp>
        <p:nvCxnSpPr>
          <p:cNvPr id="4" name="Прямая соединительная линия 3"/>
          <p:cNvCxnSpPr/>
          <p:nvPr/>
        </p:nvCxnSpPr>
        <p:spPr>
          <a:xfrm>
            <a:off x="6962637" y="2646396"/>
            <a:ext cx="2106368" cy="0"/>
          </a:xfrm>
          <a:prstGeom prst="line">
            <a:avLst/>
          </a:prstGeom>
          <a:ln w="12700">
            <a:solidFill>
              <a:srgbClr val="DBB86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962637" y="2789968"/>
            <a:ext cx="2106368" cy="0"/>
          </a:xfrm>
          <a:prstGeom prst="line">
            <a:avLst/>
          </a:prstGeom>
          <a:ln w="28575">
            <a:solidFill>
              <a:srgbClr val="DBB86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962637" y="2933539"/>
            <a:ext cx="2106368" cy="0"/>
          </a:xfrm>
          <a:prstGeom prst="line">
            <a:avLst/>
          </a:prstGeom>
          <a:ln w="285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0" name="Диаграмма 49"/>
          <p:cNvGraphicFramePr>
            <a:graphicFrameLocks/>
          </p:cNvGraphicFramePr>
          <p:nvPr>
            <p:extLst>
              <p:ext uri="{D42A27DB-BD31-4B8C-83A1-F6EECF244321}">
                <p14:modId xmlns:p14="http://schemas.microsoft.com/office/powerpoint/2010/main" val="380413613"/>
              </p:ext>
            </p:extLst>
          </p:nvPr>
        </p:nvGraphicFramePr>
        <p:xfrm>
          <a:off x="7646659" y="3490139"/>
          <a:ext cx="2853068" cy="2965839"/>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bwMode="auto">
          <a:xfrm>
            <a:off x="8238757" y="4593497"/>
            <a:ext cx="1660497" cy="830997"/>
          </a:xfrm>
          <a:prstGeom prst="rect">
            <a:avLst/>
          </a:prstGeom>
          <a:noFill/>
        </p:spPr>
        <p:txBody>
          <a:bodyPr wrap="square" rtlCol="0" anchor="ctr">
            <a:spAutoFit/>
          </a:bodyPr>
          <a:lstStyle/>
          <a:p>
            <a:pPr algn="ctr">
              <a:defRPr/>
            </a:pPr>
            <a:r>
              <a:rPr lang="ru-RU" sz="4800" b="1" dirty="0">
                <a:solidFill>
                  <a:srgbClr val="DFBE68"/>
                </a:solidFill>
                <a:latin typeface="Verdana" panose="020B0604030504040204" pitchFamily="34" charset="0"/>
                <a:ea typeface="Verdana" panose="020B0604030504040204" pitchFamily="34" charset="0"/>
              </a:rPr>
              <a:t>25</a:t>
            </a:r>
            <a:r>
              <a:rPr lang="ru-RU" sz="3200" b="1" dirty="0">
                <a:solidFill>
                  <a:srgbClr val="DFBE68"/>
                </a:solidFill>
                <a:latin typeface="Verdana" panose="020B0604030504040204" pitchFamily="34" charset="0"/>
                <a:ea typeface="Verdana" panose="020B0604030504040204" pitchFamily="34" charset="0"/>
              </a:rPr>
              <a:t>%</a:t>
            </a:r>
            <a:endParaRPr lang="ru-RU" sz="4800" b="1" dirty="0">
              <a:solidFill>
                <a:srgbClr val="DFBE68"/>
              </a:solidFill>
              <a:latin typeface="Verdana" panose="020B0604030504040204" pitchFamily="34" charset="0"/>
              <a:ea typeface="Verdana" panose="020B0604030504040204" pitchFamily="34" charset="0"/>
            </a:endParaRPr>
          </a:p>
        </p:txBody>
      </p:sp>
      <p:sp>
        <p:nvSpPr>
          <p:cNvPr id="64" name="TextBox 63"/>
          <p:cNvSpPr txBox="1"/>
          <p:nvPr/>
        </p:nvSpPr>
        <p:spPr bwMode="auto">
          <a:xfrm>
            <a:off x="9487275" y="2186693"/>
            <a:ext cx="5049277" cy="215444"/>
          </a:xfrm>
          <a:prstGeom prst="rect">
            <a:avLst/>
          </a:prstGeom>
          <a:noFill/>
        </p:spPr>
        <p:txBody>
          <a:bodyPr wrap="square" lIns="0" tIns="0" rIns="0" bIns="0" rtlCol="0">
            <a:spAutoFit/>
          </a:bodyPr>
          <a:lstStyle/>
          <a:p>
            <a:pPr defTabSz="457200">
              <a:spcAft>
                <a:spcPts val="1200"/>
              </a:spcAft>
              <a:defRPr/>
            </a:pPr>
            <a:r>
              <a:rPr lang="en-US" sz="1400" dirty="0">
                <a:solidFill>
                  <a:srgbClr val="000000">
                    <a:lumMod val="75000"/>
                    <a:lumOff val="25000"/>
                  </a:srgbClr>
                </a:solidFill>
                <a:latin typeface="Verdana" panose="020B0604030504040204" pitchFamily="34" charset="0"/>
                <a:ea typeface="Verdana" panose="020B0604030504040204" pitchFamily="34" charset="0"/>
              </a:rPr>
              <a:t>Markers on the map</a:t>
            </a:r>
          </a:p>
        </p:txBody>
      </p:sp>
      <p:sp>
        <p:nvSpPr>
          <p:cNvPr id="65" name="Freeform 20"/>
          <p:cNvSpPr>
            <a:spLocks noEditPoints="1"/>
          </p:cNvSpPr>
          <p:nvPr/>
        </p:nvSpPr>
        <p:spPr bwMode="auto">
          <a:xfrm>
            <a:off x="9513625" y="2542449"/>
            <a:ext cx="303419" cy="414826"/>
          </a:xfrm>
          <a:custGeom>
            <a:avLst/>
            <a:gdLst>
              <a:gd name="T0" fmla="*/ 186 w 372"/>
              <a:gd name="T1" fmla="*/ 0 h 509"/>
              <a:gd name="T2" fmla="*/ 0 w 372"/>
              <a:gd name="T3" fmla="*/ 186 h 509"/>
              <a:gd name="T4" fmla="*/ 186 w 372"/>
              <a:gd name="T5" fmla="*/ 509 h 509"/>
              <a:gd name="T6" fmla="*/ 372 w 372"/>
              <a:gd name="T7" fmla="*/ 186 h 509"/>
              <a:gd name="T8" fmla="*/ 186 w 372"/>
              <a:gd name="T9" fmla="*/ 0 h 509"/>
              <a:gd name="T10" fmla="*/ 186 w 372"/>
              <a:gd name="T11" fmla="*/ 293 h 509"/>
              <a:gd name="T12" fmla="*/ 71 w 372"/>
              <a:gd name="T13" fmla="*/ 179 h 509"/>
              <a:gd name="T14" fmla="*/ 186 w 372"/>
              <a:gd name="T15" fmla="*/ 64 h 509"/>
              <a:gd name="T16" fmla="*/ 300 w 372"/>
              <a:gd name="T17" fmla="*/ 179 h 509"/>
              <a:gd name="T18" fmla="*/ 186 w 372"/>
              <a:gd name="T19"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509" extrusionOk="0">
                <a:moveTo>
                  <a:pt x="186" y="0"/>
                </a:moveTo>
                <a:cubicBezTo>
                  <a:pt x="83" y="0"/>
                  <a:pt x="0" y="84"/>
                  <a:pt x="0" y="186"/>
                </a:cubicBezTo>
                <a:cubicBezTo>
                  <a:pt x="0" y="296"/>
                  <a:pt x="186" y="509"/>
                  <a:pt x="186" y="509"/>
                </a:cubicBezTo>
                <a:cubicBezTo>
                  <a:pt x="186" y="509"/>
                  <a:pt x="372" y="304"/>
                  <a:pt x="372" y="186"/>
                </a:cubicBezTo>
                <a:cubicBezTo>
                  <a:pt x="372" y="84"/>
                  <a:pt x="289" y="0"/>
                  <a:pt x="186" y="0"/>
                </a:cubicBezTo>
                <a:close/>
                <a:moveTo>
                  <a:pt x="186" y="293"/>
                </a:moveTo>
                <a:cubicBezTo>
                  <a:pt x="123" y="293"/>
                  <a:pt x="71" y="242"/>
                  <a:pt x="71" y="179"/>
                </a:cubicBezTo>
                <a:cubicBezTo>
                  <a:pt x="71" y="116"/>
                  <a:pt x="123" y="64"/>
                  <a:pt x="186" y="64"/>
                </a:cubicBezTo>
                <a:cubicBezTo>
                  <a:pt x="249" y="64"/>
                  <a:pt x="300" y="116"/>
                  <a:pt x="300" y="179"/>
                </a:cubicBezTo>
                <a:cubicBezTo>
                  <a:pt x="300" y="242"/>
                  <a:pt x="249" y="293"/>
                  <a:pt x="186" y="293"/>
                </a:cubicBezTo>
                <a:close/>
              </a:path>
            </a:pathLst>
          </a:custGeom>
          <a:solidFill>
            <a:srgbClr val="DFBE68"/>
          </a:solidFill>
          <a:ln>
            <a:noFill/>
          </a:ln>
        </p:spPr>
        <p:txBody>
          <a:bodyPr vert="horz" wrap="square" lIns="79178" tIns="39589" rIns="79178" bIns="39589" numCol="1" anchor="t" anchorCtr="0" compatLnSpc="1">
            <a:prstTxWarp prst="textNoShape">
              <a:avLst/>
            </a:prstTxWarp>
          </a:bodyPr>
          <a:lstStyle/>
          <a:p>
            <a:pPr>
              <a:defRPr/>
            </a:pPr>
            <a:endParaRPr lang="ru-RU" sz="1550">
              <a:solidFill>
                <a:srgbClr val="000000"/>
              </a:solidFill>
              <a:latin typeface="Arial"/>
            </a:endParaRPr>
          </a:p>
        </p:txBody>
      </p:sp>
      <p:sp>
        <p:nvSpPr>
          <p:cNvPr id="66" name="Freeform 20"/>
          <p:cNvSpPr>
            <a:spLocks noEditPoints="1"/>
          </p:cNvSpPr>
          <p:nvPr/>
        </p:nvSpPr>
        <p:spPr bwMode="auto">
          <a:xfrm>
            <a:off x="9856722" y="2542449"/>
            <a:ext cx="303419" cy="414826"/>
          </a:xfrm>
          <a:custGeom>
            <a:avLst/>
            <a:gdLst>
              <a:gd name="T0" fmla="*/ 186 w 372"/>
              <a:gd name="T1" fmla="*/ 0 h 509"/>
              <a:gd name="T2" fmla="*/ 0 w 372"/>
              <a:gd name="T3" fmla="*/ 186 h 509"/>
              <a:gd name="T4" fmla="*/ 186 w 372"/>
              <a:gd name="T5" fmla="*/ 509 h 509"/>
              <a:gd name="T6" fmla="*/ 372 w 372"/>
              <a:gd name="T7" fmla="*/ 186 h 509"/>
              <a:gd name="T8" fmla="*/ 186 w 372"/>
              <a:gd name="T9" fmla="*/ 0 h 509"/>
              <a:gd name="T10" fmla="*/ 186 w 372"/>
              <a:gd name="T11" fmla="*/ 293 h 509"/>
              <a:gd name="T12" fmla="*/ 71 w 372"/>
              <a:gd name="T13" fmla="*/ 179 h 509"/>
              <a:gd name="T14" fmla="*/ 186 w 372"/>
              <a:gd name="T15" fmla="*/ 64 h 509"/>
              <a:gd name="T16" fmla="*/ 300 w 372"/>
              <a:gd name="T17" fmla="*/ 179 h 509"/>
              <a:gd name="T18" fmla="*/ 186 w 372"/>
              <a:gd name="T19"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509" extrusionOk="0">
                <a:moveTo>
                  <a:pt x="186" y="0"/>
                </a:moveTo>
                <a:cubicBezTo>
                  <a:pt x="83" y="0"/>
                  <a:pt x="0" y="84"/>
                  <a:pt x="0" y="186"/>
                </a:cubicBezTo>
                <a:cubicBezTo>
                  <a:pt x="0" y="296"/>
                  <a:pt x="186" y="509"/>
                  <a:pt x="186" y="509"/>
                </a:cubicBezTo>
                <a:cubicBezTo>
                  <a:pt x="186" y="509"/>
                  <a:pt x="372" y="304"/>
                  <a:pt x="372" y="186"/>
                </a:cubicBezTo>
                <a:cubicBezTo>
                  <a:pt x="372" y="84"/>
                  <a:pt x="289" y="0"/>
                  <a:pt x="186" y="0"/>
                </a:cubicBezTo>
                <a:close/>
                <a:moveTo>
                  <a:pt x="186" y="293"/>
                </a:moveTo>
                <a:cubicBezTo>
                  <a:pt x="123" y="293"/>
                  <a:pt x="71" y="242"/>
                  <a:pt x="71" y="179"/>
                </a:cubicBezTo>
                <a:cubicBezTo>
                  <a:pt x="71" y="116"/>
                  <a:pt x="123" y="64"/>
                  <a:pt x="186" y="64"/>
                </a:cubicBezTo>
                <a:cubicBezTo>
                  <a:pt x="249" y="64"/>
                  <a:pt x="300" y="116"/>
                  <a:pt x="300" y="179"/>
                </a:cubicBezTo>
                <a:cubicBezTo>
                  <a:pt x="300" y="242"/>
                  <a:pt x="249" y="293"/>
                  <a:pt x="186" y="293"/>
                </a:cubicBezTo>
                <a:close/>
              </a:path>
            </a:pathLst>
          </a:custGeom>
          <a:solidFill>
            <a:srgbClr val="F5DB8B"/>
          </a:solidFill>
          <a:ln>
            <a:noFill/>
          </a:ln>
        </p:spPr>
        <p:txBody>
          <a:bodyPr vert="horz" wrap="square" lIns="79178" tIns="39589" rIns="79178" bIns="39589" numCol="1" anchor="t" anchorCtr="0" compatLnSpc="1">
            <a:prstTxWarp prst="textNoShape">
              <a:avLst/>
            </a:prstTxWarp>
          </a:bodyPr>
          <a:lstStyle/>
          <a:p>
            <a:pPr>
              <a:defRPr/>
            </a:pPr>
            <a:endParaRPr lang="ru-RU" sz="1550">
              <a:solidFill>
                <a:srgbClr val="000000"/>
              </a:solidFill>
              <a:latin typeface="Arial"/>
            </a:endParaRPr>
          </a:p>
        </p:txBody>
      </p:sp>
      <p:sp>
        <p:nvSpPr>
          <p:cNvPr id="67" name="Freeform 20"/>
          <p:cNvSpPr>
            <a:spLocks noEditPoints="1"/>
          </p:cNvSpPr>
          <p:nvPr/>
        </p:nvSpPr>
        <p:spPr bwMode="auto">
          <a:xfrm>
            <a:off x="10199819" y="2542449"/>
            <a:ext cx="303419" cy="414826"/>
          </a:xfrm>
          <a:custGeom>
            <a:avLst/>
            <a:gdLst>
              <a:gd name="T0" fmla="*/ 186 w 372"/>
              <a:gd name="T1" fmla="*/ 0 h 509"/>
              <a:gd name="T2" fmla="*/ 0 w 372"/>
              <a:gd name="T3" fmla="*/ 186 h 509"/>
              <a:gd name="T4" fmla="*/ 186 w 372"/>
              <a:gd name="T5" fmla="*/ 509 h 509"/>
              <a:gd name="T6" fmla="*/ 372 w 372"/>
              <a:gd name="T7" fmla="*/ 186 h 509"/>
              <a:gd name="T8" fmla="*/ 186 w 372"/>
              <a:gd name="T9" fmla="*/ 0 h 509"/>
              <a:gd name="T10" fmla="*/ 186 w 372"/>
              <a:gd name="T11" fmla="*/ 293 h 509"/>
              <a:gd name="T12" fmla="*/ 71 w 372"/>
              <a:gd name="T13" fmla="*/ 179 h 509"/>
              <a:gd name="T14" fmla="*/ 186 w 372"/>
              <a:gd name="T15" fmla="*/ 64 h 509"/>
              <a:gd name="T16" fmla="*/ 300 w 372"/>
              <a:gd name="T17" fmla="*/ 179 h 509"/>
              <a:gd name="T18" fmla="*/ 186 w 372"/>
              <a:gd name="T19" fmla="*/ 29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509" extrusionOk="0">
                <a:moveTo>
                  <a:pt x="186" y="0"/>
                </a:moveTo>
                <a:cubicBezTo>
                  <a:pt x="83" y="0"/>
                  <a:pt x="0" y="84"/>
                  <a:pt x="0" y="186"/>
                </a:cubicBezTo>
                <a:cubicBezTo>
                  <a:pt x="0" y="296"/>
                  <a:pt x="186" y="509"/>
                  <a:pt x="186" y="509"/>
                </a:cubicBezTo>
                <a:cubicBezTo>
                  <a:pt x="186" y="509"/>
                  <a:pt x="372" y="304"/>
                  <a:pt x="372" y="186"/>
                </a:cubicBezTo>
                <a:cubicBezTo>
                  <a:pt x="372" y="84"/>
                  <a:pt x="289" y="0"/>
                  <a:pt x="186" y="0"/>
                </a:cubicBezTo>
                <a:close/>
                <a:moveTo>
                  <a:pt x="186" y="293"/>
                </a:moveTo>
                <a:cubicBezTo>
                  <a:pt x="123" y="293"/>
                  <a:pt x="71" y="242"/>
                  <a:pt x="71" y="179"/>
                </a:cubicBezTo>
                <a:cubicBezTo>
                  <a:pt x="71" y="116"/>
                  <a:pt x="123" y="64"/>
                  <a:pt x="186" y="64"/>
                </a:cubicBezTo>
                <a:cubicBezTo>
                  <a:pt x="249" y="64"/>
                  <a:pt x="300" y="116"/>
                  <a:pt x="300" y="179"/>
                </a:cubicBezTo>
                <a:cubicBezTo>
                  <a:pt x="300" y="242"/>
                  <a:pt x="249" y="293"/>
                  <a:pt x="186" y="293"/>
                </a:cubicBezTo>
                <a:close/>
              </a:path>
            </a:pathLst>
          </a:custGeom>
          <a:solidFill>
            <a:srgbClr val="F1E49E"/>
          </a:solidFill>
          <a:ln>
            <a:noFill/>
          </a:ln>
        </p:spPr>
        <p:txBody>
          <a:bodyPr vert="horz" wrap="square" lIns="79178" tIns="39589" rIns="79178" bIns="39589" numCol="1" anchor="t" anchorCtr="0" compatLnSpc="1">
            <a:prstTxWarp prst="textNoShape">
              <a:avLst/>
            </a:prstTxWarp>
          </a:bodyPr>
          <a:lstStyle/>
          <a:p>
            <a:pPr>
              <a:defRPr/>
            </a:pPr>
            <a:endParaRPr lang="ru-RU" sz="1550">
              <a:solidFill>
                <a:srgbClr val="000000"/>
              </a:solidFill>
              <a:latin typeface="Arial"/>
            </a:endParaRPr>
          </a:p>
        </p:txBody>
      </p:sp>
      <p:sp>
        <p:nvSpPr>
          <p:cNvPr id="38" name="Прямоугольник 37">
            <a:extLst>
              <a:ext uri="{FF2B5EF4-FFF2-40B4-BE49-F238E27FC236}">
                <a16:creationId xmlns:a16="http://schemas.microsoft.com/office/drawing/2014/main" id="{28360C25-9F51-455A-9E67-017F0F87483D}"/>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42" name="Рисунок 41">
            <a:extLst>
              <a:ext uri="{FF2B5EF4-FFF2-40B4-BE49-F238E27FC236}">
                <a16:creationId xmlns:a16="http://schemas.microsoft.com/office/drawing/2014/main" id="{3581F758-1DCE-44D9-B8AB-EDE4A598AC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52" name="Рисунок 51">
            <a:extLst>
              <a:ext uri="{FF2B5EF4-FFF2-40B4-BE49-F238E27FC236}">
                <a16:creationId xmlns:a16="http://schemas.microsoft.com/office/drawing/2014/main" id="{054357B4-529C-4BD8-97F3-EB8C10C96D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48466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Таблица 186"/>
          <p:cNvGraphicFramePr>
            <a:graphicFrameLocks noGrp="1"/>
          </p:cNvGraphicFramePr>
          <p:nvPr>
            <p:extLst>
              <p:ext uri="{D42A27DB-BD31-4B8C-83A1-F6EECF244321}">
                <p14:modId xmlns:p14="http://schemas.microsoft.com/office/powerpoint/2010/main" val="491670343"/>
              </p:ext>
            </p:extLst>
          </p:nvPr>
        </p:nvGraphicFramePr>
        <p:xfrm>
          <a:off x="815943" y="2049646"/>
          <a:ext cx="10752170" cy="4256704"/>
        </p:xfrm>
        <a:graphic>
          <a:graphicData uri="http://schemas.openxmlformats.org/drawingml/2006/table">
            <a:tbl>
              <a:tblPr firstRow="1" bandRow="1">
                <a:tableStyleId>{5C22544A-7EE6-4342-B048-85BDC9FD1C3A}</a:tableStyleId>
              </a:tblPr>
              <a:tblGrid>
                <a:gridCol w="1075217">
                  <a:extLst>
                    <a:ext uri="{9D8B030D-6E8A-4147-A177-3AD203B41FA5}">
                      <a16:colId xmlns:a16="http://schemas.microsoft.com/office/drawing/2014/main" val="4129881251"/>
                    </a:ext>
                  </a:extLst>
                </a:gridCol>
                <a:gridCol w="1075217">
                  <a:extLst>
                    <a:ext uri="{9D8B030D-6E8A-4147-A177-3AD203B41FA5}">
                      <a16:colId xmlns:a16="http://schemas.microsoft.com/office/drawing/2014/main" val="2328169475"/>
                    </a:ext>
                  </a:extLst>
                </a:gridCol>
                <a:gridCol w="1075217">
                  <a:extLst>
                    <a:ext uri="{9D8B030D-6E8A-4147-A177-3AD203B41FA5}">
                      <a16:colId xmlns:a16="http://schemas.microsoft.com/office/drawing/2014/main" val="4200672852"/>
                    </a:ext>
                  </a:extLst>
                </a:gridCol>
                <a:gridCol w="1075217">
                  <a:extLst>
                    <a:ext uri="{9D8B030D-6E8A-4147-A177-3AD203B41FA5}">
                      <a16:colId xmlns:a16="http://schemas.microsoft.com/office/drawing/2014/main" val="3411427898"/>
                    </a:ext>
                  </a:extLst>
                </a:gridCol>
                <a:gridCol w="1075217">
                  <a:extLst>
                    <a:ext uri="{9D8B030D-6E8A-4147-A177-3AD203B41FA5}">
                      <a16:colId xmlns:a16="http://schemas.microsoft.com/office/drawing/2014/main" val="1611195455"/>
                    </a:ext>
                  </a:extLst>
                </a:gridCol>
                <a:gridCol w="1075217">
                  <a:extLst>
                    <a:ext uri="{9D8B030D-6E8A-4147-A177-3AD203B41FA5}">
                      <a16:colId xmlns:a16="http://schemas.microsoft.com/office/drawing/2014/main" val="247522744"/>
                    </a:ext>
                  </a:extLst>
                </a:gridCol>
                <a:gridCol w="1075217">
                  <a:extLst>
                    <a:ext uri="{9D8B030D-6E8A-4147-A177-3AD203B41FA5}">
                      <a16:colId xmlns:a16="http://schemas.microsoft.com/office/drawing/2014/main" val="1511770744"/>
                    </a:ext>
                  </a:extLst>
                </a:gridCol>
                <a:gridCol w="1075217">
                  <a:extLst>
                    <a:ext uri="{9D8B030D-6E8A-4147-A177-3AD203B41FA5}">
                      <a16:colId xmlns:a16="http://schemas.microsoft.com/office/drawing/2014/main" val="2077853069"/>
                    </a:ext>
                  </a:extLst>
                </a:gridCol>
                <a:gridCol w="1075217">
                  <a:extLst>
                    <a:ext uri="{9D8B030D-6E8A-4147-A177-3AD203B41FA5}">
                      <a16:colId xmlns:a16="http://schemas.microsoft.com/office/drawing/2014/main" val="2183434864"/>
                    </a:ext>
                  </a:extLst>
                </a:gridCol>
                <a:gridCol w="1075217">
                  <a:extLst>
                    <a:ext uri="{9D8B030D-6E8A-4147-A177-3AD203B41FA5}">
                      <a16:colId xmlns:a16="http://schemas.microsoft.com/office/drawing/2014/main" val="3362757320"/>
                    </a:ext>
                  </a:extLst>
                </a:gridCol>
              </a:tblGrid>
              <a:tr h="1064176">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1502691"/>
                  </a:ext>
                </a:extLst>
              </a:tr>
              <a:tr h="1064176">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6463907"/>
                  </a:ext>
                </a:extLst>
              </a:tr>
              <a:tr h="1064176">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7570320"/>
                  </a:ext>
                </a:extLst>
              </a:tr>
              <a:tr h="1064176">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095693"/>
                  </a:ext>
                </a:extLst>
              </a:tr>
            </a:tbl>
          </a:graphicData>
        </a:graphic>
      </p:graphicFrame>
      <p:sp>
        <p:nvSpPr>
          <p:cNvPr id="11"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17</a:t>
            </a:fld>
            <a:endParaRPr lang="ru-RU" dirty="0">
              <a:latin typeface="Gilroy" pitchFamily="2" charset="0"/>
            </a:endParaRPr>
          </a:p>
        </p:txBody>
      </p:sp>
      <p:sp>
        <p:nvSpPr>
          <p:cNvPr id="304" name="Заголовок 1">
            <a:extLst>
              <a:ext uri="{FF2B5EF4-FFF2-40B4-BE49-F238E27FC236}">
                <a16:creationId xmlns:a16="http://schemas.microsoft.com/office/drawing/2014/main" id="{327DD1F3-B798-80AC-E244-BBDD8EAF9193}"/>
              </a:ext>
            </a:extLst>
          </p:cNvPr>
          <p:cNvSpPr txBox="1">
            <a:spLocks/>
          </p:cNvSpPr>
          <p:nvPr/>
        </p:nvSpPr>
        <p:spPr>
          <a:xfrm>
            <a:off x="812121" y="1492669"/>
            <a:ext cx="10515600" cy="79523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Pictograms</a:t>
            </a:r>
            <a:endParaRPr lang="ru-RU" sz="2800" b="1" dirty="0">
              <a:latin typeface="Verdana" panose="020B0604030504040204" pitchFamily="34" charset="0"/>
              <a:ea typeface="Verdana" panose="020B0604030504040204" pitchFamily="34" charset="0"/>
            </a:endParaRPr>
          </a:p>
        </p:txBody>
      </p:sp>
      <p:pic>
        <p:nvPicPr>
          <p:cNvPr id="6" name="Рисунок 5"/>
          <p:cNvPicPr>
            <a:picLocks noChangeAspect="1"/>
          </p:cNvPicPr>
          <p:nvPr/>
        </p:nvPicPr>
        <p:blipFill>
          <a:blip r:embed="rId2">
            <a:duotone>
              <a:schemeClr val="accent4">
                <a:shade val="45000"/>
                <a:satMod val="135000"/>
              </a:schemeClr>
              <a:prstClr val="white"/>
            </a:duotone>
          </a:blip>
          <a:stretch>
            <a:fillRect/>
          </a:stretch>
        </p:blipFill>
        <p:spPr>
          <a:xfrm>
            <a:off x="895710" y="2236543"/>
            <a:ext cx="921385" cy="723946"/>
          </a:xfrm>
          <a:prstGeom prst="rect">
            <a:avLst/>
          </a:prstGeom>
        </p:spPr>
      </p:pic>
      <p:pic>
        <p:nvPicPr>
          <p:cNvPr id="8" name="Рисунок 7"/>
          <p:cNvPicPr>
            <a:picLocks noChangeAspect="1"/>
          </p:cNvPicPr>
          <p:nvPr/>
        </p:nvPicPr>
        <p:blipFill>
          <a:blip r:embed="rId3">
            <a:duotone>
              <a:schemeClr val="accent4">
                <a:shade val="45000"/>
                <a:satMod val="135000"/>
              </a:schemeClr>
              <a:prstClr val="white"/>
            </a:duotone>
          </a:blip>
          <a:stretch>
            <a:fillRect/>
          </a:stretch>
        </p:blipFill>
        <p:spPr>
          <a:xfrm>
            <a:off x="1981021" y="2303704"/>
            <a:ext cx="911238" cy="589625"/>
          </a:xfrm>
          <a:prstGeom prst="rect">
            <a:avLst/>
          </a:prstGeom>
        </p:spPr>
      </p:pic>
      <p:pic>
        <p:nvPicPr>
          <p:cNvPr id="10" name="Рисунок 9"/>
          <p:cNvPicPr>
            <a:picLocks noChangeAspect="1"/>
          </p:cNvPicPr>
          <p:nvPr/>
        </p:nvPicPr>
        <p:blipFill>
          <a:blip r:embed="rId4">
            <a:duotone>
              <a:schemeClr val="accent4">
                <a:shade val="45000"/>
                <a:satMod val="135000"/>
              </a:schemeClr>
              <a:prstClr val="white"/>
            </a:duotone>
          </a:blip>
          <a:stretch>
            <a:fillRect/>
          </a:stretch>
        </p:blipFill>
        <p:spPr>
          <a:xfrm>
            <a:off x="3159565" y="2223611"/>
            <a:ext cx="712322" cy="749811"/>
          </a:xfrm>
          <a:prstGeom prst="rect">
            <a:avLst/>
          </a:prstGeom>
        </p:spPr>
      </p:pic>
      <p:pic>
        <p:nvPicPr>
          <p:cNvPr id="4" name="Рисунок 3"/>
          <p:cNvPicPr>
            <a:picLocks noChangeAspect="1"/>
          </p:cNvPicPr>
          <p:nvPr/>
        </p:nvPicPr>
        <p:blipFill>
          <a:blip r:embed="rId5">
            <a:duotone>
              <a:schemeClr val="accent4">
                <a:shade val="45000"/>
                <a:satMod val="135000"/>
              </a:schemeClr>
              <a:prstClr val="white"/>
            </a:duotone>
          </a:blip>
          <a:stretch>
            <a:fillRect/>
          </a:stretch>
        </p:blipFill>
        <p:spPr>
          <a:xfrm>
            <a:off x="4175515" y="2191533"/>
            <a:ext cx="801817" cy="813966"/>
          </a:xfrm>
          <a:prstGeom prst="rect">
            <a:avLst/>
          </a:prstGeom>
        </p:spPr>
      </p:pic>
      <p:pic>
        <p:nvPicPr>
          <p:cNvPr id="7" name="Рисунок 6"/>
          <p:cNvPicPr>
            <a:picLocks noChangeAspect="1"/>
          </p:cNvPicPr>
          <p:nvPr/>
        </p:nvPicPr>
        <p:blipFill>
          <a:blip r:embed="rId6">
            <a:duotone>
              <a:schemeClr val="accent4">
                <a:shade val="45000"/>
                <a:satMod val="135000"/>
              </a:schemeClr>
              <a:prstClr val="white"/>
            </a:duotone>
          </a:blip>
          <a:stretch>
            <a:fillRect/>
          </a:stretch>
        </p:blipFill>
        <p:spPr>
          <a:xfrm>
            <a:off x="5271909" y="2212599"/>
            <a:ext cx="771835" cy="771835"/>
          </a:xfrm>
          <a:prstGeom prst="rect">
            <a:avLst/>
          </a:prstGeom>
        </p:spPr>
      </p:pic>
      <p:pic>
        <p:nvPicPr>
          <p:cNvPr id="12" name="Рисунок 11"/>
          <p:cNvPicPr>
            <a:picLocks noChangeAspect="1"/>
          </p:cNvPicPr>
          <p:nvPr/>
        </p:nvPicPr>
        <p:blipFill>
          <a:blip r:embed="rId7">
            <a:duotone>
              <a:schemeClr val="accent4">
                <a:shade val="45000"/>
                <a:satMod val="135000"/>
              </a:schemeClr>
              <a:prstClr val="white"/>
            </a:duotone>
          </a:blip>
          <a:stretch>
            <a:fillRect/>
          </a:stretch>
        </p:blipFill>
        <p:spPr>
          <a:xfrm>
            <a:off x="6446517" y="2232111"/>
            <a:ext cx="598462" cy="732810"/>
          </a:xfrm>
          <a:prstGeom prst="rect">
            <a:avLst/>
          </a:prstGeom>
        </p:spPr>
      </p:pic>
      <p:pic>
        <p:nvPicPr>
          <p:cNvPr id="18" name="Рисунок 17"/>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31949" y="2196212"/>
            <a:ext cx="856518" cy="804608"/>
          </a:xfrm>
          <a:prstGeom prst="rect">
            <a:avLst/>
          </a:prstGeom>
        </p:spPr>
      </p:pic>
      <p:pic>
        <p:nvPicPr>
          <p:cNvPr id="20" name="Рисунок 19"/>
          <p:cNvPicPr>
            <a:picLocks noChangeAspect="1"/>
          </p:cNvPicPr>
          <p:nvPr/>
        </p:nvPicPr>
        <p:blipFill>
          <a:blip r:embed="rId9">
            <a:duotone>
              <a:schemeClr val="accent4">
                <a:shade val="45000"/>
                <a:satMod val="135000"/>
              </a:schemeClr>
              <a:prstClr val="white"/>
            </a:duotone>
          </a:blip>
          <a:stretch>
            <a:fillRect/>
          </a:stretch>
        </p:blipFill>
        <p:spPr>
          <a:xfrm>
            <a:off x="10612328" y="2216962"/>
            <a:ext cx="803272" cy="763108"/>
          </a:xfrm>
          <a:prstGeom prst="rect">
            <a:avLst/>
          </a:prstGeom>
        </p:spPr>
      </p:pic>
      <p:pic>
        <p:nvPicPr>
          <p:cNvPr id="28" name="Рисунок 27"/>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88341" y="2204175"/>
            <a:ext cx="775647" cy="788683"/>
          </a:xfrm>
          <a:prstGeom prst="rect">
            <a:avLst/>
          </a:prstGeom>
        </p:spPr>
      </p:pic>
      <p:pic>
        <p:nvPicPr>
          <p:cNvPr id="34" name="Рисунок 33"/>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098935" y="5343682"/>
            <a:ext cx="833582" cy="853749"/>
          </a:xfrm>
          <a:prstGeom prst="rect">
            <a:avLst/>
          </a:prstGeom>
        </p:spPr>
      </p:pic>
      <p:pic>
        <p:nvPicPr>
          <p:cNvPr id="36" name="Рисунок 35"/>
          <p:cNvPicPr>
            <a:picLocks noChangeAspect="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525839" y="4323550"/>
            <a:ext cx="563981" cy="763438"/>
          </a:xfrm>
          <a:prstGeom prst="rect">
            <a:avLst/>
          </a:prstGeom>
        </p:spPr>
      </p:pic>
      <p:pic>
        <p:nvPicPr>
          <p:cNvPr id="38" name="Рисунок 37"/>
          <p:cNvPicPr>
            <a:picLocks noChangeAspect="1"/>
          </p:cNvPicPr>
          <p:nvPr/>
        </p:nvPicPr>
        <p:blipFill>
          <a:blip r:embed="rId1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58704" y="4367906"/>
            <a:ext cx="714045" cy="734643"/>
          </a:xfrm>
          <a:prstGeom prst="rect">
            <a:avLst/>
          </a:prstGeom>
        </p:spPr>
      </p:pic>
      <p:pic>
        <p:nvPicPr>
          <p:cNvPr id="53" name="Рисунок 52"/>
          <p:cNvPicPr>
            <a:picLocks noChangeAspect="1"/>
          </p:cNvPicPr>
          <p:nvPr/>
        </p:nvPicPr>
        <p:blipFill>
          <a:blip r:embed="rId1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88341" y="3245228"/>
            <a:ext cx="775647" cy="854795"/>
          </a:xfrm>
          <a:prstGeom prst="rect">
            <a:avLst/>
          </a:prstGeom>
        </p:spPr>
      </p:pic>
      <p:pic>
        <p:nvPicPr>
          <p:cNvPr id="59" name="Рисунок 58"/>
          <p:cNvPicPr>
            <a:picLocks noChangeAspect="1"/>
          </p:cNvPicPr>
          <p:nvPr/>
        </p:nvPicPr>
        <p:blipFill>
          <a:blip r:embed="rId1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229567" y="4341575"/>
            <a:ext cx="856518" cy="787305"/>
          </a:xfrm>
          <a:prstGeom prst="rect">
            <a:avLst/>
          </a:prstGeom>
        </p:spPr>
      </p:pic>
      <p:pic>
        <p:nvPicPr>
          <p:cNvPr id="61" name="Рисунок 60"/>
          <p:cNvPicPr>
            <a:picLocks noChangeAspect="1"/>
          </p:cNvPicPr>
          <p:nvPr/>
        </p:nvPicPr>
        <p:blipFill>
          <a:blip r:embed="rId1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89771" y="4342338"/>
            <a:ext cx="773305" cy="785778"/>
          </a:xfrm>
          <a:prstGeom prst="rect">
            <a:avLst/>
          </a:prstGeom>
        </p:spPr>
      </p:pic>
      <p:pic>
        <p:nvPicPr>
          <p:cNvPr id="63" name="Рисунок 62"/>
          <p:cNvPicPr>
            <a:picLocks noChangeAspect="1"/>
          </p:cNvPicPr>
          <p:nvPr/>
        </p:nvPicPr>
        <p:blipFill>
          <a:blip r:embed="rId1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27072" y="3294109"/>
            <a:ext cx="728028" cy="728028"/>
          </a:xfrm>
          <a:prstGeom prst="rect">
            <a:avLst/>
          </a:prstGeom>
        </p:spPr>
      </p:pic>
      <p:pic>
        <p:nvPicPr>
          <p:cNvPr id="131" name="Рисунок 130"/>
          <p:cNvPicPr>
            <a:picLocks noChangeAspect="1"/>
          </p:cNvPicPr>
          <p:nvPr/>
        </p:nvPicPr>
        <p:blipFill>
          <a:blip r:embed="rId1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337718" y="2158856"/>
            <a:ext cx="942879" cy="963048"/>
          </a:xfrm>
          <a:prstGeom prst="rect">
            <a:avLst/>
          </a:prstGeom>
        </p:spPr>
      </p:pic>
      <p:pic>
        <p:nvPicPr>
          <p:cNvPr id="133" name="Рисунок 132"/>
          <p:cNvPicPr>
            <a:picLocks noChangeAspect="1"/>
          </p:cNvPicPr>
          <p:nvPr/>
        </p:nvPicPr>
        <p:blipFill>
          <a:blip r:embed="rId1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121474" y="4300602"/>
            <a:ext cx="630333" cy="869250"/>
          </a:xfrm>
          <a:prstGeom prst="rect">
            <a:avLst/>
          </a:prstGeom>
        </p:spPr>
      </p:pic>
      <p:pic>
        <p:nvPicPr>
          <p:cNvPr id="135" name="Рисунок 134"/>
          <p:cNvPicPr>
            <a:picLocks noChangeAspect="1"/>
          </p:cNvPicPr>
          <p:nvPr/>
        </p:nvPicPr>
        <p:blipFill>
          <a:blip r:embed="rId2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631817" y="3228784"/>
            <a:ext cx="656783" cy="887683"/>
          </a:xfrm>
          <a:prstGeom prst="rect">
            <a:avLst/>
          </a:prstGeom>
        </p:spPr>
      </p:pic>
      <p:pic>
        <p:nvPicPr>
          <p:cNvPr id="137" name="Рисунок 136"/>
          <p:cNvPicPr>
            <a:picLocks noChangeAspect="1"/>
          </p:cNvPicPr>
          <p:nvPr/>
        </p:nvPicPr>
        <p:blipFill>
          <a:blip r:embed="rId2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670812" y="3212429"/>
            <a:ext cx="686305" cy="920393"/>
          </a:xfrm>
          <a:prstGeom prst="rect">
            <a:avLst/>
          </a:prstGeom>
        </p:spPr>
      </p:pic>
      <p:pic>
        <p:nvPicPr>
          <p:cNvPr id="139" name="Рисунок 138"/>
          <p:cNvPicPr>
            <a:picLocks noChangeAspect="1"/>
          </p:cNvPicPr>
          <p:nvPr/>
        </p:nvPicPr>
        <p:blipFill>
          <a:blip r:embed="rId2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675210" y="4349424"/>
            <a:ext cx="677508" cy="771606"/>
          </a:xfrm>
          <a:prstGeom prst="rect">
            <a:avLst/>
          </a:prstGeom>
        </p:spPr>
      </p:pic>
      <p:pic>
        <p:nvPicPr>
          <p:cNvPr id="147" name="Рисунок 146"/>
          <p:cNvPicPr>
            <a:picLocks noChangeAspect="1"/>
          </p:cNvPicPr>
          <p:nvPr/>
        </p:nvPicPr>
        <p:blipFill>
          <a:blip r:embed="rId2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20507" y="4342612"/>
            <a:ext cx="871791" cy="785230"/>
          </a:xfrm>
          <a:prstGeom prst="rect">
            <a:avLst/>
          </a:prstGeom>
        </p:spPr>
      </p:pic>
      <p:pic>
        <p:nvPicPr>
          <p:cNvPr id="151" name="Рисунок 150"/>
          <p:cNvPicPr>
            <a:picLocks noChangeAspect="1"/>
          </p:cNvPicPr>
          <p:nvPr/>
        </p:nvPicPr>
        <p:blipFill>
          <a:blip r:embed="rId2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76066" y="5492812"/>
            <a:ext cx="816232" cy="555491"/>
          </a:xfrm>
          <a:prstGeom prst="rect">
            <a:avLst/>
          </a:prstGeom>
        </p:spPr>
      </p:pic>
      <p:pic>
        <p:nvPicPr>
          <p:cNvPr id="154" name="Рисунок 153"/>
          <p:cNvPicPr>
            <a:picLocks noChangeAspect="1"/>
          </p:cNvPicPr>
          <p:nvPr/>
        </p:nvPicPr>
        <p:blipFill>
          <a:blip r:embed="rId2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60085" y="4348553"/>
            <a:ext cx="800247" cy="773348"/>
          </a:xfrm>
          <a:prstGeom prst="rect">
            <a:avLst/>
          </a:prstGeom>
        </p:spPr>
      </p:pic>
      <p:pic>
        <p:nvPicPr>
          <p:cNvPr id="158" name="Рисунок 157"/>
          <p:cNvPicPr>
            <a:picLocks noChangeAspect="1"/>
          </p:cNvPicPr>
          <p:nvPr/>
        </p:nvPicPr>
        <p:blipFill>
          <a:blip r:embed="rId2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85348" y="4331834"/>
            <a:ext cx="759859" cy="746870"/>
          </a:xfrm>
          <a:prstGeom prst="rect">
            <a:avLst/>
          </a:prstGeom>
        </p:spPr>
      </p:pic>
      <p:pic>
        <p:nvPicPr>
          <p:cNvPr id="160" name="Рисунок 159"/>
          <p:cNvPicPr>
            <a:picLocks noChangeAspect="1"/>
          </p:cNvPicPr>
          <p:nvPr/>
        </p:nvPicPr>
        <p:blipFill>
          <a:blip r:embed="rId2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402153" y="3303963"/>
            <a:ext cx="814007" cy="737325"/>
          </a:xfrm>
          <a:prstGeom prst="rect">
            <a:avLst/>
          </a:prstGeom>
        </p:spPr>
      </p:pic>
      <p:pic>
        <p:nvPicPr>
          <p:cNvPr id="162" name="Рисунок 161"/>
          <p:cNvPicPr>
            <a:picLocks noChangeAspect="1"/>
          </p:cNvPicPr>
          <p:nvPr/>
        </p:nvPicPr>
        <p:blipFill>
          <a:blip r:embed="rId2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54489" y="3278973"/>
            <a:ext cx="875483" cy="787305"/>
          </a:xfrm>
          <a:prstGeom prst="rect">
            <a:avLst/>
          </a:prstGeom>
        </p:spPr>
      </p:pic>
      <p:pic>
        <p:nvPicPr>
          <p:cNvPr id="164" name="Рисунок 163"/>
          <p:cNvPicPr>
            <a:picLocks noChangeAspect="1"/>
          </p:cNvPicPr>
          <p:nvPr/>
        </p:nvPicPr>
        <p:blipFill>
          <a:blip r:embed="rId2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192212" y="3241321"/>
            <a:ext cx="855775" cy="807900"/>
          </a:xfrm>
          <a:prstGeom prst="rect">
            <a:avLst/>
          </a:prstGeom>
        </p:spPr>
      </p:pic>
      <p:pic>
        <p:nvPicPr>
          <p:cNvPr id="166" name="Рисунок 165"/>
          <p:cNvPicPr>
            <a:picLocks noChangeAspect="1"/>
          </p:cNvPicPr>
          <p:nvPr/>
        </p:nvPicPr>
        <p:blipFill>
          <a:blip r:embed="rId3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63083" y="4397761"/>
            <a:ext cx="730081" cy="730081"/>
          </a:xfrm>
          <a:prstGeom prst="rect">
            <a:avLst/>
          </a:prstGeom>
        </p:spPr>
      </p:pic>
      <p:pic>
        <p:nvPicPr>
          <p:cNvPr id="184" name="Рисунок 183"/>
          <p:cNvPicPr>
            <a:picLocks noChangeAspect="1"/>
          </p:cNvPicPr>
          <p:nvPr/>
        </p:nvPicPr>
        <p:blipFill>
          <a:blip r:embed="rId3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21569" y="5595076"/>
            <a:ext cx="870690" cy="407128"/>
          </a:xfrm>
          <a:prstGeom prst="rect">
            <a:avLst/>
          </a:prstGeom>
        </p:spPr>
      </p:pic>
      <p:sp>
        <p:nvSpPr>
          <p:cNvPr id="47" name="Прямоугольник 46">
            <a:extLst>
              <a:ext uri="{FF2B5EF4-FFF2-40B4-BE49-F238E27FC236}">
                <a16:creationId xmlns:a16="http://schemas.microsoft.com/office/drawing/2014/main" id="{21F49E29-84CA-4013-AF06-0D1694413069}"/>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48" name="Рисунок 47">
            <a:extLst>
              <a:ext uri="{FF2B5EF4-FFF2-40B4-BE49-F238E27FC236}">
                <a16:creationId xmlns:a16="http://schemas.microsoft.com/office/drawing/2014/main" id="{BB8AFE42-2BD4-4356-9D9B-578168CE6A76}"/>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49" name="Рисунок 48">
            <a:extLst>
              <a:ext uri="{FF2B5EF4-FFF2-40B4-BE49-F238E27FC236}">
                <a16:creationId xmlns:a16="http://schemas.microsoft.com/office/drawing/2014/main" id="{A7BB858A-7537-4DFA-A055-50AB34DA15D6}"/>
              </a:ext>
            </a:extLst>
          </p:cNvPr>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pic>
        <p:nvPicPr>
          <p:cNvPr id="50" name="Рисунок 49">
            <a:extLst>
              <a:ext uri="{FF2B5EF4-FFF2-40B4-BE49-F238E27FC236}">
                <a16:creationId xmlns:a16="http://schemas.microsoft.com/office/drawing/2014/main" id="{9C14356A-37A7-41B5-B7DD-83A2D28E08AB}"/>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965654" y="3288034"/>
            <a:ext cx="776288" cy="799610"/>
          </a:xfrm>
          <a:prstGeom prst="rect">
            <a:avLst/>
          </a:prstGeom>
        </p:spPr>
      </p:pic>
      <p:pic>
        <p:nvPicPr>
          <p:cNvPr id="51" name="Рисунок 50">
            <a:extLst>
              <a:ext uri="{FF2B5EF4-FFF2-40B4-BE49-F238E27FC236}">
                <a16:creationId xmlns:a16="http://schemas.microsoft.com/office/drawing/2014/main" id="{32D52DD5-5929-4B2A-92FE-C628FCB2656B}"/>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2031613" y="3240827"/>
            <a:ext cx="834593" cy="834593"/>
          </a:xfrm>
          <a:prstGeom prst="rect">
            <a:avLst/>
          </a:prstGeom>
        </p:spPr>
      </p:pic>
      <p:pic>
        <p:nvPicPr>
          <p:cNvPr id="52" name="Рисунок 51">
            <a:extLst>
              <a:ext uri="{FF2B5EF4-FFF2-40B4-BE49-F238E27FC236}">
                <a16:creationId xmlns:a16="http://schemas.microsoft.com/office/drawing/2014/main" id="{4B0EA51D-08EE-4C8D-A2BB-13C707638507}"/>
              </a:ext>
            </a:extLst>
          </p:cNvPr>
          <p:cNvPicPr>
            <a:picLocks noChangeAspect="1"/>
          </p:cNvPicPr>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3118991" y="3321981"/>
            <a:ext cx="717755" cy="640853"/>
          </a:xfrm>
          <a:prstGeom prst="rect">
            <a:avLst/>
          </a:prstGeom>
        </p:spPr>
      </p:pic>
      <p:pic>
        <p:nvPicPr>
          <p:cNvPr id="54" name="Рисунок 53">
            <a:extLst>
              <a:ext uri="{FF2B5EF4-FFF2-40B4-BE49-F238E27FC236}">
                <a16:creationId xmlns:a16="http://schemas.microsoft.com/office/drawing/2014/main" id="{4F0DC53E-8A9A-41AA-A41B-0269A5B6C959}"/>
              </a:ext>
            </a:extLst>
          </p:cNvPr>
          <p:cNvPicPr>
            <a:picLocks noChangeAspect="1"/>
          </p:cNvPicPr>
          <p:nvPr/>
        </p:nvPicPr>
        <p:blipFill>
          <a:blip r:embed="rId4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302668" y="5267202"/>
            <a:ext cx="576835" cy="900061"/>
          </a:xfrm>
          <a:prstGeom prst="rect">
            <a:avLst/>
          </a:prstGeom>
        </p:spPr>
      </p:pic>
      <p:pic>
        <p:nvPicPr>
          <p:cNvPr id="56" name="Рисунок 55">
            <a:extLst>
              <a:ext uri="{FF2B5EF4-FFF2-40B4-BE49-F238E27FC236}">
                <a16:creationId xmlns:a16="http://schemas.microsoft.com/office/drawing/2014/main" id="{4F161722-1BEB-46B9-AC8C-0D9F42AF9C33}"/>
              </a:ext>
            </a:extLst>
          </p:cNvPr>
          <p:cNvPicPr>
            <a:picLocks noChangeAspect="1"/>
          </p:cNvPicPr>
          <p:nvPr/>
        </p:nvPicPr>
        <p:blipFill>
          <a:blip r:embed="rId4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298663" y="5391723"/>
            <a:ext cx="721071" cy="832005"/>
          </a:xfrm>
          <a:prstGeom prst="rect">
            <a:avLst/>
          </a:prstGeom>
        </p:spPr>
      </p:pic>
      <p:pic>
        <p:nvPicPr>
          <p:cNvPr id="58" name="Рисунок 57">
            <a:extLst>
              <a:ext uri="{FF2B5EF4-FFF2-40B4-BE49-F238E27FC236}">
                <a16:creationId xmlns:a16="http://schemas.microsoft.com/office/drawing/2014/main" id="{41703E0A-EE92-4224-A86C-275B5308072D}"/>
              </a:ext>
            </a:extLst>
          </p:cNvPr>
          <p:cNvPicPr>
            <a:picLocks noChangeAspect="1"/>
          </p:cNvPicPr>
          <p:nvPr/>
        </p:nvPicPr>
        <p:blipFill>
          <a:blip r:embed="rId4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429495" y="5391721"/>
            <a:ext cx="766086" cy="757667"/>
          </a:xfrm>
          <a:prstGeom prst="rect">
            <a:avLst/>
          </a:prstGeom>
        </p:spPr>
      </p:pic>
      <p:pic>
        <p:nvPicPr>
          <p:cNvPr id="60" name="Рисунок 59">
            <a:extLst>
              <a:ext uri="{FF2B5EF4-FFF2-40B4-BE49-F238E27FC236}">
                <a16:creationId xmlns:a16="http://schemas.microsoft.com/office/drawing/2014/main" id="{BBF640C2-3A5E-48C2-B7EC-B89910ADE3AB}"/>
              </a:ext>
            </a:extLst>
          </p:cNvPr>
          <p:cNvPicPr>
            <a:picLocks noChangeAspect="1"/>
          </p:cNvPicPr>
          <p:nvPr/>
        </p:nvPicPr>
        <p:blipFill>
          <a:blip r:embed="rId4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35008" y="5391721"/>
            <a:ext cx="766086" cy="757667"/>
          </a:xfrm>
          <a:prstGeom prst="rect">
            <a:avLst/>
          </a:prstGeom>
        </p:spPr>
      </p:pic>
      <p:pic>
        <p:nvPicPr>
          <p:cNvPr id="62" name="Рисунок 61">
            <a:extLst>
              <a:ext uri="{FF2B5EF4-FFF2-40B4-BE49-F238E27FC236}">
                <a16:creationId xmlns:a16="http://schemas.microsoft.com/office/drawing/2014/main" id="{E2129A0E-C5A9-4ECE-8ED2-8E4D810F2316}"/>
              </a:ext>
            </a:extLst>
          </p:cNvPr>
          <p:cNvPicPr>
            <a:picLocks noChangeAspect="1"/>
          </p:cNvPicPr>
          <p:nvPr/>
        </p:nvPicPr>
        <p:blipFill>
          <a:blip r:embed="rId4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93034" y="5391721"/>
            <a:ext cx="766086" cy="757667"/>
          </a:xfrm>
          <a:prstGeom prst="rect">
            <a:avLst/>
          </a:prstGeom>
        </p:spPr>
      </p:pic>
      <p:pic>
        <p:nvPicPr>
          <p:cNvPr id="64" name="Рисунок 63">
            <a:extLst>
              <a:ext uri="{FF2B5EF4-FFF2-40B4-BE49-F238E27FC236}">
                <a16:creationId xmlns:a16="http://schemas.microsoft.com/office/drawing/2014/main" id="{F1C1BA9F-EEFF-436A-8C10-CFE2D2408C5B}"/>
              </a:ext>
            </a:extLst>
          </p:cNvPr>
          <p:cNvPicPr>
            <a:picLocks noChangeAspect="1"/>
          </p:cNvPicPr>
          <p:nvPr/>
        </p:nvPicPr>
        <p:blipFill>
          <a:blip r:embed="rId4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87521" y="5391721"/>
            <a:ext cx="766086" cy="757667"/>
          </a:xfrm>
          <a:prstGeom prst="rect">
            <a:avLst/>
          </a:prstGeom>
        </p:spPr>
      </p:pic>
      <p:pic>
        <p:nvPicPr>
          <p:cNvPr id="65" name="Рисунок 64">
            <a:extLst>
              <a:ext uri="{FF2B5EF4-FFF2-40B4-BE49-F238E27FC236}">
                <a16:creationId xmlns:a16="http://schemas.microsoft.com/office/drawing/2014/main" id="{B94575C5-D62B-4E86-B4A9-63231309836F}"/>
              </a:ext>
            </a:extLst>
          </p:cNvPr>
          <p:cNvPicPr>
            <a:picLocks noChangeAspect="1"/>
          </p:cNvPicPr>
          <p:nvPr/>
        </p:nvPicPr>
        <p:blipFill>
          <a:blip r:embed="rId4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668881" y="5378385"/>
            <a:ext cx="767811" cy="745228"/>
          </a:xfrm>
          <a:prstGeom prst="rect">
            <a:avLst/>
          </a:prstGeom>
        </p:spPr>
      </p:pic>
    </p:spTree>
    <p:extLst>
      <p:ext uri="{BB962C8B-B14F-4D97-AF65-F5344CB8AC3E}">
        <p14:creationId xmlns:p14="http://schemas.microsoft.com/office/powerpoint/2010/main" val="341929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3B3D868-E2FD-43F3-942D-16109B00CD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206122" cy="6858000"/>
          </a:xfrm>
          <a:prstGeom prst="rect">
            <a:avLst/>
          </a:prstGeom>
        </p:spPr>
      </p:pic>
      <p:sp>
        <p:nvSpPr>
          <p:cNvPr id="10" name="Прямоугольник 9">
            <a:extLst>
              <a:ext uri="{FF2B5EF4-FFF2-40B4-BE49-F238E27FC236}">
                <a16:creationId xmlns:a16="http://schemas.microsoft.com/office/drawing/2014/main" id="{E715C2CF-677A-4647-BF15-0854389BD8D9}"/>
              </a:ext>
            </a:extLst>
          </p:cNvPr>
          <p:cNvSpPr/>
          <p:nvPr/>
        </p:nvSpPr>
        <p:spPr>
          <a:xfrm>
            <a:off x="-1" y="5782962"/>
            <a:ext cx="12206122" cy="10750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B6C019A1-48A2-44B9-ACAB-C46F044A4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749" y="5692346"/>
            <a:ext cx="2404623" cy="1227485"/>
          </a:xfrm>
          <a:prstGeom prst="rect">
            <a:avLst/>
          </a:prstGeom>
        </p:spPr>
      </p:pic>
    </p:spTree>
    <p:extLst>
      <p:ext uri="{BB962C8B-B14F-4D97-AF65-F5344CB8AC3E}">
        <p14:creationId xmlns:p14="http://schemas.microsoft.com/office/powerpoint/2010/main" val="353778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10412FF-5772-4623-974E-B2EA7756C9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0478" y="-13471"/>
            <a:ext cx="10581522" cy="6871471"/>
          </a:xfrm>
          <a:prstGeom prst="rect">
            <a:avLst/>
          </a:prstGeom>
        </p:spPr>
      </p:pic>
      <p:sp>
        <p:nvSpPr>
          <p:cNvPr id="9" name="object 2">
            <a:extLst>
              <a:ext uri="{FF2B5EF4-FFF2-40B4-BE49-F238E27FC236}">
                <a16:creationId xmlns:a16="http://schemas.microsoft.com/office/drawing/2014/main" id="{CCDD944E-4607-44E7-A357-55494A32C309}"/>
              </a:ext>
            </a:extLst>
          </p:cNvPr>
          <p:cNvSpPr/>
          <p:nvPr/>
        </p:nvSpPr>
        <p:spPr>
          <a:xfrm>
            <a:off x="-3426" y="0"/>
            <a:ext cx="4773134" cy="685800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solidFill>
        </p:spPr>
        <p:txBody>
          <a:bodyPr wrap="square" lIns="0" tIns="0" rIns="0" bIns="0" rtlCol="0"/>
          <a:lstStyle/>
          <a:p>
            <a:endParaRPr/>
          </a:p>
        </p:txBody>
      </p:sp>
      <p:sp>
        <p:nvSpPr>
          <p:cNvPr id="4" name="Заголовок 1">
            <a:extLst>
              <a:ext uri="{FF2B5EF4-FFF2-40B4-BE49-F238E27FC236}">
                <a16:creationId xmlns:a16="http://schemas.microsoft.com/office/drawing/2014/main" id="{C02C81EC-E544-FACE-AA59-633564BA2A2C}"/>
              </a:ext>
            </a:extLst>
          </p:cNvPr>
          <p:cNvSpPr txBox="1">
            <a:spLocks/>
          </p:cNvSpPr>
          <p:nvPr/>
        </p:nvSpPr>
        <p:spPr>
          <a:xfrm>
            <a:off x="723763" y="4469028"/>
            <a:ext cx="4188854" cy="124561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THANK YOU FOR YOUR ATTENTION!</a:t>
            </a:r>
            <a:endParaRPr lang="ru-RU" sz="4000" dirty="0">
              <a:solidFill>
                <a:srgbClr val="F1F2F2"/>
              </a:solidFill>
              <a:latin typeface="Verdana" panose="020B0604030504040204" pitchFamily="34" charset="0"/>
              <a:ea typeface="Verdana" panose="020B0604030504040204" pitchFamily="34" charset="0"/>
              <a:cs typeface="Bangla Sangam MN" panose="02000000000000000000" pitchFamily="2" charset="0"/>
            </a:endParaRPr>
          </a:p>
        </p:txBody>
      </p:sp>
      <p:pic>
        <p:nvPicPr>
          <p:cNvPr id="6" name="Рисунок 5">
            <a:extLst>
              <a:ext uri="{FF2B5EF4-FFF2-40B4-BE49-F238E27FC236}">
                <a16:creationId xmlns:a16="http://schemas.microsoft.com/office/drawing/2014/main" id="{14374F30-A1B8-4C63-B224-E2190D3565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195" y="389238"/>
            <a:ext cx="3917448" cy="1999735"/>
          </a:xfrm>
          <a:prstGeom prst="rect">
            <a:avLst/>
          </a:prstGeom>
        </p:spPr>
      </p:pic>
    </p:spTree>
    <p:extLst>
      <p:ext uri="{BB962C8B-B14F-4D97-AF65-F5344CB8AC3E}">
        <p14:creationId xmlns:p14="http://schemas.microsoft.com/office/powerpoint/2010/main" val="309006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25D3A1C-F8CA-457E-92D3-B5F86FAE31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Прямоугольник 9">
            <a:extLst>
              <a:ext uri="{FF2B5EF4-FFF2-40B4-BE49-F238E27FC236}">
                <a16:creationId xmlns:a16="http://schemas.microsoft.com/office/drawing/2014/main" id="{CEAC338B-0AD6-4645-87AE-845133CA4713}"/>
              </a:ext>
            </a:extLst>
          </p:cNvPr>
          <p:cNvSpPr/>
          <p:nvPr/>
        </p:nvSpPr>
        <p:spPr>
          <a:xfrm>
            <a:off x="0" y="2978150"/>
            <a:ext cx="12192000" cy="387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sz="1000"/>
          </a:p>
        </p:txBody>
      </p:sp>
      <p:pic>
        <p:nvPicPr>
          <p:cNvPr id="11" name="Рисунок 10">
            <a:extLst>
              <a:ext uri="{FF2B5EF4-FFF2-40B4-BE49-F238E27FC236}">
                <a16:creationId xmlns:a16="http://schemas.microsoft.com/office/drawing/2014/main" id="{549F1FCD-04B2-41B6-87CE-B7D2136DD8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7013" y="2853253"/>
            <a:ext cx="4044950" cy="2064821"/>
          </a:xfrm>
          <a:prstGeom prst="rect">
            <a:avLst/>
          </a:prstGeom>
        </p:spPr>
      </p:pic>
      <p:sp>
        <p:nvSpPr>
          <p:cNvPr id="13" name="Заголовок 1">
            <a:extLst>
              <a:ext uri="{FF2B5EF4-FFF2-40B4-BE49-F238E27FC236}">
                <a16:creationId xmlns:a16="http://schemas.microsoft.com/office/drawing/2014/main" id="{C02C81EC-E544-FACE-AA59-633564BA2A2C}"/>
              </a:ext>
            </a:extLst>
          </p:cNvPr>
          <p:cNvSpPr txBox="1">
            <a:spLocks/>
          </p:cNvSpPr>
          <p:nvPr/>
        </p:nvSpPr>
        <p:spPr>
          <a:xfrm>
            <a:off x="713581" y="4611254"/>
            <a:ext cx="10764838"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10"/>
              </a:spcBef>
            </a:pPr>
            <a:r>
              <a:rPr lang="en-US" sz="4800" spc="-10" dirty="0">
                <a:solidFill>
                  <a:srgbClr val="F1F2F2"/>
                </a:solidFill>
                <a:latin typeface="Arial MT"/>
                <a:cs typeface="Arial MT"/>
              </a:rPr>
              <a:t>Headline </a:t>
            </a:r>
            <a:r>
              <a:rPr lang="en-US" sz="4800" dirty="0">
                <a:solidFill>
                  <a:srgbClr val="F1F2F2"/>
                </a:solidFill>
                <a:latin typeface="Arial MT"/>
                <a:cs typeface="Arial MT"/>
              </a:rPr>
              <a:t>Verdana 48</a:t>
            </a:r>
            <a:endParaRPr lang="en-US" sz="4800" dirty="0">
              <a:latin typeface="Arial MT"/>
              <a:cs typeface="Arial MT"/>
            </a:endParaRPr>
          </a:p>
        </p:txBody>
      </p:sp>
      <p:sp>
        <p:nvSpPr>
          <p:cNvPr id="15" name="Заголовок 1">
            <a:extLst>
              <a:ext uri="{FF2B5EF4-FFF2-40B4-BE49-F238E27FC236}">
                <a16:creationId xmlns:a16="http://schemas.microsoft.com/office/drawing/2014/main" id="{C02C81EC-E544-FACE-AA59-633564BA2A2C}"/>
              </a:ext>
            </a:extLst>
          </p:cNvPr>
          <p:cNvSpPr txBox="1">
            <a:spLocks/>
          </p:cNvSpPr>
          <p:nvPr/>
        </p:nvSpPr>
        <p:spPr>
          <a:xfrm>
            <a:off x="713581" y="5625186"/>
            <a:ext cx="10764838"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200660" algn="ctr">
              <a:lnSpc>
                <a:spcPts val="2395"/>
              </a:lnSpc>
              <a:spcBef>
                <a:spcPts val="120"/>
              </a:spcBef>
            </a:pPr>
            <a:r>
              <a:rPr lang="en-US" sz="2000" dirty="0">
                <a:solidFill>
                  <a:srgbClr val="F1F2F2"/>
                </a:solidFill>
                <a:latin typeface="Arial MT"/>
                <a:cs typeface="Arial MT"/>
              </a:rPr>
              <a:t>Subtitle</a:t>
            </a:r>
            <a:r>
              <a:rPr lang="en-US" sz="2000" spc="55" dirty="0">
                <a:solidFill>
                  <a:srgbClr val="F1F2F2"/>
                </a:solidFill>
                <a:latin typeface="Arial MT"/>
                <a:cs typeface="Arial MT"/>
              </a:rPr>
              <a:t> </a:t>
            </a:r>
            <a:r>
              <a:rPr lang="en-US" sz="2000" dirty="0">
                <a:solidFill>
                  <a:srgbClr val="F1F2F2"/>
                </a:solidFill>
                <a:latin typeface="Arial MT"/>
                <a:cs typeface="Arial MT"/>
              </a:rPr>
              <a:t>Verdana</a:t>
            </a:r>
            <a:r>
              <a:rPr lang="en-US" sz="2000" spc="55" dirty="0">
                <a:solidFill>
                  <a:srgbClr val="F1F2F2"/>
                </a:solidFill>
                <a:latin typeface="Arial MT"/>
                <a:cs typeface="Arial MT"/>
              </a:rPr>
              <a:t> </a:t>
            </a:r>
            <a:r>
              <a:rPr lang="en-US" sz="2000" dirty="0">
                <a:solidFill>
                  <a:srgbClr val="F1F2F2"/>
                </a:solidFill>
                <a:latin typeface="Arial MT"/>
                <a:cs typeface="Arial MT"/>
              </a:rPr>
              <a:t>20,</a:t>
            </a:r>
            <a:r>
              <a:rPr lang="en-US" sz="2000" spc="55" dirty="0">
                <a:solidFill>
                  <a:srgbClr val="F1F2F2"/>
                </a:solidFill>
                <a:latin typeface="Arial MT"/>
                <a:cs typeface="Arial MT"/>
              </a:rPr>
              <a:t> </a:t>
            </a:r>
            <a:r>
              <a:rPr lang="en-US" sz="2000" dirty="0">
                <a:solidFill>
                  <a:srgbClr val="F1F2F2"/>
                </a:solidFill>
                <a:latin typeface="Arial MT"/>
                <a:cs typeface="Arial MT"/>
              </a:rPr>
              <a:t>can</a:t>
            </a:r>
            <a:r>
              <a:rPr lang="en-US" sz="2000" spc="55" dirty="0">
                <a:solidFill>
                  <a:srgbClr val="F1F2F2"/>
                </a:solidFill>
                <a:latin typeface="Arial MT"/>
                <a:cs typeface="Arial MT"/>
              </a:rPr>
              <a:t> </a:t>
            </a:r>
            <a:r>
              <a:rPr lang="en-US" sz="2000" dirty="0">
                <a:solidFill>
                  <a:srgbClr val="F1F2F2"/>
                </a:solidFill>
                <a:latin typeface="Arial MT"/>
                <a:cs typeface="Arial MT"/>
              </a:rPr>
              <a:t>also</a:t>
            </a:r>
            <a:r>
              <a:rPr lang="en-US" sz="2000" spc="55" dirty="0">
                <a:solidFill>
                  <a:srgbClr val="F1F2F2"/>
                </a:solidFill>
                <a:latin typeface="Arial MT"/>
                <a:cs typeface="Arial MT"/>
              </a:rPr>
              <a:t> </a:t>
            </a:r>
            <a:r>
              <a:rPr lang="en-US" sz="2000" dirty="0">
                <a:solidFill>
                  <a:srgbClr val="F1F2F2"/>
                </a:solidFill>
                <a:latin typeface="Arial MT"/>
                <a:cs typeface="Arial MT"/>
              </a:rPr>
              <a:t>be</a:t>
            </a:r>
            <a:r>
              <a:rPr lang="en-US" sz="2000" spc="-35" dirty="0">
                <a:solidFill>
                  <a:srgbClr val="F1F2F2"/>
                </a:solidFill>
                <a:latin typeface="Arial MT"/>
                <a:cs typeface="Arial MT"/>
              </a:rPr>
              <a:t> </a:t>
            </a:r>
            <a:r>
              <a:rPr lang="en-US" sz="2000" dirty="0">
                <a:solidFill>
                  <a:srgbClr val="F1F2F2"/>
                </a:solidFill>
                <a:latin typeface="Arial MT"/>
                <a:cs typeface="Arial MT"/>
              </a:rPr>
              <a:t>in</a:t>
            </a:r>
            <a:r>
              <a:rPr lang="en-US" sz="2000" spc="-20" dirty="0">
                <a:solidFill>
                  <a:srgbClr val="F1F2F2"/>
                </a:solidFill>
                <a:latin typeface="Arial MT"/>
                <a:cs typeface="Arial MT"/>
              </a:rPr>
              <a:t> </a:t>
            </a:r>
            <a:r>
              <a:rPr lang="en-US" sz="2000" dirty="0">
                <a:solidFill>
                  <a:srgbClr val="F1F2F2"/>
                </a:solidFill>
                <a:latin typeface="Arial MT"/>
                <a:cs typeface="Arial MT"/>
              </a:rPr>
              <a:t>two</a:t>
            </a:r>
            <a:r>
              <a:rPr lang="en-US" sz="2000" spc="-25" dirty="0">
                <a:solidFill>
                  <a:srgbClr val="F1F2F2"/>
                </a:solidFill>
                <a:latin typeface="Arial MT"/>
                <a:cs typeface="Arial MT"/>
              </a:rPr>
              <a:t> </a:t>
            </a:r>
            <a:r>
              <a:rPr lang="en-US" sz="2000" dirty="0">
                <a:solidFill>
                  <a:srgbClr val="F1F2F2"/>
                </a:solidFill>
                <a:latin typeface="Arial MT"/>
                <a:cs typeface="Arial MT"/>
              </a:rPr>
              <a:t>lines,</a:t>
            </a:r>
            <a:r>
              <a:rPr lang="en-US" sz="2000" spc="-20" dirty="0">
                <a:solidFill>
                  <a:srgbClr val="F1F2F2"/>
                </a:solidFill>
                <a:latin typeface="Arial MT"/>
                <a:cs typeface="Arial MT"/>
              </a:rPr>
              <a:t> </a:t>
            </a:r>
            <a:r>
              <a:rPr lang="en-US" sz="2000" dirty="0">
                <a:solidFill>
                  <a:srgbClr val="F1F2F2"/>
                </a:solidFill>
                <a:latin typeface="Arial MT"/>
                <a:cs typeface="Arial MT"/>
              </a:rPr>
              <a:t>but</a:t>
            </a:r>
            <a:r>
              <a:rPr lang="en-US" sz="2000" spc="-25" dirty="0">
                <a:solidFill>
                  <a:srgbClr val="F1F2F2"/>
                </a:solidFill>
                <a:latin typeface="Arial MT"/>
                <a:cs typeface="Arial MT"/>
              </a:rPr>
              <a:t> </a:t>
            </a:r>
            <a:r>
              <a:rPr lang="en-US" sz="2000" dirty="0">
                <a:solidFill>
                  <a:srgbClr val="F1F2F2"/>
                </a:solidFill>
                <a:latin typeface="Arial MT"/>
                <a:cs typeface="Arial MT"/>
              </a:rPr>
              <a:t>not</a:t>
            </a:r>
            <a:r>
              <a:rPr lang="en-US" sz="2000" spc="-20" dirty="0">
                <a:solidFill>
                  <a:srgbClr val="F1F2F2"/>
                </a:solidFill>
                <a:latin typeface="Arial MT"/>
                <a:cs typeface="Arial MT"/>
              </a:rPr>
              <a:t> more</a:t>
            </a:r>
            <a:endParaRPr lang="en-US" sz="2000" dirty="0">
              <a:latin typeface="Arial MT"/>
              <a:cs typeface="Arial MT"/>
            </a:endParaRPr>
          </a:p>
        </p:txBody>
      </p:sp>
      <p:cxnSp>
        <p:nvCxnSpPr>
          <p:cNvPr id="16" name="Прямая соединительная линия 15"/>
          <p:cNvCxnSpPr/>
          <p:nvPr/>
        </p:nvCxnSpPr>
        <p:spPr>
          <a:xfrm>
            <a:off x="1143856" y="5553267"/>
            <a:ext cx="99042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4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3426" y="0"/>
            <a:ext cx="12195426" cy="685800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solidFill>
        </p:spPr>
        <p:txBody>
          <a:bodyPr wrap="square" lIns="0" tIns="0" rIns="0" bIns="0" rtlCol="0"/>
          <a:lstStyle/>
          <a:p>
            <a:endParaRPr/>
          </a:p>
        </p:txBody>
      </p:sp>
      <p:sp>
        <p:nvSpPr>
          <p:cNvPr id="4" name="Заголовок 1">
            <a:extLst>
              <a:ext uri="{FF2B5EF4-FFF2-40B4-BE49-F238E27FC236}">
                <a16:creationId xmlns:a16="http://schemas.microsoft.com/office/drawing/2014/main" id="{C02C81EC-E544-FACE-AA59-633564BA2A2C}"/>
              </a:ext>
            </a:extLst>
          </p:cNvPr>
          <p:cNvSpPr txBox="1">
            <a:spLocks/>
          </p:cNvSpPr>
          <p:nvPr/>
        </p:nvSpPr>
        <p:spPr>
          <a:xfrm>
            <a:off x="711868" y="4126264"/>
            <a:ext cx="10764838" cy="168811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THANK YOU FOR ATTENTION!</a:t>
            </a:r>
            <a:endParaRPr lang="ru-RU" sz="4000" dirty="0">
              <a:solidFill>
                <a:srgbClr val="F1F2F2"/>
              </a:solidFill>
              <a:latin typeface="Verdana" panose="020B0604030504040204" pitchFamily="34" charset="0"/>
              <a:ea typeface="Verdana" panose="020B0604030504040204" pitchFamily="34" charset="0"/>
              <a:cs typeface="Bangla Sangam MN" panose="02000000000000000000" pitchFamily="2" charset="0"/>
            </a:endParaRPr>
          </a:p>
        </p:txBody>
      </p:sp>
      <p:pic>
        <p:nvPicPr>
          <p:cNvPr id="8" name="Рисунок 7">
            <a:extLst>
              <a:ext uri="{FF2B5EF4-FFF2-40B4-BE49-F238E27FC236}">
                <a16:creationId xmlns:a16="http://schemas.microsoft.com/office/drawing/2014/main" id="{0B1EA4FB-B808-4CCC-94ED-9FAE795568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3105" y="1043622"/>
            <a:ext cx="6122364" cy="3125276"/>
          </a:xfrm>
          <a:prstGeom prst="rect">
            <a:avLst/>
          </a:prstGeom>
        </p:spPr>
      </p:pic>
    </p:spTree>
    <p:extLst>
      <p:ext uri="{BB962C8B-B14F-4D97-AF65-F5344CB8AC3E}">
        <p14:creationId xmlns:p14="http://schemas.microsoft.com/office/powerpoint/2010/main" val="392418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CEE37785-9C66-4F8E-BD7E-1D6335A02081}"/>
              </a:ext>
            </a:extLst>
          </p:cNvPr>
          <p:cNvSpPr/>
          <p:nvPr/>
        </p:nvSpPr>
        <p:spPr>
          <a:xfrm>
            <a:off x="0" y="0"/>
            <a:ext cx="12192000" cy="68579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sz="1000"/>
          </a:p>
        </p:txBody>
      </p:sp>
      <p:pic>
        <p:nvPicPr>
          <p:cNvPr id="10" name="Рисунок 9">
            <a:extLst>
              <a:ext uri="{FF2B5EF4-FFF2-40B4-BE49-F238E27FC236}">
                <a16:creationId xmlns:a16="http://schemas.microsoft.com/office/drawing/2014/main" id="{C5015469-6979-4950-9AF5-A2857E8D3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644" y="645607"/>
            <a:ext cx="6389687" cy="3261736"/>
          </a:xfrm>
          <a:prstGeom prst="rect">
            <a:avLst/>
          </a:prstGeom>
        </p:spPr>
      </p:pic>
      <p:sp>
        <p:nvSpPr>
          <p:cNvPr id="4" name="Заголовок 1">
            <a:extLst>
              <a:ext uri="{FF2B5EF4-FFF2-40B4-BE49-F238E27FC236}">
                <a16:creationId xmlns:a16="http://schemas.microsoft.com/office/drawing/2014/main" id="{C02C81EC-E544-FACE-AA59-633564BA2A2C}"/>
              </a:ext>
            </a:extLst>
          </p:cNvPr>
          <p:cNvSpPr txBox="1">
            <a:spLocks/>
          </p:cNvSpPr>
          <p:nvPr/>
        </p:nvSpPr>
        <p:spPr>
          <a:xfrm>
            <a:off x="713581" y="3705607"/>
            <a:ext cx="10764838" cy="1652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indent="130810">
              <a:lnSpc>
                <a:spcPct val="128800"/>
              </a:lnSpc>
              <a:spcBef>
                <a:spcPts val="95"/>
              </a:spcBef>
            </a:pPr>
            <a:r>
              <a:rPr lang="en-US" sz="4800" dirty="0">
                <a:solidFill>
                  <a:srgbClr val="F1F2F2"/>
                </a:solidFill>
                <a:latin typeface="Arial MT"/>
                <a:cs typeface="Arial MT"/>
              </a:rPr>
              <a:t>Title Verdana 48 in two </a:t>
            </a:r>
            <a:r>
              <a:rPr lang="en-US" sz="4800" spc="-10" dirty="0">
                <a:solidFill>
                  <a:srgbClr val="F1F2F2"/>
                </a:solidFill>
                <a:latin typeface="Arial MT"/>
                <a:cs typeface="Arial MT"/>
              </a:rPr>
              <a:t>lines, </a:t>
            </a:r>
            <a:r>
              <a:rPr lang="en-US" sz="4800" dirty="0">
                <a:solidFill>
                  <a:srgbClr val="F1F2F2"/>
                </a:solidFill>
                <a:latin typeface="Arial MT"/>
                <a:cs typeface="Arial MT"/>
              </a:rPr>
              <a:t>no </a:t>
            </a:r>
            <a:r>
              <a:rPr lang="en-US" sz="4800" spc="-20" dirty="0">
                <a:solidFill>
                  <a:srgbClr val="F1F2F2"/>
                </a:solidFill>
                <a:latin typeface="Arial MT"/>
                <a:cs typeface="Arial MT"/>
              </a:rPr>
              <a:t>more</a:t>
            </a:r>
            <a:endParaRPr lang="en-US" sz="4800" dirty="0">
              <a:latin typeface="Arial MT"/>
              <a:cs typeface="Arial MT"/>
            </a:endParaRPr>
          </a:p>
        </p:txBody>
      </p:sp>
      <p:sp>
        <p:nvSpPr>
          <p:cNvPr id="7" name="Заголовок 1">
            <a:extLst>
              <a:ext uri="{FF2B5EF4-FFF2-40B4-BE49-F238E27FC236}">
                <a16:creationId xmlns:a16="http://schemas.microsoft.com/office/drawing/2014/main" id="{C02C81EC-E544-FACE-AA59-633564BA2A2C}"/>
              </a:ext>
            </a:extLst>
          </p:cNvPr>
          <p:cNvSpPr txBox="1">
            <a:spLocks/>
          </p:cNvSpPr>
          <p:nvPr/>
        </p:nvSpPr>
        <p:spPr>
          <a:xfrm>
            <a:off x="713581" y="5625186"/>
            <a:ext cx="10764838" cy="798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Subtitle Verdana 20, in this version only in one line</a:t>
            </a:r>
          </a:p>
        </p:txBody>
      </p:sp>
      <p:cxnSp>
        <p:nvCxnSpPr>
          <p:cNvPr id="9" name="Прямая соединительная линия 8"/>
          <p:cNvCxnSpPr/>
          <p:nvPr/>
        </p:nvCxnSpPr>
        <p:spPr>
          <a:xfrm>
            <a:off x="1143856" y="5553267"/>
            <a:ext cx="99042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09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349510" y="2523715"/>
            <a:ext cx="10218604"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p>
        </p:txBody>
      </p:sp>
      <p:sp>
        <p:nvSpPr>
          <p:cNvPr id="2" name="Заголовок 1">
            <a:extLst>
              <a:ext uri="{FF2B5EF4-FFF2-40B4-BE49-F238E27FC236}">
                <a16:creationId xmlns:a16="http://schemas.microsoft.com/office/drawing/2014/main" id="{327DD1F3-B798-80AC-E244-BBDD8EAF9193}"/>
              </a:ext>
            </a:extLst>
          </p:cNvPr>
          <p:cNvSpPr txBox="1">
            <a:spLocks/>
          </p:cNvSpPr>
          <p:nvPr/>
        </p:nvSpPr>
        <p:spPr>
          <a:xfrm>
            <a:off x="732646" y="1587520"/>
            <a:ext cx="10515600" cy="7952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 Verdana 28. Presentation Objectives</a:t>
            </a:r>
            <a:endParaRPr lang="ru-RU" sz="2800" b="1" dirty="0">
              <a:latin typeface="Verdana" panose="020B0604030504040204" pitchFamily="34" charset="0"/>
              <a:ea typeface="Verdana" panose="020B0604030504040204" pitchFamily="34" charset="0"/>
            </a:endParaRPr>
          </a:p>
        </p:txBody>
      </p:sp>
      <p:sp>
        <p:nvSpPr>
          <p:cNvPr id="8"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4</a:t>
            </a:fld>
            <a:endParaRPr lang="ru-RU" dirty="0">
              <a:latin typeface="Gilroy" pitchFamily="2" charset="0"/>
            </a:endParaRPr>
          </a:p>
        </p:txBody>
      </p:sp>
      <p:sp>
        <p:nvSpPr>
          <p:cNvPr id="11" name="object 2"/>
          <p:cNvSpPr/>
          <p:nvPr/>
        </p:nvSpPr>
        <p:spPr>
          <a:xfrm>
            <a:off x="1349510" y="3641743"/>
            <a:ext cx="10218604"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5DB8B"/>
          </a:solidFill>
        </p:spPr>
        <p:txBody>
          <a:bodyPr wrap="square" lIns="0" tIns="0" rIns="0" bIns="0" rtlCol="0"/>
          <a:lstStyle/>
          <a:p>
            <a:endParaRPr/>
          </a:p>
        </p:txBody>
      </p:sp>
      <p:sp>
        <p:nvSpPr>
          <p:cNvPr id="12" name="object 2"/>
          <p:cNvSpPr/>
          <p:nvPr/>
        </p:nvSpPr>
        <p:spPr>
          <a:xfrm>
            <a:off x="1349510" y="4784761"/>
            <a:ext cx="10218604"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1E49E"/>
          </a:solidFill>
        </p:spPr>
        <p:txBody>
          <a:bodyPr wrap="square" lIns="0" tIns="0" rIns="0" bIns="0" rtlCol="0"/>
          <a:lstStyle/>
          <a:p>
            <a:endParaRPr/>
          </a:p>
        </p:txBody>
      </p:sp>
      <p:sp>
        <p:nvSpPr>
          <p:cNvPr id="13" name="Заголовок 1">
            <a:extLst>
              <a:ext uri="{FF2B5EF4-FFF2-40B4-BE49-F238E27FC236}">
                <a16:creationId xmlns:a16="http://schemas.microsoft.com/office/drawing/2014/main" id="{327DD1F3-B798-80AC-E244-BBDD8EAF9193}"/>
              </a:ext>
            </a:extLst>
          </p:cNvPr>
          <p:cNvSpPr txBox="1">
            <a:spLocks/>
          </p:cNvSpPr>
          <p:nvPr/>
        </p:nvSpPr>
        <p:spPr>
          <a:xfrm>
            <a:off x="1974522" y="2598355"/>
            <a:ext cx="7367405"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Verdana 20 First Objective Title</a:t>
            </a:r>
          </a:p>
        </p:txBody>
      </p:sp>
      <p:sp>
        <p:nvSpPr>
          <p:cNvPr id="14" name="Заголовок 1">
            <a:extLst>
              <a:ext uri="{FF2B5EF4-FFF2-40B4-BE49-F238E27FC236}">
                <a16:creationId xmlns:a16="http://schemas.microsoft.com/office/drawing/2014/main" id="{327DD1F3-B798-80AC-E244-BBDD8EAF9193}"/>
              </a:ext>
            </a:extLst>
          </p:cNvPr>
          <p:cNvSpPr txBox="1">
            <a:spLocks/>
          </p:cNvSpPr>
          <p:nvPr/>
        </p:nvSpPr>
        <p:spPr>
          <a:xfrm>
            <a:off x="1974522" y="3724518"/>
            <a:ext cx="9155381"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The title of the second Objective Verdana 20. Can be one or two lines, but no more</a:t>
            </a:r>
          </a:p>
        </p:txBody>
      </p:sp>
      <p:sp>
        <p:nvSpPr>
          <p:cNvPr id="15" name="Заголовок 1">
            <a:extLst>
              <a:ext uri="{FF2B5EF4-FFF2-40B4-BE49-F238E27FC236}">
                <a16:creationId xmlns:a16="http://schemas.microsoft.com/office/drawing/2014/main" id="{327DD1F3-B798-80AC-E244-BBDD8EAF9193}"/>
              </a:ext>
            </a:extLst>
          </p:cNvPr>
          <p:cNvSpPr txBox="1">
            <a:spLocks/>
          </p:cNvSpPr>
          <p:nvPr/>
        </p:nvSpPr>
        <p:spPr>
          <a:xfrm>
            <a:off x="1974522" y="4860359"/>
            <a:ext cx="7367405"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Verdana 20 Third Objective Title</a:t>
            </a:r>
          </a:p>
        </p:txBody>
      </p:sp>
      <p:sp>
        <p:nvSpPr>
          <p:cNvPr id="5" name="Овал 4"/>
          <p:cNvSpPr/>
          <p:nvPr/>
        </p:nvSpPr>
        <p:spPr>
          <a:xfrm>
            <a:off x="796095" y="2524040"/>
            <a:ext cx="999736" cy="999736"/>
          </a:xfrm>
          <a:prstGeom prst="ellipse">
            <a:avLst/>
          </a:prstGeom>
          <a:solidFill>
            <a:schemeClr val="tx1">
              <a:lumMod val="95000"/>
              <a:lumOff val="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1">
            <a:extLst>
              <a:ext uri="{FF2B5EF4-FFF2-40B4-BE49-F238E27FC236}">
                <a16:creationId xmlns:a16="http://schemas.microsoft.com/office/drawing/2014/main" id="{327DD1F3-B798-80AC-E244-BBDD8EAF9193}"/>
              </a:ext>
            </a:extLst>
          </p:cNvPr>
          <p:cNvSpPr txBox="1">
            <a:spLocks/>
          </p:cNvSpPr>
          <p:nvPr/>
        </p:nvSpPr>
        <p:spPr>
          <a:xfrm>
            <a:off x="991963" y="2598356"/>
            <a:ext cx="608000"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4800" b="1" dirty="0">
                <a:solidFill>
                  <a:srgbClr val="F1F2F2"/>
                </a:solidFill>
                <a:latin typeface="Verdana" panose="020B0604030504040204" pitchFamily="34" charset="0"/>
                <a:ea typeface="Verdana" panose="020B0604030504040204" pitchFamily="34" charset="0"/>
                <a:cs typeface="Bangla Sangam MN" panose="02000000000000000000" pitchFamily="2" charset="0"/>
              </a:rPr>
              <a:t>1</a:t>
            </a:r>
            <a:endParaRPr lang="ru-RU" sz="4800" b="1" dirty="0">
              <a:solidFill>
                <a:schemeClr val="bg1"/>
              </a:solidFill>
              <a:latin typeface="Verdana" panose="020B0604030504040204" pitchFamily="34" charset="0"/>
              <a:ea typeface="Verdana" panose="020B0604030504040204" pitchFamily="34" charset="0"/>
            </a:endParaRPr>
          </a:p>
        </p:txBody>
      </p:sp>
      <p:sp>
        <p:nvSpPr>
          <p:cNvPr id="17" name="Овал 16"/>
          <p:cNvSpPr/>
          <p:nvPr/>
        </p:nvSpPr>
        <p:spPr>
          <a:xfrm>
            <a:off x="796095" y="3639488"/>
            <a:ext cx="999736" cy="99973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Заголовок 1">
            <a:extLst>
              <a:ext uri="{FF2B5EF4-FFF2-40B4-BE49-F238E27FC236}">
                <a16:creationId xmlns:a16="http://schemas.microsoft.com/office/drawing/2014/main" id="{327DD1F3-B798-80AC-E244-BBDD8EAF9193}"/>
              </a:ext>
            </a:extLst>
          </p:cNvPr>
          <p:cNvSpPr txBox="1">
            <a:spLocks/>
          </p:cNvSpPr>
          <p:nvPr/>
        </p:nvSpPr>
        <p:spPr>
          <a:xfrm>
            <a:off x="991963" y="3713804"/>
            <a:ext cx="608000"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4800" b="1" dirty="0">
                <a:solidFill>
                  <a:srgbClr val="F1F2F2"/>
                </a:solidFill>
                <a:latin typeface="Verdana" panose="020B0604030504040204" pitchFamily="34" charset="0"/>
                <a:ea typeface="Verdana" panose="020B0604030504040204" pitchFamily="34" charset="0"/>
                <a:cs typeface="Bangla Sangam MN" panose="02000000000000000000" pitchFamily="2" charset="0"/>
              </a:rPr>
              <a:t>2</a:t>
            </a:r>
            <a:endParaRPr lang="ru-RU" sz="4800" b="1" dirty="0">
              <a:solidFill>
                <a:schemeClr val="bg1"/>
              </a:solidFill>
              <a:latin typeface="Verdana" panose="020B0604030504040204" pitchFamily="34" charset="0"/>
              <a:ea typeface="Verdana" panose="020B0604030504040204" pitchFamily="34" charset="0"/>
            </a:endParaRPr>
          </a:p>
        </p:txBody>
      </p:sp>
      <p:sp>
        <p:nvSpPr>
          <p:cNvPr id="21" name="Прямоугольник 20">
            <a:extLst>
              <a:ext uri="{FF2B5EF4-FFF2-40B4-BE49-F238E27FC236}">
                <a16:creationId xmlns:a16="http://schemas.microsoft.com/office/drawing/2014/main" id="{7A76EBAD-3AF0-4D93-B63C-16F6C11EE1FD}"/>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Овал 18"/>
          <p:cNvSpPr/>
          <p:nvPr/>
        </p:nvSpPr>
        <p:spPr>
          <a:xfrm>
            <a:off x="796095" y="4786755"/>
            <a:ext cx="999736" cy="99973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Заголовок 1">
            <a:extLst>
              <a:ext uri="{FF2B5EF4-FFF2-40B4-BE49-F238E27FC236}">
                <a16:creationId xmlns:a16="http://schemas.microsoft.com/office/drawing/2014/main" id="{327DD1F3-B798-80AC-E244-BBDD8EAF9193}"/>
              </a:ext>
            </a:extLst>
          </p:cNvPr>
          <p:cNvSpPr txBox="1">
            <a:spLocks/>
          </p:cNvSpPr>
          <p:nvPr/>
        </p:nvSpPr>
        <p:spPr>
          <a:xfrm>
            <a:off x="991963" y="4861071"/>
            <a:ext cx="608000"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4800" b="1" dirty="0">
                <a:solidFill>
                  <a:srgbClr val="F1F2F2"/>
                </a:solidFill>
                <a:latin typeface="Verdana" panose="020B0604030504040204" pitchFamily="34" charset="0"/>
                <a:ea typeface="Verdana" panose="020B0604030504040204" pitchFamily="34" charset="0"/>
                <a:cs typeface="Bangla Sangam MN" panose="02000000000000000000" pitchFamily="2" charset="0"/>
              </a:rPr>
              <a:t>3</a:t>
            </a:r>
            <a:endParaRPr lang="ru-RU" sz="4800" b="1" dirty="0">
              <a:solidFill>
                <a:schemeClr val="bg1"/>
              </a:solidFill>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id="{5092FEE1-0670-47A6-B023-451007819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23" name="Рисунок 22">
            <a:extLst>
              <a:ext uri="{FF2B5EF4-FFF2-40B4-BE49-F238E27FC236}">
                <a16:creationId xmlns:a16="http://schemas.microsoft.com/office/drawing/2014/main" id="{9475F0AF-7D65-4DDE-A32F-CA8A2F3525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30990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349509" y="2696548"/>
            <a:ext cx="10218603"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p>
        </p:txBody>
      </p:sp>
      <p:sp>
        <p:nvSpPr>
          <p:cNvPr id="2" name="Заголовок 1">
            <a:extLst>
              <a:ext uri="{FF2B5EF4-FFF2-40B4-BE49-F238E27FC236}">
                <a16:creationId xmlns:a16="http://schemas.microsoft.com/office/drawing/2014/main" id="{327DD1F3-B798-80AC-E244-BBDD8EAF9193}"/>
              </a:ext>
            </a:extLst>
          </p:cNvPr>
          <p:cNvSpPr txBox="1">
            <a:spLocks/>
          </p:cNvSpPr>
          <p:nvPr/>
        </p:nvSpPr>
        <p:spPr>
          <a:xfrm>
            <a:off x="732646" y="1554290"/>
            <a:ext cx="10515600" cy="7952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 Verdana 28 - Presentation Objectives with Images, Two Lines (No More)</a:t>
            </a:r>
            <a:endParaRPr lang="ru-RU" sz="2800" b="1" dirty="0">
              <a:latin typeface="Verdana" panose="020B0604030504040204" pitchFamily="34" charset="0"/>
              <a:ea typeface="Verdana" panose="020B0604030504040204" pitchFamily="34" charset="0"/>
            </a:endParaRPr>
          </a:p>
        </p:txBody>
      </p:sp>
      <p:sp>
        <p:nvSpPr>
          <p:cNvPr id="8"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5</a:t>
            </a:fld>
            <a:endParaRPr lang="ru-RU" dirty="0">
              <a:latin typeface="Gilroy" pitchFamily="2" charset="0"/>
            </a:endParaRPr>
          </a:p>
        </p:txBody>
      </p:sp>
      <p:sp>
        <p:nvSpPr>
          <p:cNvPr id="11" name="object 2"/>
          <p:cNvSpPr/>
          <p:nvPr/>
        </p:nvSpPr>
        <p:spPr>
          <a:xfrm>
            <a:off x="1349509" y="3814576"/>
            <a:ext cx="10218603"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5DB8B"/>
          </a:solidFill>
        </p:spPr>
        <p:txBody>
          <a:bodyPr wrap="square" lIns="0" tIns="0" rIns="0" bIns="0" rtlCol="0"/>
          <a:lstStyle/>
          <a:p>
            <a:endParaRPr/>
          </a:p>
        </p:txBody>
      </p:sp>
      <p:sp>
        <p:nvSpPr>
          <p:cNvPr id="12" name="object 2"/>
          <p:cNvSpPr/>
          <p:nvPr/>
        </p:nvSpPr>
        <p:spPr>
          <a:xfrm>
            <a:off x="1349509" y="4957594"/>
            <a:ext cx="10218603" cy="100173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F1E49E"/>
          </a:solidFill>
        </p:spPr>
        <p:txBody>
          <a:bodyPr wrap="square" lIns="0" tIns="0" rIns="0" bIns="0" rtlCol="0"/>
          <a:lstStyle/>
          <a:p>
            <a:endParaRPr/>
          </a:p>
        </p:txBody>
      </p:sp>
      <p:sp>
        <p:nvSpPr>
          <p:cNvPr id="13" name="Заголовок 1">
            <a:extLst>
              <a:ext uri="{FF2B5EF4-FFF2-40B4-BE49-F238E27FC236}">
                <a16:creationId xmlns:a16="http://schemas.microsoft.com/office/drawing/2014/main" id="{327DD1F3-B798-80AC-E244-BBDD8EAF9193}"/>
              </a:ext>
            </a:extLst>
          </p:cNvPr>
          <p:cNvSpPr txBox="1">
            <a:spLocks/>
          </p:cNvSpPr>
          <p:nvPr/>
        </p:nvSpPr>
        <p:spPr>
          <a:xfrm>
            <a:off x="1974522" y="2771188"/>
            <a:ext cx="7367405"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Verdana 20 First Objective Title</a:t>
            </a:r>
          </a:p>
        </p:txBody>
      </p:sp>
      <p:sp>
        <p:nvSpPr>
          <p:cNvPr id="14" name="Заголовок 1">
            <a:extLst>
              <a:ext uri="{FF2B5EF4-FFF2-40B4-BE49-F238E27FC236}">
                <a16:creationId xmlns:a16="http://schemas.microsoft.com/office/drawing/2014/main" id="{327DD1F3-B798-80AC-E244-BBDD8EAF9193}"/>
              </a:ext>
            </a:extLst>
          </p:cNvPr>
          <p:cNvSpPr txBox="1">
            <a:spLocks/>
          </p:cNvSpPr>
          <p:nvPr/>
        </p:nvSpPr>
        <p:spPr>
          <a:xfrm>
            <a:off x="1974522" y="3897351"/>
            <a:ext cx="9155381"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The title of the second Objective Verdana 20. Can be one or two lines, but no more</a:t>
            </a:r>
          </a:p>
        </p:txBody>
      </p:sp>
      <p:sp>
        <p:nvSpPr>
          <p:cNvPr id="15" name="Заголовок 1">
            <a:extLst>
              <a:ext uri="{FF2B5EF4-FFF2-40B4-BE49-F238E27FC236}">
                <a16:creationId xmlns:a16="http://schemas.microsoft.com/office/drawing/2014/main" id="{327DD1F3-B798-80AC-E244-BBDD8EAF9193}"/>
              </a:ext>
            </a:extLst>
          </p:cNvPr>
          <p:cNvSpPr txBox="1">
            <a:spLocks/>
          </p:cNvSpPr>
          <p:nvPr/>
        </p:nvSpPr>
        <p:spPr>
          <a:xfrm>
            <a:off x="1974522" y="5033192"/>
            <a:ext cx="7367405" cy="8511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latin typeface="Verdana" panose="020B0604030504040204" pitchFamily="34" charset="0"/>
                <a:ea typeface="Verdana" panose="020B0604030504040204" pitchFamily="34" charset="0"/>
                <a:cs typeface="Bangla Sangam MN" panose="02000000000000000000" pitchFamily="2" charset="0"/>
              </a:rPr>
              <a:t>Verdana 20 Third Objective Title</a:t>
            </a:r>
          </a:p>
        </p:txBody>
      </p:sp>
      <p:sp>
        <p:nvSpPr>
          <p:cNvPr id="5" name="Овал 4"/>
          <p:cNvSpPr/>
          <p:nvPr/>
        </p:nvSpPr>
        <p:spPr>
          <a:xfrm>
            <a:off x="796095" y="2696873"/>
            <a:ext cx="999736" cy="999736"/>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a:spLocks noChangeAspect="1"/>
          </p:cNvSpPr>
          <p:nvPr/>
        </p:nvSpPr>
        <p:spPr>
          <a:xfrm>
            <a:off x="796095" y="3812321"/>
            <a:ext cx="999736" cy="999736"/>
          </a:xfrm>
          <a:prstGeom prst="ellipse">
            <a:avLst/>
          </a:prstGeom>
          <a:blipFill dpi="0" rotWithShape="1">
            <a:blip r:embed="rId3" cstate="email">
              <a:alphaModFix amt="98000"/>
              <a:extLst>
                <a:ext uri="{28A0092B-C50C-407E-A947-70E740481C1C}">
                  <a14:useLocalDpi xmlns:a14="http://schemas.microsoft.com/office/drawing/2010/main"/>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796095" y="4959588"/>
            <a:ext cx="999736" cy="999736"/>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43631E00-905B-4DAA-9A50-37B7A7C7C686}"/>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3A50ABCA-155C-41DD-A3D0-FED01A9B41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20" name="Рисунок 19">
            <a:extLst>
              <a:ext uri="{FF2B5EF4-FFF2-40B4-BE49-F238E27FC236}">
                <a16:creationId xmlns:a16="http://schemas.microsoft.com/office/drawing/2014/main" id="{3AC7CDC4-DD4E-4F2E-AA59-9FF936C5C3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298652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DD1F3-B798-80AC-E244-BBDD8EAF9193}"/>
              </a:ext>
            </a:extLst>
          </p:cNvPr>
          <p:cNvSpPr txBox="1">
            <a:spLocks/>
          </p:cNvSpPr>
          <p:nvPr/>
        </p:nvSpPr>
        <p:spPr>
          <a:xfrm>
            <a:off x="732646" y="1346797"/>
            <a:ext cx="10515600" cy="7952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dirty="0">
                <a:latin typeface="Verdana" panose="020B0604030504040204" pitchFamily="34" charset="0"/>
                <a:ea typeface="Verdana" panose="020B0604030504040204" pitchFamily="34" charset="0"/>
              </a:rPr>
              <a:t>Heading</a:t>
            </a:r>
            <a:r>
              <a:rPr lang="en-US" sz="2800" spc="95" dirty="0">
                <a:latin typeface="Verdana" panose="020B0604030504040204" pitchFamily="34" charset="0"/>
                <a:ea typeface="Verdana" panose="020B0604030504040204" pitchFamily="34" charset="0"/>
              </a:rPr>
              <a:t> </a:t>
            </a:r>
            <a:r>
              <a:rPr lang="en-US" sz="2800" dirty="0">
                <a:latin typeface="Verdana" panose="020B0604030504040204" pitchFamily="34" charset="0"/>
                <a:ea typeface="Verdana" panose="020B0604030504040204" pitchFamily="34" charset="0"/>
              </a:rPr>
              <a:t>Verdana</a:t>
            </a:r>
            <a:r>
              <a:rPr lang="en-US" sz="2800" spc="95" dirty="0">
                <a:latin typeface="Verdana" panose="020B0604030504040204" pitchFamily="34" charset="0"/>
                <a:ea typeface="Verdana" panose="020B0604030504040204" pitchFamily="34" charset="0"/>
              </a:rPr>
              <a:t> </a:t>
            </a:r>
            <a:r>
              <a:rPr lang="en-US" sz="2800" spc="-25" dirty="0">
                <a:latin typeface="Verdana" panose="020B0604030504040204" pitchFamily="34" charset="0"/>
                <a:ea typeface="Verdana" panose="020B0604030504040204" pitchFamily="34" charset="0"/>
              </a:rPr>
              <a:t>28.</a:t>
            </a:r>
            <a:endParaRPr lang="ru-RU" sz="2800" b="1" dirty="0">
              <a:latin typeface="Verdana" panose="020B0604030504040204" pitchFamily="34" charset="0"/>
              <a:ea typeface="Verdana" panose="020B0604030504040204" pitchFamily="34" charset="0"/>
            </a:endParaRPr>
          </a:p>
        </p:txBody>
      </p:sp>
      <p:sp>
        <p:nvSpPr>
          <p:cNvPr id="8"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6</a:t>
            </a:fld>
            <a:endParaRPr lang="ru-RU" dirty="0">
              <a:latin typeface="Gilroy" pitchFamily="2" charset="0"/>
            </a:endParaRPr>
          </a:p>
        </p:txBody>
      </p:sp>
      <p:sp>
        <p:nvSpPr>
          <p:cNvPr id="21" name="Прямоугольник 20"/>
          <p:cNvSpPr/>
          <p:nvPr/>
        </p:nvSpPr>
        <p:spPr>
          <a:xfrm>
            <a:off x="803274" y="2440681"/>
            <a:ext cx="10764839" cy="2598084"/>
          </a:xfrm>
          <a:prstGeom prst="rect">
            <a:avLst/>
          </a:prstGeom>
        </p:spPr>
        <p:txBody>
          <a:bodyPr wrap="square">
            <a:spAutoFit/>
          </a:bodyPr>
          <a:lstStyle/>
          <a:p>
            <a:pPr marL="19685" marR="5080" indent="-7620">
              <a:lnSpc>
                <a:spcPct val="151300"/>
              </a:lnSpc>
              <a:spcBef>
                <a:spcPts val="95"/>
              </a:spcBef>
            </a:pPr>
            <a:r>
              <a:rPr lang="en-US" sz="1400" dirty="0">
                <a:latin typeface="Arial MT"/>
                <a:cs typeface="Arial MT"/>
              </a:rPr>
              <a:t>Main</a:t>
            </a:r>
            <a:r>
              <a:rPr lang="en-US" sz="1400" spc="5" dirty="0">
                <a:latin typeface="Arial MT"/>
                <a:cs typeface="Arial MT"/>
              </a:rPr>
              <a:t> </a:t>
            </a:r>
            <a:r>
              <a:rPr lang="en-US" sz="1400" dirty="0">
                <a:latin typeface="Arial MT"/>
                <a:cs typeface="Arial MT"/>
              </a:rPr>
              <a:t>text</a:t>
            </a:r>
            <a:r>
              <a:rPr lang="en-US" sz="1400" spc="5" dirty="0">
                <a:latin typeface="Arial MT"/>
                <a:cs typeface="Arial MT"/>
              </a:rPr>
              <a:t> </a:t>
            </a:r>
            <a:r>
              <a:rPr lang="en-US" sz="1400" dirty="0">
                <a:latin typeface="Arial MT"/>
                <a:cs typeface="Arial MT"/>
              </a:rPr>
              <a:t>Verdana</a:t>
            </a:r>
            <a:r>
              <a:rPr lang="en-US" sz="1400" spc="10" dirty="0">
                <a:latin typeface="Arial MT"/>
                <a:cs typeface="Arial MT"/>
              </a:rPr>
              <a:t> </a:t>
            </a:r>
            <a:r>
              <a:rPr lang="en-US" sz="1400" dirty="0">
                <a:latin typeface="Arial MT"/>
                <a:cs typeface="Arial MT"/>
              </a:rPr>
              <a:t>14.</a:t>
            </a:r>
            <a:r>
              <a:rPr lang="en-US" sz="1400" spc="5" dirty="0">
                <a:latin typeface="Arial MT"/>
                <a:cs typeface="Arial MT"/>
              </a:rPr>
              <a:t> </a:t>
            </a:r>
            <a:r>
              <a:rPr lang="en-US" sz="1400" dirty="0">
                <a:latin typeface="Arial MT"/>
                <a:cs typeface="Arial MT"/>
              </a:rPr>
              <a:t>Left</a:t>
            </a:r>
            <a:r>
              <a:rPr lang="en-US" sz="1400" spc="10" dirty="0">
                <a:latin typeface="Arial MT"/>
                <a:cs typeface="Arial MT"/>
              </a:rPr>
              <a:t> </a:t>
            </a:r>
            <a:r>
              <a:rPr lang="en-US" sz="1400" dirty="0">
                <a:latin typeface="Arial MT"/>
                <a:cs typeface="Arial MT"/>
              </a:rPr>
              <a:t>alignment</a:t>
            </a:r>
            <a:r>
              <a:rPr lang="en-US" sz="1400" spc="5" dirty="0">
                <a:latin typeface="Arial MT"/>
                <a:cs typeface="Arial MT"/>
              </a:rPr>
              <a:t> </a:t>
            </a:r>
            <a:r>
              <a:rPr lang="en-US" sz="1400" dirty="0">
                <a:latin typeface="Arial MT"/>
                <a:cs typeface="Arial MT"/>
              </a:rPr>
              <a:t>of</a:t>
            </a:r>
            <a:r>
              <a:rPr lang="en-US" sz="1400" spc="10" dirty="0">
                <a:latin typeface="Arial MT"/>
                <a:cs typeface="Arial MT"/>
              </a:rPr>
              <a:t> </a:t>
            </a:r>
            <a:r>
              <a:rPr lang="en-US" sz="1400" dirty="0">
                <a:latin typeface="Arial MT"/>
                <a:cs typeface="Arial MT"/>
              </a:rPr>
              <a:t>characters.</a:t>
            </a:r>
            <a:r>
              <a:rPr lang="en-US" sz="1400" spc="5" dirty="0">
                <a:latin typeface="Arial MT"/>
                <a:cs typeface="Arial MT"/>
              </a:rPr>
              <a:t> </a:t>
            </a:r>
            <a:r>
              <a:rPr lang="en-US" sz="1400" dirty="0">
                <a:latin typeface="Arial MT"/>
                <a:cs typeface="Arial MT"/>
              </a:rPr>
              <a:t>Line</a:t>
            </a:r>
            <a:r>
              <a:rPr lang="en-US" sz="1400" spc="10" dirty="0">
                <a:latin typeface="Arial MT"/>
                <a:cs typeface="Arial MT"/>
              </a:rPr>
              <a:t> </a:t>
            </a:r>
            <a:r>
              <a:rPr lang="en-US" sz="1400" dirty="0">
                <a:latin typeface="Arial MT"/>
                <a:cs typeface="Arial MT"/>
              </a:rPr>
              <a:t>spacing</a:t>
            </a:r>
            <a:r>
              <a:rPr lang="en-US" sz="1400" spc="5" dirty="0">
                <a:latin typeface="Arial MT"/>
                <a:cs typeface="Arial MT"/>
              </a:rPr>
              <a:t> </a:t>
            </a:r>
            <a:r>
              <a:rPr lang="en-US" sz="1400" dirty="0">
                <a:latin typeface="Arial MT"/>
                <a:cs typeface="Arial MT"/>
              </a:rPr>
              <a:t>–</a:t>
            </a:r>
            <a:r>
              <a:rPr lang="en-US" sz="1400" spc="10" dirty="0">
                <a:latin typeface="Arial MT"/>
                <a:cs typeface="Arial MT"/>
              </a:rPr>
              <a:t> </a:t>
            </a:r>
            <a:r>
              <a:rPr lang="en-US" sz="1400" dirty="0">
                <a:latin typeface="Arial MT"/>
                <a:cs typeface="Arial MT"/>
              </a:rPr>
              <a:t>multiplier</a:t>
            </a:r>
            <a:r>
              <a:rPr lang="en-US" sz="1400" spc="5" dirty="0">
                <a:latin typeface="Arial MT"/>
                <a:cs typeface="Arial MT"/>
              </a:rPr>
              <a:t> </a:t>
            </a:r>
            <a:r>
              <a:rPr lang="en-US" sz="1400" dirty="0">
                <a:latin typeface="Arial MT"/>
                <a:cs typeface="Arial MT"/>
              </a:rPr>
              <a:t>1.25.</a:t>
            </a:r>
            <a:r>
              <a:rPr lang="en-US" sz="1400" spc="10" dirty="0">
                <a:latin typeface="Arial MT"/>
                <a:cs typeface="Arial MT"/>
              </a:rPr>
              <a:t> </a:t>
            </a:r>
            <a:r>
              <a:rPr lang="en-US" sz="1400" dirty="0">
                <a:latin typeface="Arial MT"/>
                <a:cs typeface="Arial MT"/>
              </a:rPr>
              <a:t>Color</a:t>
            </a:r>
            <a:r>
              <a:rPr lang="en-US" sz="1400" spc="5" dirty="0">
                <a:latin typeface="Arial MT"/>
                <a:cs typeface="Arial MT"/>
              </a:rPr>
              <a:t> </a:t>
            </a:r>
            <a:r>
              <a:rPr lang="en-US" sz="1400" dirty="0">
                <a:latin typeface="Arial MT"/>
                <a:cs typeface="Arial MT"/>
              </a:rPr>
              <a:t>black.</a:t>
            </a:r>
            <a:r>
              <a:rPr lang="en-US" sz="1400" spc="10" dirty="0">
                <a:latin typeface="Arial MT"/>
                <a:cs typeface="Arial MT"/>
              </a:rPr>
              <a:t> </a:t>
            </a:r>
            <a:r>
              <a:rPr lang="en-US" sz="1400" dirty="0">
                <a:latin typeface="Arial MT"/>
                <a:cs typeface="Arial MT"/>
              </a:rPr>
              <a:t>This</a:t>
            </a:r>
            <a:r>
              <a:rPr lang="en-US" sz="1400" spc="5" dirty="0">
                <a:latin typeface="Arial MT"/>
                <a:cs typeface="Arial MT"/>
              </a:rPr>
              <a:t> </a:t>
            </a:r>
            <a:r>
              <a:rPr lang="en-US" sz="1400" dirty="0">
                <a:latin typeface="Arial MT"/>
                <a:cs typeface="Arial MT"/>
              </a:rPr>
              <a:t>presentation</a:t>
            </a:r>
            <a:r>
              <a:rPr lang="en-US" sz="1400" spc="10" dirty="0">
                <a:latin typeface="Arial MT"/>
                <a:cs typeface="Arial MT"/>
              </a:rPr>
              <a:t> </a:t>
            </a:r>
            <a:r>
              <a:rPr lang="en-US" sz="1400" dirty="0">
                <a:latin typeface="Arial MT"/>
                <a:cs typeface="Arial MT"/>
              </a:rPr>
              <a:t>uses</a:t>
            </a:r>
            <a:r>
              <a:rPr lang="en-US" sz="1400" spc="5" dirty="0">
                <a:latin typeface="Arial MT"/>
                <a:cs typeface="Arial MT"/>
              </a:rPr>
              <a:t> </a:t>
            </a:r>
            <a:r>
              <a:rPr lang="en-US" sz="1400" dirty="0">
                <a:latin typeface="Arial MT"/>
                <a:cs typeface="Arial MT"/>
              </a:rPr>
              <a:t>the</a:t>
            </a:r>
            <a:r>
              <a:rPr lang="en-US" sz="1400" spc="10" dirty="0">
                <a:latin typeface="Arial MT"/>
                <a:cs typeface="Arial MT"/>
              </a:rPr>
              <a:t> </a:t>
            </a:r>
            <a:r>
              <a:rPr lang="en-US" sz="1400" dirty="0">
                <a:latin typeface="Arial MT"/>
                <a:cs typeface="Arial MT"/>
              </a:rPr>
              <a:t>system</a:t>
            </a:r>
            <a:r>
              <a:rPr lang="en-US" sz="1400" spc="5" dirty="0">
                <a:latin typeface="Arial MT"/>
                <a:cs typeface="Arial MT"/>
              </a:rPr>
              <a:t> </a:t>
            </a:r>
            <a:r>
              <a:rPr lang="en-US" sz="1400" dirty="0">
                <a:latin typeface="Arial MT"/>
                <a:cs typeface="Arial MT"/>
              </a:rPr>
              <a:t>font</a:t>
            </a:r>
            <a:r>
              <a:rPr lang="en-US" sz="1400" spc="10" dirty="0">
                <a:latin typeface="Arial MT"/>
                <a:cs typeface="Arial MT"/>
              </a:rPr>
              <a:t> </a:t>
            </a:r>
            <a:r>
              <a:rPr lang="en-US" sz="1400" dirty="0">
                <a:latin typeface="Arial MT"/>
                <a:cs typeface="Arial MT"/>
              </a:rPr>
              <a:t>Verdana,</a:t>
            </a:r>
            <a:r>
              <a:rPr lang="en-US" sz="1400" spc="5" dirty="0">
                <a:latin typeface="Arial MT"/>
                <a:cs typeface="Arial MT"/>
              </a:rPr>
              <a:t> </a:t>
            </a:r>
            <a:r>
              <a:rPr lang="en-US" sz="1400" spc="-10" dirty="0">
                <a:latin typeface="Arial MT"/>
                <a:cs typeface="Arial MT"/>
              </a:rPr>
              <a:t>which </a:t>
            </a:r>
            <a:r>
              <a:rPr lang="en-US" sz="1400" dirty="0">
                <a:latin typeface="Arial MT"/>
                <a:cs typeface="Arial MT"/>
              </a:rPr>
              <a:t>eliminates</a:t>
            </a:r>
            <a:r>
              <a:rPr lang="en-US" sz="1400" spc="15" dirty="0">
                <a:latin typeface="Arial MT"/>
                <a:cs typeface="Arial MT"/>
              </a:rPr>
              <a:t> </a:t>
            </a:r>
            <a:r>
              <a:rPr lang="en-US" sz="1400" dirty="0">
                <a:latin typeface="Arial MT"/>
                <a:cs typeface="Arial MT"/>
              </a:rPr>
              <a:t>document</a:t>
            </a:r>
            <a:r>
              <a:rPr lang="en-US" sz="1400" spc="15" dirty="0">
                <a:latin typeface="Arial MT"/>
                <a:cs typeface="Arial MT"/>
              </a:rPr>
              <a:t> </a:t>
            </a:r>
            <a:r>
              <a:rPr lang="en-US" sz="1400" dirty="0">
                <a:latin typeface="Arial MT"/>
                <a:cs typeface="Arial MT"/>
              </a:rPr>
              <a:t>compatibility</a:t>
            </a:r>
            <a:r>
              <a:rPr lang="en-US" sz="1400" spc="20" dirty="0">
                <a:latin typeface="Arial MT"/>
                <a:cs typeface="Arial MT"/>
              </a:rPr>
              <a:t> </a:t>
            </a:r>
            <a:r>
              <a:rPr lang="en-US" sz="1400" dirty="0">
                <a:latin typeface="Arial MT"/>
                <a:cs typeface="Arial MT"/>
              </a:rPr>
              <a:t>issues</a:t>
            </a:r>
            <a:r>
              <a:rPr lang="en-US" sz="1400" spc="15" dirty="0">
                <a:latin typeface="Arial MT"/>
                <a:cs typeface="Arial MT"/>
              </a:rPr>
              <a:t> </a:t>
            </a:r>
            <a:r>
              <a:rPr lang="en-US" sz="1400" dirty="0">
                <a:latin typeface="Arial MT"/>
                <a:cs typeface="Arial MT"/>
              </a:rPr>
              <a:t>and</a:t>
            </a:r>
            <a:r>
              <a:rPr lang="en-US" sz="1400" spc="15" dirty="0">
                <a:latin typeface="Arial MT"/>
                <a:cs typeface="Arial MT"/>
              </a:rPr>
              <a:t> </a:t>
            </a:r>
            <a:r>
              <a:rPr lang="en-US" sz="1400" dirty="0">
                <a:latin typeface="Arial MT"/>
                <a:cs typeface="Arial MT"/>
              </a:rPr>
              <a:t>facilitates</a:t>
            </a:r>
            <a:r>
              <a:rPr lang="en-US" sz="1400" spc="20" dirty="0">
                <a:latin typeface="Arial MT"/>
                <a:cs typeface="Arial MT"/>
              </a:rPr>
              <a:t> </a:t>
            </a:r>
            <a:r>
              <a:rPr lang="en-US" sz="1400" dirty="0">
                <a:latin typeface="Arial MT"/>
                <a:cs typeface="Arial MT"/>
              </a:rPr>
              <a:t>file</a:t>
            </a:r>
            <a:r>
              <a:rPr lang="en-US" sz="1400" spc="15" dirty="0">
                <a:latin typeface="Arial MT"/>
                <a:cs typeface="Arial MT"/>
              </a:rPr>
              <a:t> </a:t>
            </a:r>
            <a:r>
              <a:rPr lang="en-US" sz="1400" spc="-10" dirty="0">
                <a:latin typeface="Arial MT"/>
                <a:cs typeface="Arial MT"/>
              </a:rPr>
              <a:t>exchange.</a:t>
            </a:r>
            <a:endParaRPr lang="en-US" sz="1400" dirty="0">
              <a:latin typeface="Arial MT"/>
              <a:cs typeface="Arial MT"/>
            </a:endParaRPr>
          </a:p>
          <a:p>
            <a:pPr>
              <a:lnSpc>
                <a:spcPct val="125000"/>
              </a:lnSpc>
            </a:pPr>
            <a:endParaRPr lang="ru-RU" sz="1400" dirty="0">
              <a:latin typeface="Verdana" panose="020B0604030504040204" pitchFamily="34" charset="0"/>
              <a:ea typeface="Verdana" panose="020B0604030504040204" pitchFamily="34" charset="0"/>
            </a:endParaRPr>
          </a:p>
          <a:p>
            <a:pPr>
              <a:lnSpc>
                <a:spcPct val="125000"/>
              </a:lnSpc>
            </a:pPr>
            <a:r>
              <a:rPr lang="en-US" sz="1400" dirty="0">
                <a:latin typeface="Verdana" panose="020B0604030504040204" pitchFamily="34" charset="0"/>
                <a:ea typeface="Verdana" panose="020B0604030504040204" pitchFamily="34" charset="0"/>
              </a:rPr>
              <a:t>This page also uses an example of a page design with solid text and no images or infographics. This design is acceptable if you need to indicate some data that should be displayed in full. But remember that such pages are poorly perceived by the audience, since they do not carry any visual load during the report.</a:t>
            </a:r>
          </a:p>
          <a:p>
            <a:pPr>
              <a:lnSpc>
                <a:spcPct val="125000"/>
              </a:lnSpc>
            </a:pPr>
            <a:endParaRPr lang="ru-RU" sz="1400" dirty="0">
              <a:latin typeface="Verdana" panose="020B0604030504040204" pitchFamily="34" charset="0"/>
              <a:ea typeface="Verdana" panose="020B0604030504040204" pitchFamily="34" charset="0"/>
            </a:endParaRPr>
          </a:p>
          <a:p>
            <a:pPr>
              <a:lnSpc>
                <a:spcPct val="125000"/>
              </a:lnSpc>
            </a:pPr>
            <a:r>
              <a:rPr lang="en-US" sz="1400" dirty="0">
                <a:latin typeface="Verdana" panose="020B0604030504040204" pitchFamily="34" charset="0"/>
                <a:ea typeface="Verdana" panose="020B0604030504040204" pitchFamily="34" charset="0"/>
              </a:rPr>
              <a:t>It is important to note about the placement of the event logo. It is prohibited to use it on any background, except black.</a:t>
            </a:r>
          </a:p>
        </p:txBody>
      </p:sp>
      <p:sp>
        <p:nvSpPr>
          <p:cNvPr id="10" name="Прямоугольник 9">
            <a:extLst>
              <a:ext uri="{FF2B5EF4-FFF2-40B4-BE49-F238E27FC236}">
                <a16:creationId xmlns:a16="http://schemas.microsoft.com/office/drawing/2014/main" id="{35EEC61B-68A9-4B75-9EE2-6A17983C607C}"/>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61904D8E-6A22-4887-94BC-34EFF744AF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12" name="Рисунок 11">
            <a:extLst>
              <a:ext uri="{FF2B5EF4-FFF2-40B4-BE49-F238E27FC236}">
                <a16:creationId xmlns:a16="http://schemas.microsoft.com/office/drawing/2014/main" id="{7A019582-9AE8-48A9-A38C-1608F4D646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233783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p:cNvSpPr/>
          <p:nvPr/>
        </p:nvSpPr>
        <p:spPr>
          <a:xfrm>
            <a:off x="4876799" y="5058032"/>
            <a:ext cx="1573427" cy="296562"/>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p>
        </p:txBody>
      </p:sp>
      <p:sp>
        <p:nvSpPr>
          <p:cNvPr id="11" name="object 2"/>
          <p:cNvSpPr/>
          <p:nvPr/>
        </p:nvSpPr>
        <p:spPr>
          <a:xfrm>
            <a:off x="7262854" y="3854666"/>
            <a:ext cx="4305259" cy="2262214"/>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rgbClr val="DBB860"/>
          </a:solidFill>
        </p:spPr>
        <p:txBody>
          <a:bodyPr wrap="square" lIns="0" tIns="0" rIns="0" bIns="0" rtlCol="0"/>
          <a:lstStyle/>
          <a:p>
            <a:endParaRPr/>
          </a:p>
        </p:txBody>
      </p:sp>
      <p:sp>
        <p:nvSpPr>
          <p:cNvPr id="2" name="Заголовок 1">
            <a:extLst>
              <a:ext uri="{FF2B5EF4-FFF2-40B4-BE49-F238E27FC236}">
                <a16:creationId xmlns:a16="http://schemas.microsoft.com/office/drawing/2014/main" id="{327DD1F3-B798-80AC-E244-BBDD8EAF9193}"/>
              </a:ext>
            </a:extLst>
          </p:cNvPr>
          <p:cNvSpPr txBox="1">
            <a:spLocks/>
          </p:cNvSpPr>
          <p:nvPr/>
        </p:nvSpPr>
        <p:spPr>
          <a:xfrm>
            <a:off x="732646" y="1346797"/>
            <a:ext cx="10515600" cy="7952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Methods of design</a:t>
            </a:r>
            <a:endParaRPr lang="ru-RU" sz="2800" b="1" dirty="0">
              <a:latin typeface="Verdana" panose="020B0604030504040204" pitchFamily="34" charset="0"/>
              <a:ea typeface="Verdana" panose="020B0604030504040204" pitchFamily="34" charset="0"/>
            </a:endParaRPr>
          </a:p>
        </p:txBody>
      </p:sp>
      <p:sp>
        <p:nvSpPr>
          <p:cNvPr id="8"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7</a:t>
            </a:fld>
            <a:endParaRPr lang="ru-RU" dirty="0">
              <a:latin typeface="Gilroy" pitchFamily="2" charset="0"/>
            </a:endParaRPr>
          </a:p>
        </p:txBody>
      </p:sp>
      <p:sp>
        <p:nvSpPr>
          <p:cNvPr id="21" name="Прямоугольник 20"/>
          <p:cNvSpPr/>
          <p:nvPr/>
        </p:nvSpPr>
        <p:spPr>
          <a:xfrm>
            <a:off x="803274" y="2161850"/>
            <a:ext cx="5868989" cy="870175"/>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There are many ways to design text blocks to emphasize important information. For example, numbers, icons, graphs, etc.</a:t>
            </a:r>
          </a:p>
        </p:txBody>
      </p:sp>
      <p:sp>
        <p:nvSpPr>
          <p:cNvPr id="10" name="TextBox 9"/>
          <p:cNvSpPr txBox="1"/>
          <p:nvPr/>
        </p:nvSpPr>
        <p:spPr bwMode="auto">
          <a:xfrm>
            <a:off x="7377989" y="2777680"/>
            <a:ext cx="4113768" cy="870175"/>
          </a:xfrm>
          <a:prstGeom prst="rect">
            <a:avLst/>
          </a:prstGeom>
          <a:noFill/>
        </p:spPr>
        <p:txBody>
          <a:bodyPr wrap="square" rtlCol="0" anchor="ctr">
            <a:spAutoFit/>
          </a:bodyPr>
          <a:lstStyle/>
          <a:p>
            <a:pPr>
              <a:lnSpc>
                <a:spcPct val="125000"/>
              </a:lnSpc>
              <a:spcAft>
                <a:spcPts val="600"/>
              </a:spcAft>
              <a:defRPr/>
            </a:pPr>
            <a:r>
              <a:rPr lang="en-US" sz="1400" dirty="0">
                <a:latin typeface="Verdana" panose="020B0604030504040204" pitchFamily="34" charset="0"/>
                <a:ea typeface="Verdana" panose="020B0604030504040204" pitchFamily="34" charset="0"/>
              </a:rPr>
              <a:t>respondents confirm that when evaluating design and composition, the text being read interferes with concentration</a:t>
            </a:r>
          </a:p>
        </p:txBody>
      </p:sp>
      <p:sp>
        <p:nvSpPr>
          <p:cNvPr id="3" name="Прямоугольник 2"/>
          <p:cNvSpPr/>
          <p:nvPr/>
        </p:nvSpPr>
        <p:spPr>
          <a:xfrm>
            <a:off x="7357568" y="1768807"/>
            <a:ext cx="2893551" cy="1107996"/>
          </a:xfrm>
          <a:prstGeom prst="rect">
            <a:avLst/>
          </a:prstGeom>
        </p:spPr>
        <p:txBody>
          <a:bodyPr wrap="square">
            <a:spAutoFit/>
          </a:bodyPr>
          <a:lstStyle/>
          <a:p>
            <a:pPr>
              <a:defRPr/>
            </a:pPr>
            <a:r>
              <a:rPr lang="ru-RU" sz="6600" b="1" dirty="0">
                <a:solidFill>
                  <a:srgbClr val="DBB860"/>
                </a:solidFill>
                <a:latin typeface="Verdana" panose="020B0604030504040204" pitchFamily="34" charset="0"/>
                <a:ea typeface="Verdana" panose="020B0604030504040204" pitchFamily="34" charset="0"/>
              </a:rPr>
              <a:t>85</a:t>
            </a:r>
            <a:r>
              <a:rPr lang="ru-RU" sz="4000" b="1" dirty="0">
                <a:solidFill>
                  <a:srgbClr val="DBB860"/>
                </a:solidFill>
                <a:latin typeface="Verdana" panose="020B0604030504040204" pitchFamily="34" charset="0"/>
                <a:ea typeface="Verdana" panose="020B0604030504040204" pitchFamily="34" charset="0"/>
              </a:rPr>
              <a:t>%</a:t>
            </a:r>
            <a:endParaRPr lang="ru-RU" sz="6600" b="1" dirty="0">
              <a:solidFill>
                <a:srgbClr val="DBB860"/>
              </a:solidFill>
              <a:latin typeface="Verdana" panose="020B0604030504040204" pitchFamily="34" charset="0"/>
              <a:ea typeface="Verdana" panose="020B0604030504040204" pitchFamily="34" charset="0"/>
            </a:endParaRPr>
          </a:p>
        </p:txBody>
      </p:sp>
      <p:sp>
        <p:nvSpPr>
          <p:cNvPr id="4" name="Прямоугольник 3"/>
          <p:cNvSpPr/>
          <p:nvPr/>
        </p:nvSpPr>
        <p:spPr>
          <a:xfrm>
            <a:off x="7459710" y="3997041"/>
            <a:ext cx="4134189" cy="1411733"/>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To make the page look more interesting, use different methods</a:t>
            </a:r>
          </a:p>
          <a:p>
            <a:pPr>
              <a:lnSpc>
                <a:spcPct val="125000"/>
              </a:lnSpc>
            </a:pPr>
            <a:r>
              <a:rPr lang="en-US" sz="1400" dirty="0">
                <a:latin typeface="Verdana" panose="020B0604030504040204" pitchFamily="34" charset="0"/>
                <a:ea typeface="Verdana" panose="020B0604030504040204" pitchFamily="34" charset="0"/>
              </a:rPr>
              <a:t>selection:</a:t>
            </a:r>
          </a:p>
          <a:p>
            <a:pPr marL="285750" indent="-285750">
              <a:lnSpc>
                <a:spcPct val="125000"/>
              </a:lnSpc>
              <a:buFont typeface="Arial" panose="020B0604020202020204" pitchFamily="34" charset="0"/>
              <a:buChar char="•"/>
            </a:pPr>
            <a:r>
              <a:rPr lang="en-US" sz="1400" dirty="0">
                <a:latin typeface="Verdana" panose="020B0604030504040204" pitchFamily="34" charset="0"/>
                <a:ea typeface="Verdana" panose="020B0604030504040204" pitchFamily="34" charset="0"/>
              </a:rPr>
              <a:t>numbers</a:t>
            </a:r>
            <a:endParaRPr lang="ru-RU" sz="1400" dirty="0">
              <a:latin typeface="Verdana" panose="020B0604030504040204" pitchFamily="34" charset="0"/>
              <a:ea typeface="Verdana" panose="020B0604030504040204" pitchFamily="34" charset="0"/>
            </a:endParaRPr>
          </a:p>
          <a:p>
            <a:pPr marL="285750" indent="-285750">
              <a:lnSpc>
                <a:spcPct val="125000"/>
              </a:lnSpc>
              <a:buFont typeface="Arial" panose="020B0604020202020204" pitchFamily="34" charset="0"/>
              <a:buChar char="•"/>
            </a:pPr>
            <a:r>
              <a:rPr lang="en-US" sz="1400" spc="-10" dirty="0">
                <a:latin typeface="Arial MT"/>
                <a:cs typeface="Arial MT"/>
              </a:rPr>
              <a:t>pictograms</a:t>
            </a:r>
            <a:endParaRPr lang="ru-RU" sz="1400" dirty="0">
              <a:latin typeface="Verdana" panose="020B0604030504040204" pitchFamily="34" charset="0"/>
              <a:ea typeface="Verdana" panose="020B0604030504040204" pitchFamily="34" charset="0"/>
            </a:endParaRPr>
          </a:p>
        </p:txBody>
      </p:sp>
      <p:sp>
        <p:nvSpPr>
          <p:cNvPr id="12" name="Прямоугольник 11"/>
          <p:cNvSpPr/>
          <p:nvPr/>
        </p:nvSpPr>
        <p:spPr>
          <a:xfrm>
            <a:off x="957189" y="3595284"/>
            <a:ext cx="5212952" cy="600870"/>
          </a:xfrm>
          <a:prstGeom prst="rect">
            <a:avLst/>
          </a:prstGeom>
        </p:spPr>
        <p:txBody>
          <a:bodyPr wrap="square">
            <a:spAutoFit/>
          </a:bodyPr>
          <a:lstStyle/>
          <a:p>
            <a:pPr algn="ctr">
              <a:lnSpc>
                <a:spcPct val="125000"/>
              </a:lnSpc>
            </a:pPr>
            <a:r>
              <a:rPr lang="en-US" sz="1400" dirty="0">
                <a:solidFill>
                  <a:srgbClr val="DBB860"/>
                </a:solidFill>
                <a:latin typeface="Verdana" panose="020B0604030504040204" pitchFamily="34" charset="0"/>
                <a:ea typeface="Verdana" panose="020B0604030504040204" pitchFamily="34" charset="0"/>
              </a:rPr>
              <a:t>A formatted piece of text written in the middle of a text block.</a:t>
            </a:r>
            <a:endParaRPr lang="ru-RU" sz="1400" dirty="0">
              <a:solidFill>
                <a:srgbClr val="DBB860"/>
              </a:solidFill>
              <a:latin typeface="Verdana" panose="020B0604030504040204" pitchFamily="34" charset="0"/>
              <a:ea typeface="Verdana" panose="020B0604030504040204" pitchFamily="34" charset="0"/>
            </a:endParaRPr>
          </a:p>
        </p:txBody>
      </p:sp>
      <p:cxnSp>
        <p:nvCxnSpPr>
          <p:cNvPr id="13" name="Прямая соединительная линия 12">
            <a:extLst>
              <a:ext uri="{FF2B5EF4-FFF2-40B4-BE49-F238E27FC236}">
                <a16:creationId xmlns:a16="http://schemas.microsoft.com/office/drawing/2014/main" id="{AAC5B671-31CC-1287-F134-2022B8A0B16B}"/>
              </a:ext>
            </a:extLst>
          </p:cNvPr>
          <p:cNvCxnSpPr/>
          <p:nvPr/>
        </p:nvCxnSpPr>
        <p:spPr>
          <a:xfrm>
            <a:off x="842816" y="3500438"/>
            <a:ext cx="5464918" cy="0"/>
          </a:xfrm>
          <a:prstGeom prst="line">
            <a:avLst/>
          </a:prstGeom>
          <a:ln w="12700">
            <a:solidFill>
              <a:srgbClr val="DFBE68"/>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AAC5B671-31CC-1287-F134-2022B8A0B16B}"/>
              </a:ext>
            </a:extLst>
          </p:cNvPr>
          <p:cNvCxnSpPr/>
          <p:nvPr/>
        </p:nvCxnSpPr>
        <p:spPr>
          <a:xfrm>
            <a:off x="842816" y="4398362"/>
            <a:ext cx="5464918" cy="0"/>
          </a:xfrm>
          <a:prstGeom prst="line">
            <a:avLst/>
          </a:prstGeom>
          <a:ln w="12700">
            <a:solidFill>
              <a:srgbClr val="DFBE68"/>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803274" y="4772648"/>
            <a:ext cx="5868989" cy="1438855"/>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Verdana 14. Characters are aligned in the middle. Line spacing is a multiplier of 1.25.                                 </a:t>
            </a:r>
            <a:r>
              <a:rPr lang="en-US" sz="1400" dirty="0">
                <a:solidFill>
                  <a:schemeClr val="bg1"/>
                </a:solidFill>
                <a:latin typeface="Verdana" panose="020B0604030504040204" pitchFamily="34" charset="0"/>
                <a:ea typeface="Verdana" panose="020B0604030504040204" pitchFamily="34" charset="0"/>
              </a:rPr>
              <a:t>(yellow Color)</a:t>
            </a:r>
          </a:p>
          <a:p>
            <a:pPr>
              <a:lnSpc>
                <a:spcPct val="125000"/>
              </a:lnSpc>
            </a:pPr>
            <a:r>
              <a:rPr lang="en-US" sz="1400" dirty="0">
                <a:latin typeface="Verdana" panose="020B0604030504040204" pitchFamily="34" charset="0"/>
                <a:ea typeface="Verdana" panose="020B0604030504040204" pitchFamily="34" charset="0"/>
              </a:rPr>
              <a:t>You can also highlight certain words or short sentences in a text block by placing a box underneath and highlighting them in bold.</a:t>
            </a:r>
          </a:p>
        </p:txBody>
      </p:sp>
      <p:sp>
        <p:nvSpPr>
          <p:cNvPr id="17" name="Прямоугольник 16"/>
          <p:cNvSpPr/>
          <p:nvPr/>
        </p:nvSpPr>
        <p:spPr>
          <a:xfrm>
            <a:off x="9415483" y="4804954"/>
            <a:ext cx="2076274" cy="1139479"/>
          </a:xfrm>
          <a:prstGeom prst="rect">
            <a:avLst/>
          </a:prstGeom>
        </p:spPr>
        <p:txBody>
          <a:bodyPr wrap="square">
            <a:spAutoFit/>
          </a:bodyPr>
          <a:lstStyle/>
          <a:p>
            <a:pPr marL="285750" indent="-285750">
              <a:lnSpc>
                <a:spcPct val="125000"/>
              </a:lnSpc>
              <a:buClr>
                <a:schemeClr val="tx1"/>
              </a:buClr>
              <a:buFont typeface="Arial" panose="020B0604020202020204" pitchFamily="34" charset="0"/>
              <a:buChar char="•"/>
            </a:pPr>
            <a:r>
              <a:rPr lang="en-US" sz="1400" spc="-10" dirty="0">
                <a:latin typeface="Arial MT"/>
                <a:cs typeface="Arial MT"/>
              </a:rPr>
              <a:t>graphs</a:t>
            </a:r>
            <a:endParaRPr lang="ru-RU" sz="1400" dirty="0">
              <a:latin typeface="Verdana" panose="020B0604030504040204" pitchFamily="34" charset="0"/>
              <a:ea typeface="Verdana" panose="020B0604030504040204" pitchFamily="34" charset="0"/>
            </a:endParaRPr>
          </a:p>
          <a:p>
            <a:pPr marL="285750" indent="-285750">
              <a:lnSpc>
                <a:spcPct val="125000"/>
              </a:lnSpc>
              <a:buClr>
                <a:schemeClr val="tx1"/>
              </a:buClr>
              <a:buFont typeface="Arial" panose="020B0604020202020204" pitchFamily="34" charset="0"/>
              <a:buChar char="•"/>
            </a:pPr>
            <a:r>
              <a:rPr lang="en-US" sz="1400" spc="-10" dirty="0">
                <a:latin typeface="Arial MT"/>
                <a:cs typeface="Arial MT"/>
              </a:rPr>
              <a:t>diagrams</a:t>
            </a:r>
            <a:endParaRPr lang="ru-RU" sz="1400" dirty="0">
              <a:latin typeface="Verdana" panose="020B0604030504040204" pitchFamily="34" charset="0"/>
              <a:ea typeface="Verdana" panose="020B0604030504040204" pitchFamily="34" charset="0"/>
            </a:endParaRPr>
          </a:p>
          <a:p>
            <a:pPr marL="285750" indent="-285750">
              <a:lnSpc>
                <a:spcPct val="125000"/>
              </a:lnSpc>
              <a:buClr>
                <a:schemeClr val="tx1"/>
              </a:buClr>
              <a:buFont typeface="Arial" panose="020B0604020202020204" pitchFamily="34" charset="0"/>
              <a:buChar char="•"/>
            </a:pPr>
            <a:r>
              <a:rPr lang="en-US" sz="1400" spc="-10" dirty="0">
                <a:latin typeface="Arial MT"/>
                <a:cs typeface="Arial MT"/>
              </a:rPr>
              <a:t>drawings</a:t>
            </a:r>
            <a:endParaRPr lang="ru-RU" sz="1400" dirty="0">
              <a:latin typeface="Verdana" panose="020B0604030504040204" pitchFamily="34" charset="0"/>
              <a:ea typeface="Verdana" panose="020B0604030504040204" pitchFamily="34" charset="0"/>
            </a:endParaRPr>
          </a:p>
          <a:p>
            <a:pPr marL="285750" indent="-285750">
              <a:lnSpc>
                <a:spcPct val="125000"/>
              </a:lnSpc>
              <a:buClr>
                <a:schemeClr val="tx1"/>
              </a:buClr>
              <a:buFont typeface="Arial" panose="020B0604020202020204" pitchFamily="34" charset="0"/>
              <a:buChar char="•"/>
            </a:pPr>
            <a:r>
              <a:rPr lang="en-US" sz="1400" spc="-10" dirty="0">
                <a:latin typeface="Arial MT"/>
                <a:cs typeface="Arial MT"/>
              </a:rPr>
              <a:t>schemes</a:t>
            </a:r>
            <a:endParaRPr lang="ru-RU" sz="1400" dirty="0">
              <a:latin typeface="Verdana" panose="020B0604030504040204" pitchFamily="34" charset="0"/>
              <a:ea typeface="Verdana" panose="020B0604030504040204" pitchFamily="34" charset="0"/>
            </a:endParaRPr>
          </a:p>
        </p:txBody>
      </p:sp>
      <p:sp>
        <p:nvSpPr>
          <p:cNvPr id="20" name="Прямоугольник 19">
            <a:extLst>
              <a:ext uri="{FF2B5EF4-FFF2-40B4-BE49-F238E27FC236}">
                <a16:creationId xmlns:a16="http://schemas.microsoft.com/office/drawing/2014/main" id="{77B7BD94-99E1-4131-BC59-4FDD642C0B7A}"/>
              </a:ext>
            </a:extLst>
          </p:cNvPr>
          <p:cNvSpPr/>
          <p:nvPr/>
        </p:nvSpPr>
        <p:spPr>
          <a:xfrm>
            <a:off x="0" y="-11996"/>
            <a:ext cx="12192000"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22" name="Рисунок 21">
            <a:extLst>
              <a:ext uri="{FF2B5EF4-FFF2-40B4-BE49-F238E27FC236}">
                <a16:creationId xmlns:a16="http://schemas.microsoft.com/office/drawing/2014/main" id="{33E1A2CB-15EB-4980-AE32-700967A65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23" name="Рисунок 22">
            <a:extLst>
              <a:ext uri="{FF2B5EF4-FFF2-40B4-BE49-F238E27FC236}">
                <a16:creationId xmlns:a16="http://schemas.microsoft.com/office/drawing/2014/main" id="{5C5C8A7F-D69D-4517-A028-31D1301423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9573375" y="-1388128"/>
            <a:ext cx="1310344" cy="3926907"/>
          </a:xfrm>
          <a:prstGeom prst="rect">
            <a:avLst/>
          </a:prstGeom>
        </p:spPr>
      </p:pic>
    </p:spTree>
    <p:extLst>
      <p:ext uri="{BB962C8B-B14F-4D97-AF65-F5344CB8AC3E}">
        <p14:creationId xmlns:p14="http://schemas.microsoft.com/office/powerpoint/2010/main" val="345228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оловок 1">
            <a:extLst>
              <a:ext uri="{FF2B5EF4-FFF2-40B4-BE49-F238E27FC236}">
                <a16:creationId xmlns:a16="http://schemas.microsoft.com/office/drawing/2014/main" id="{327DD1F3-B798-80AC-E244-BBDD8EAF9193}"/>
              </a:ext>
            </a:extLst>
          </p:cNvPr>
          <p:cNvSpPr txBox="1">
            <a:spLocks/>
          </p:cNvSpPr>
          <p:nvPr/>
        </p:nvSpPr>
        <p:spPr>
          <a:xfrm>
            <a:off x="732646" y="1389934"/>
            <a:ext cx="5940870" cy="15778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latin typeface="Verdana" panose="020B0604030504040204" pitchFamily="34" charset="0"/>
                <a:ea typeface="Verdana" panose="020B0604030504040204" pitchFamily="34" charset="0"/>
              </a:rPr>
              <a:t>Heading Verdana 28.</a:t>
            </a:r>
          </a:p>
          <a:p>
            <a:pPr algn="l">
              <a:lnSpc>
                <a:spcPct val="100000"/>
              </a:lnSpc>
            </a:pPr>
            <a:r>
              <a:rPr lang="en-US" sz="2800" b="1" dirty="0">
                <a:latin typeface="Verdana" panose="020B0604030504040204" pitchFamily="34" charset="0"/>
                <a:ea typeface="Verdana" panose="020B0604030504040204" pitchFamily="34" charset="0"/>
              </a:rPr>
              <a:t>Using image</a:t>
            </a:r>
          </a:p>
        </p:txBody>
      </p:sp>
      <p:sp>
        <p:nvSpPr>
          <p:cNvPr id="28" name="Прямоугольник 27"/>
          <p:cNvSpPr/>
          <p:nvPr/>
        </p:nvSpPr>
        <p:spPr>
          <a:xfrm>
            <a:off x="529345" y="3127224"/>
            <a:ext cx="5870241" cy="2486002"/>
          </a:xfrm>
          <a:prstGeom prst="rect">
            <a:avLst/>
          </a:prstGeom>
        </p:spPr>
        <p:txBody>
          <a:bodyPr wrap="square">
            <a:spAutoFit/>
          </a:bodyPr>
          <a:lstStyle/>
          <a:p>
            <a:pPr>
              <a:lnSpc>
                <a:spcPct val="125000"/>
              </a:lnSpc>
            </a:pPr>
            <a:r>
              <a:rPr lang="en-US" sz="1400" dirty="0">
                <a:latin typeface="Verdana" panose="020B0604030504040204" pitchFamily="34" charset="0"/>
                <a:ea typeface="Verdana" panose="020B0604030504040204" pitchFamily="34" charset="0"/>
              </a:rPr>
              <a:t>Main text Verdana 14. Left alignment of characters. Line spacing – multiplier 1.25. Color black.</a:t>
            </a:r>
          </a:p>
          <a:p>
            <a:pPr>
              <a:lnSpc>
                <a:spcPct val="125000"/>
              </a:lnSpc>
            </a:pPr>
            <a:endParaRPr lang="ru-RU" sz="1400" dirty="0">
              <a:latin typeface="Verdana" panose="020B0604030504040204" pitchFamily="34" charset="0"/>
              <a:ea typeface="Verdana" panose="020B0604030504040204" pitchFamily="34" charset="0"/>
            </a:endParaRPr>
          </a:p>
          <a:p>
            <a:pPr>
              <a:lnSpc>
                <a:spcPct val="125000"/>
              </a:lnSpc>
            </a:pPr>
            <a:r>
              <a:rPr lang="en-US" sz="1400" dirty="0">
                <a:latin typeface="Verdana" panose="020B0604030504040204" pitchFamily="34" charset="0"/>
                <a:ea typeface="Verdana" panose="020B0604030504040204" pitchFamily="34" charset="0"/>
              </a:rPr>
              <a:t>In order for the presentation to look pleasing to the eye, it is better not to use a huge amount of text. If the information does not fit, try to rephrase it in other words so that the message fits. Do not reduce the size of the letters, the line spacing or move the text blocks and images. Orient yourself by the auxiliary lines.</a:t>
            </a:r>
          </a:p>
        </p:txBody>
      </p:sp>
      <p:sp>
        <p:nvSpPr>
          <p:cNvPr id="29" name="Номер слайда 3"/>
          <p:cNvSpPr txBox="1">
            <a:spLocks/>
          </p:cNvSpPr>
          <p:nvPr/>
        </p:nvSpPr>
        <p:spPr>
          <a:xfrm>
            <a:off x="721266" y="630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6AE8A8E-876B-4108-8108-F4426A229A35}" type="slidenum">
              <a:rPr lang="ru-RU" smtClean="0">
                <a:latin typeface="Gilroy" pitchFamily="2" charset="0"/>
              </a:rPr>
              <a:pPr algn="l"/>
              <a:t>8</a:t>
            </a:fld>
            <a:endParaRPr lang="ru-RU" dirty="0">
              <a:latin typeface="Gilroy" pitchFamily="2" charset="0"/>
            </a:endParaRPr>
          </a:p>
        </p:txBody>
      </p:sp>
      <p:sp>
        <p:nvSpPr>
          <p:cNvPr id="9" name="Прямоугольник 8">
            <a:extLst>
              <a:ext uri="{FF2B5EF4-FFF2-40B4-BE49-F238E27FC236}">
                <a16:creationId xmlns:a16="http://schemas.microsoft.com/office/drawing/2014/main" id="{3A786171-A8E6-46E3-89BE-08C93FDBDDC2}"/>
              </a:ext>
            </a:extLst>
          </p:cNvPr>
          <p:cNvSpPr/>
          <p:nvPr/>
        </p:nvSpPr>
        <p:spPr>
          <a:xfrm>
            <a:off x="0" y="-11996"/>
            <a:ext cx="6899308" cy="12424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9AADB2A5-E9F5-4885-9F28-8B224EE865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250" y="-11996"/>
            <a:ext cx="2749757" cy="1403665"/>
          </a:xfrm>
          <a:prstGeom prst="rect">
            <a:avLst/>
          </a:prstGeom>
        </p:spPr>
      </p:pic>
      <p:pic>
        <p:nvPicPr>
          <p:cNvPr id="11" name="Рисунок 10">
            <a:extLst>
              <a:ext uri="{FF2B5EF4-FFF2-40B4-BE49-F238E27FC236}">
                <a16:creationId xmlns:a16="http://schemas.microsoft.com/office/drawing/2014/main" id="{2480792E-5F5C-40CA-A40F-098680AA14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H="1">
            <a:off x="4269537" y="-1388128"/>
            <a:ext cx="1310344" cy="3926907"/>
          </a:xfrm>
          <a:prstGeom prst="rect">
            <a:avLst/>
          </a:prstGeom>
        </p:spPr>
      </p:pic>
      <p:pic>
        <p:nvPicPr>
          <p:cNvPr id="3" name="Рисунок 2">
            <a:extLst>
              <a:ext uri="{FF2B5EF4-FFF2-40B4-BE49-F238E27FC236}">
                <a16:creationId xmlns:a16="http://schemas.microsoft.com/office/drawing/2014/main" id="{EFE9CEBF-3FBA-4F52-AA43-5E937B9FE6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88163" y="0"/>
            <a:ext cx="5303837" cy="6858000"/>
          </a:xfrm>
          <a:prstGeom prst="rect">
            <a:avLst/>
          </a:prstGeom>
        </p:spPr>
      </p:pic>
    </p:spTree>
    <p:extLst>
      <p:ext uri="{BB962C8B-B14F-4D97-AF65-F5344CB8AC3E}">
        <p14:creationId xmlns:p14="http://schemas.microsoft.com/office/powerpoint/2010/main" val="109131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E82793A-5BB1-45BC-AD20-AB8476A89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 y="-1"/>
            <a:ext cx="12328776" cy="6874379"/>
          </a:xfrm>
          <a:prstGeom prst="rect">
            <a:avLst/>
          </a:prstGeom>
        </p:spPr>
      </p:pic>
      <p:sp>
        <p:nvSpPr>
          <p:cNvPr id="8" name="object 2"/>
          <p:cNvSpPr/>
          <p:nvPr/>
        </p:nvSpPr>
        <p:spPr>
          <a:xfrm>
            <a:off x="-3426" y="0"/>
            <a:ext cx="9729537" cy="6858000"/>
          </a:xfrm>
          <a:custGeom>
            <a:avLst/>
            <a:gdLst/>
            <a:ahLst/>
            <a:cxnLst/>
            <a:rect l="l" t="t" r="r" b="b"/>
            <a:pathLst>
              <a:path w="10052050" h="7107555">
                <a:moveTo>
                  <a:pt x="10052049" y="0"/>
                </a:moveTo>
                <a:lnTo>
                  <a:pt x="0" y="0"/>
                </a:lnTo>
                <a:lnTo>
                  <a:pt x="0" y="7107500"/>
                </a:lnTo>
                <a:lnTo>
                  <a:pt x="10052049" y="7107500"/>
                </a:lnTo>
                <a:lnTo>
                  <a:pt x="10052049" y="0"/>
                </a:lnTo>
                <a:close/>
              </a:path>
            </a:pathLst>
          </a:custGeom>
          <a:solidFill>
            <a:schemeClr val="tx1"/>
          </a:solidFill>
        </p:spPr>
        <p:txBody>
          <a:bodyPr wrap="square" lIns="0" tIns="0" rIns="0" bIns="0" rtlCol="0"/>
          <a:lstStyle/>
          <a:p>
            <a:endParaRPr/>
          </a:p>
        </p:txBody>
      </p:sp>
      <p:sp>
        <p:nvSpPr>
          <p:cNvPr id="11" name="Заголовок 1">
            <a:extLst>
              <a:ext uri="{FF2B5EF4-FFF2-40B4-BE49-F238E27FC236}">
                <a16:creationId xmlns:a16="http://schemas.microsoft.com/office/drawing/2014/main" id="{C02C81EC-E544-FACE-AA59-633564BA2A2C}"/>
              </a:ext>
            </a:extLst>
          </p:cNvPr>
          <p:cNvSpPr txBox="1">
            <a:spLocks/>
          </p:cNvSpPr>
          <p:nvPr/>
        </p:nvSpPr>
        <p:spPr>
          <a:xfrm>
            <a:off x="803274" y="4031360"/>
            <a:ext cx="8613441" cy="16184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800" dirty="0">
                <a:solidFill>
                  <a:srgbClr val="F1F2F2"/>
                </a:solidFill>
                <a:latin typeface="Verdana" panose="020B0604030504040204" pitchFamily="34" charset="0"/>
                <a:ea typeface="Verdana" panose="020B0604030504040204" pitchFamily="34" charset="0"/>
                <a:cs typeface="Bangla Sangam MN" panose="02000000000000000000" pitchFamily="2" charset="0"/>
              </a:rPr>
              <a:t>Verdana Chapter Separator Header 48</a:t>
            </a:r>
          </a:p>
        </p:txBody>
      </p:sp>
      <p:sp>
        <p:nvSpPr>
          <p:cNvPr id="12" name="Заголовок 1">
            <a:extLst>
              <a:ext uri="{FF2B5EF4-FFF2-40B4-BE49-F238E27FC236}">
                <a16:creationId xmlns:a16="http://schemas.microsoft.com/office/drawing/2014/main" id="{C02C81EC-E544-FACE-AA59-633564BA2A2C}"/>
              </a:ext>
            </a:extLst>
          </p:cNvPr>
          <p:cNvSpPr txBox="1">
            <a:spLocks/>
          </p:cNvSpPr>
          <p:nvPr/>
        </p:nvSpPr>
        <p:spPr>
          <a:xfrm>
            <a:off x="803275" y="5807267"/>
            <a:ext cx="7129546" cy="44675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dirty="0">
                <a:solidFill>
                  <a:srgbClr val="F1F2F2"/>
                </a:solidFill>
                <a:latin typeface="Verdana" panose="020B0604030504040204" pitchFamily="34" charset="0"/>
                <a:ea typeface="Verdana" panose="020B0604030504040204" pitchFamily="34" charset="0"/>
                <a:cs typeface="Bangla Sangam MN" panose="02000000000000000000" pitchFamily="2" charset="0"/>
              </a:rPr>
              <a:t>One-line subtitle (Verdana 20).</a:t>
            </a:r>
          </a:p>
        </p:txBody>
      </p:sp>
      <p:cxnSp>
        <p:nvCxnSpPr>
          <p:cNvPr id="13" name="Прямая соединительная линия 12"/>
          <p:cNvCxnSpPr/>
          <p:nvPr/>
        </p:nvCxnSpPr>
        <p:spPr>
          <a:xfrm>
            <a:off x="803275" y="5735347"/>
            <a:ext cx="83407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Заголовок 1">
            <a:extLst>
              <a:ext uri="{FF2B5EF4-FFF2-40B4-BE49-F238E27FC236}">
                <a16:creationId xmlns:a16="http://schemas.microsoft.com/office/drawing/2014/main" id="{C02C81EC-E544-FACE-AA59-633564BA2A2C}"/>
              </a:ext>
            </a:extLst>
          </p:cNvPr>
          <p:cNvSpPr txBox="1">
            <a:spLocks/>
          </p:cNvSpPr>
          <p:nvPr/>
        </p:nvSpPr>
        <p:spPr>
          <a:xfrm>
            <a:off x="608971" y="199273"/>
            <a:ext cx="2848103" cy="26562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0">
              <a:lnSpc>
                <a:spcPct val="100000"/>
              </a:lnSpc>
            </a:pPr>
            <a:r>
              <a:rPr lang="ru-RU" sz="13800" b="1" dirty="0">
                <a:solidFill>
                  <a:srgbClr val="DBB860"/>
                </a:solidFill>
                <a:latin typeface="Verdana" panose="020B0604030504040204" pitchFamily="34" charset="0"/>
                <a:ea typeface="Verdana" panose="020B0604030504040204" pitchFamily="34" charset="0"/>
                <a:cs typeface="Bangla Sangam MN" panose="02000000000000000000" pitchFamily="2" charset="0"/>
              </a:rPr>
              <a:t>01</a:t>
            </a:r>
          </a:p>
        </p:txBody>
      </p:sp>
      <p:pic>
        <p:nvPicPr>
          <p:cNvPr id="4" name="Рисунок 3">
            <a:extLst>
              <a:ext uri="{FF2B5EF4-FFF2-40B4-BE49-F238E27FC236}">
                <a16:creationId xmlns:a16="http://schemas.microsoft.com/office/drawing/2014/main" id="{C76D7DA6-867B-4844-9D1E-C825840CFE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878" y="2637841"/>
            <a:ext cx="3170431" cy="1618406"/>
          </a:xfrm>
          <a:prstGeom prst="rect">
            <a:avLst/>
          </a:prstGeom>
        </p:spPr>
      </p:pic>
    </p:spTree>
    <p:extLst>
      <p:ext uri="{BB962C8B-B14F-4D97-AF65-F5344CB8AC3E}">
        <p14:creationId xmlns:p14="http://schemas.microsoft.com/office/powerpoint/2010/main" val="34150793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7675</TotalTime>
  <Words>881</Words>
  <Application>Microsoft Office PowerPoint</Application>
  <PresentationFormat>Широкоэкранный</PresentationFormat>
  <Paragraphs>112</Paragraphs>
  <Slides>20</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宋体</vt:lpstr>
      <vt:lpstr>Arial</vt:lpstr>
      <vt:lpstr>Arial MT</vt:lpstr>
      <vt:lpstr>Bangla Sangam MN</vt:lpstr>
      <vt:lpstr>Calibri</vt:lpstr>
      <vt:lpstr>Calibri Light</vt:lpstr>
      <vt:lpstr>Gilroy</vt:lpstr>
      <vt:lpstr>Gotham Pro Light</vt:lpstr>
      <vt:lpstr>Lato Light</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Teleganova</dc:creator>
  <cp:lastModifiedBy>альба</cp:lastModifiedBy>
  <cp:revision>185</cp:revision>
  <dcterms:created xsi:type="dcterms:W3CDTF">2022-08-17T10:13:39Z</dcterms:created>
  <dcterms:modified xsi:type="dcterms:W3CDTF">2025-01-21T14:09:55Z</dcterms:modified>
</cp:coreProperties>
</file>